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8" r:id="rId2"/>
    <p:sldId id="279" r:id="rId3"/>
    <p:sldId id="346" r:id="rId4"/>
    <p:sldId id="351" r:id="rId5"/>
    <p:sldId id="344" r:id="rId6"/>
    <p:sldId id="313" r:id="rId7"/>
    <p:sldId id="352" r:id="rId8"/>
    <p:sldId id="337" r:id="rId9"/>
    <p:sldId id="317" r:id="rId10"/>
    <p:sldId id="315" r:id="rId11"/>
    <p:sldId id="316" r:id="rId12"/>
    <p:sldId id="328" r:id="rId13"/>
    <p:sldId id="334" r:id="rId14"/>
    <p:sldId id="331" r:id="rId15"/>
    <p:sldId id="309" r:id="rId16"/>
    <p:sldId id="350" r:id="rId17"/>
    <p:sldId id="349" r:id="rId18"/>
    <p:sldId id="330" r:id="rId19"/>
    <p:sldId id="324" r:id="rId20"/>
    <p:sldId id="325" r:id="rId21"/>
    <p:sldId id="326" r:id="rId22"/>
    <p:sldId id="327" r:id="rId23"/>
    <p:sldId id="320" r:id="rId24"/>
    <p:sldId id="318" r:id="rId25"/>
    <p:sldId id="307" r:id="rId26"/>
    <p:sldId id="338" r:id="rId27"/>
    <p:sldId id="302" r:id="rId28"/>
    <p:sldId id="341" r:id="rId29"/>
    <p:sldId id="343" r:id="rId30"/>
    <p:sldId id="348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0" autoAdjust="0"/>
  </p:normalViewPr>
  <p:slideViewPr>
    <p:cSldViewPr>
      <p:cViewPr>
        <p:scale>
          <a:sx n="64" d="100"/>
          <a:sy n="64" d="100"/>
        </p:scale>
        <p:origin x="-133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ersg\Documents\Datainnsamling\B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ersg\Documents\Datainnsamling\B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Konsultasjoner per 1000/mnd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'Ark1'!$B$4</c:f>
              <c:strCache>
                <c:ptCount val="1"/>
                <c:pt idx="0">
                  <c:v>Konsultasjoner</c:v>
                </c:pt>
              </c:strCache>
            </c:strRef>
          </c:tx>
          <c:marker>
            <c:symbol val="none"/>
          </c:marker>
          <c:cat>
            <c:strRef>
              <c:f>'Ark1'!$A$5:$A$14</c:f>
              <c:strCache>
                <c:ptCount val="10"/>
                <c:pt idx="0">
                  <c:v> 0 -  9</c:v>
                </c:pt>
                <c:pt idx="1">
                  <c:v> 10-19</c:v>
                </c:pt>
                <c:pt idx="2">
                  <c:v> 20-29</c:v>
                </c:pt>
                <c:pt idx="3">
                  <c:v> 30-39</c:v>
                </c:pt>
                <c:pt idx="4">
                  <c:v> 40-49</c:v>
                </c:pt>
                <c:pt idx="5">
                  <c:v> 50-59</c:v>
                </c:pt>
                <c:pt idx="6">
                  <c:v> 60-69</c:v>
                </c:pt>
                <c:pt idx="7">
                  <c:v> 70-79</c:v>
                </c:pt>
                <c:pt idx="8">
                  <c:v> 80-89</c:v>
                </c:pt>
                <c:pt idx="9">
                  <c:v> 90+</c:v>
                </c:pt>
              </c:strCache>
            </c:strRef>
          </c:cat>
          <c:val>
            <c:numRef>
              <c:f>'Ark1'!$B$5:$B$14</c:f>
              <c:numCache>
                <c:formatCode>0</c:formatCode>
                <c:ptCount val="10"/>
                <c:pt idx="0">
                  <c:v>119</c:v>
                </c:pt>
                <c:pt idx="1">
                  <c:v>84</c:v>
                </c:pt>
                <c:pt idx="2">
                  <c:v>154</c:v>
                </c:pt>
                <c:pt idx="3">
                  <c:v>164</c:v>
                </c:pt>
                <c:pt idx="4">
                  <c:v>168</c:v>
                </c:pt>
                <c:pt idx="5">
                  <c:v>215</c:v>
                </c:pt>
                <c:pt idx="6">
                  <c:v>222</c:v>
                </c:pt>
                <c:pt idx="7">
                  <c:v>248</c:v>
                </c:pt>
                <c:pt idx="8">
                  <c:v>262</c:v>
                </c:pt>
                <c:pt idx="9">
                  <c:v>194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88672"/>
        <c:axId val="114190208"/>
      </c:lineChart>
      <c:catAx>
        <c:axId val="11418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90208"/>
        <c:crosses val="autoZero"/>
        <c:auto val="1"/>
        <c:lblAlgn val="ctr"/>
        <c:lblOffset val="100"/>
        <c:noMultiLvlLbl val="0"/>
      </c:catAx>
      <c:valAx>
        <c:axId val="114190208"/>
        <c:scaling>
          <c:orientation val="minMax"/>
          <c:max val="4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4188672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 err="1"/>
              <a:t>Døgnopphold</a:t>
            </a:r>
            <a:r>
              <a:rPr lang="en-US" sz="1600" b="0" dirty="0"/>
              <a:t> </a:t>
            </a:r>
            <a:r>
              <a:rPr lang="en-US" sz="1600" b="0" dirty="0" err="1"/>
              <a:t>sykehus</a:t>
            </a:r>
            <a:r>
              <a:rPr lang="en-US" sz="1600" b="0" dirty="0"/>
              <a:t> per 1000 per </a:t>
            </a:r>
            <a:r>
              <a:rPr lang="en-US" sz="1600" b="0" dirty="0" err="1"/>
              <a:t>år</a:t>
            </a:r>
            <a:endParaRPr lang="en-US" sz="1600" b="0" dirty="0"/>
          </a:p>
        </c:rich>
      </c:tx>
      <c:layout>
        <c:manualLayout>
          <c:xMode val="edge"/>
          <c:yMode val="edge"/>
          <c:x val="0.14111811023622048"/>
          <c:y val="1.649433914991146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'Ark2'!$A$5:$A$22</c:f>
              <c:strCache>
                <c:ptCount val="18"/>
                <c:pt idx="0">
                  <c:v>  1 -  4 </c:v>
                </c:pt>
                <c:pt idx="1">
                  <c:v>  5 -  9</c:v>
                </c:pt>
                <c:pt idx="2">
                  <c:v> 10 -14</c:v>
                </c:pt>
                <c:pt idx="3">
                  <c:v> 15 -19</c:v>
                </c:pt>
                <c:pt idx="4">
                  <c:v> 20 -24</c:v>
                </c:pt>
                <c:pt idx="5">
                  <c:v> 25 -29</c:v>
                </c:pt>
                <c:pt idx="6">
                  <c:v> 30 -34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80-89</c:v>
                </c:pt>
                <c:pt idx="17">
                  <c:v> 90+</c:v>
                </c:pt>
              </c:strCache>
            </c:strRef>
          </c:cat>
          <c:val>
            <c:numRef>
              <c:f>'Ark2'!$B$5:$B$22</c:f>
              <c:numCache>
                <c:formatCode>General</c:formatCode>
                <c:ptCount val="18"/>
                <c:pt idx="0">
                  <c:v>204.5</c:v>
                </c:pt>
                <c:pt idx="1">
                  <c:v>46.6</c:v>
                </c:pt>
                <c:pt idx="2">
                  <c:v>44.1</c:v>
                </c:pt>
                <c:pt idx="3">
                  <c:v>69</c:v>
                </c:pt>
                <c:pt idx="4">
                  <c:v>106.9</c:v>
                </c:pt>
                <c:pt idx="5">
                  <c:v>138.69999999999999</c:v>
                </c:pt>
                <c:pt idx="6">
                  <c:v>143.80000000000001</c:v>
                </c:pt>
                <c:pt idx="7">
                  <c:v>117.6</c:v>
                </c:pt>
                <c:pt idx="8">
                  <c:v>103.4</c:v>
                </c:pt>
                <c:pt idx="9">
                  <c:v>113.4</c:v>
                </c:pt>
                <c:pt idx="10">
                  <c:v>137.9</c:v>
                </c:pt>
                <c:pt idx="11">
                  <c:v>171.5</c:v>
                </c:pt>
                <c:pt idx="12">
                  <c:v>224.3</c:v>
                </c:pt>
                <c:pt idx="13">
                  <c:v>294.2</c:v>
                </c:pt>
                <c:pt idx="14">
                  <c:v>366.5</c:v>
                </c:pt>
                <c:pt idx="15">
                  <c:v>452</c:v>
                </c:pt>
                <c:pt idx="16">
                  <c:v>555</c:v>
                </c:pt>
                <c:pt idx="17">
                  <c:v>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14400"/>
        <c:axId val="114216320"/>
      </c:lineChart>
      <c:catAx>
        <c:axId val="11421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Alder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4216320"/>
        <c:crosses val="autoZero"/>
        <c:auto val="1"/>
        <c:lblAlgn val="ctr"/>
        <c:lblOffset val="100"/>
        <c:noMultiLvlLbl val="0"/>
      </c:catAx>
      <c:valAx>
        <c:axId val="1142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21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4A77-4813-4C6F-9E77-77C3CFDB5D3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7338-3AD1-431E-AFF0-2F7E7152A7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74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w.interscience.wiley.com/cochrane/clsysrev/articles/CD000313/frame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7027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11</a:t>
            </a:fld>
            <a:endParaRPr lang="nn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D370-E381-428D-A346-227CC18479E1}" type="slidenum">
              <a:rPr lang="nn-NO"/>
              <a:pPr/>
              <a:t>12</a:t>
            </a:fld>
            <a:endParaRPr lang="nn-NO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90"/>
            <a:ext cx="5486400" cy="4115025"/>
          </a:xfrm>
        </p:spPr>
        <p:txBody>
          <a:bodyPr/>
          <a:lstStyle/>
          <a:p>
            <a:endParaRPr lang="en-GB" altLang="ja-JP">
              <a:hlinkClick r:id="rId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89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2629E-4AB0-41D0-AEBA-88F04A25AFB9}" type="slidenum">
              <a:rPr lang="nn-NO" smtClean="0"/>
              <a:pPr>
                <a:defRPr/>
              </a:pPr>
              <a:t>15</a:t>
            </a:fld>
            <a:endParaRPr lang="nn-NO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90"/>
            <a:ext cx="5486400" cy="4115025"/>
          </a:xfrm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98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7494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579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27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20</a:t>
            </a:fld>
            <a:endParaRPr lang="nn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21</a:t>
            </a:fld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734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532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E214-95BE-4B73-B697-40F3D711AE30}" type="slidenum">
              <a:rPr lang="nb-NO" smtClean="0"/>
              <a:pPr/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539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96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013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94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E214-95BE-4B73-B697-40F3D711AE30}" type="slidenum">
              <a:rPr lang="nb-NO" smtClean="0"/>
              <a:pPr/>
              <a:t>28</a:t>
            </a:fld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48CDA-9DFB-4ABA-BF11-9FD1795BE623}" type="slidenum">
              <a:rPr lang="nb-NO" smtClean="0"/>
              <a:pPr>
                <a:defRPr/>
              </a:pPr>
              <a:t>29</a:t>
            </a:fld>
            <a:endParaRPr lang="nb-NO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42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064E0-8EE2-4B28-8BE9-47F9C51BF09D}" type="slidenum">
              <a:rPr lang="nn-NO" smtClean="0"/>
              <a:pPr>
                <a:defRPr/>
              </a:pPr>
              <a:t>3</a:t>
            </a:fld>
            <a:endParaRPr lang="nn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4</a:t>
            </a:fld>
            <a:endParaRPr lang="nn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5</a:t>
            </a:fld>
            <a:endParaRPr lang="nn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6</a:t>
            </a:fld>
            <a:endParaRPr lang="nn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7</a:t>
            </a:fld>
            <a:endParaRPr lang="nn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7DB0-0C64-4202-9775-B8D4FE65322A}" type="slidenum">
              <a:rPr lang="nn-NO" smtClean="0"/>
              <a:pPr/>
              <a:t>8</a:t>
            </a:fld>
            <a:endParaRPr lang="nn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7338-3AD1-431E-AFF0-2F7E7152A7E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2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08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97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76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0" y="539750"/>
            <a:ext cx="7391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5400" y="1978025"/>
            <a:ext cx="3625362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5061439" y="1978025"/>
            <a:ext cx="3625362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061439" y="4111625"/>
            <a:ext cx="3625362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0"/>
          </p:nvPr>
        </p:nvSpPr>
        <p:spPr>
          <a:xfrm>
            <a:off x="1066800" y="6405564"/>
            <a:ext cx="2895600" cy="300037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4775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25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2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73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23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7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81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6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026E-5372-4102-8A30-15F81AAB7A81}" type="datetimeFigureOut">
              <a:rPr lang="nb-NO" smtClean="0"/>
              <a:t>20.01.2012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FB4D-6578-4BA7-9AD8-B66BD317C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7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sk-helsenett.no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norsk-helsenett.n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sk-helsenett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://www.norsk-helsenett.no/" TargetMode="Externa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gif"/><Relationship Id="rId4" Type="http://schemas.openxmlformats.org/officeDocument/2006/relationships/hyperlink" Target="http://www.stolav.no/" TargetMode="Externa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hyperlink" Target="http://www.stolav.no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hyperlink" Target="http://www.norsk-helsenett.n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4.wmf"/><Relationship Id="rId7" Type="http://schemas.openxmlformats.org/officeDocument/2006/relationships/hyperlink" Target="http://www.nav.no/page?id=248" TargetMode="External"/><Relationship Id="rId12" Type="http://schemas.openxmlformats.org/officeDocument/2006/relationships/image" Target="../media/image12.emf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image" Target="../media/image11.emf"/><Relationship Id="rId5" Type="http://schemas.openxmlformats.org/officeDocument/2006/relationships/image" Target="../media/image6.wmf"/><Relationship Id="rId15" Type="http://schemas.openxmlformats.org/officeDocument/2006/relationships/hyperlink" Target="http://www.norsk-helsenett.no/" TargetMode="External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Relationship Id="rId1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norsk-helsenett.n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-helsenett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://www.norsk-helsenett.no/" TargetMode="Externa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norsk-helsenett.n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1125753" y="1844824"/>
            <a:ext cx="69381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solidFill>
                  <a:srgbClr val="0070C0"/>
                </a:solidFill>
              </a:rPr>
              <a:t>Veien frem til samarbeid og </a:t>
            </a:r>
            <a:endParaRPr lang="nb-NO" sz="3200" dirty="0" smtClean="0">
              <a:solidFill>
                <a:srgbClr val="0070C0"/>
              </a:solidFill>
            </a:endParaRPr>
          </a:p>
          <a:p>
            <a:r>
              <a:rPr lang="nb-NO" sz="3200" dirty="0" smtClean="0">
                <a:solidFill>
                  <a:srgbClr val="0070C0"/>
                </a:solidFill>
              </a:rPr>
              <a:t>samhandling </a:t>
            </a:r>
            <a:r>
              <a:rPr lang="nb-NO" sz="3200" dirty="0">
                <a:solidFill>
                  <a:srgbClr val="0070C0"/>
                </a:solidFill>
              </a:rPr>
              <a:t>i praksis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9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Rett linje 9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ett linje 13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ett linje 14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ett linje 15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kstSylinder 17"/>
          <p:cNvSpPr txBox="1"/>
          <p:nvPr/>
        </p:nvSpPr>
        <p:spPr>
          <a:xfrm>
            <a:off x="3127477" y="4077072"/>
            <a:ext cx="3037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00B050"/>
                </a:solidFill>
              </a:rPr>
              <a:t>Anders Grimsmo</a:t>
            </a:r>
          </a:p>
          <a:p>
            <a:pPr algn="ctr"/>
            <a:r>
              <a:rPr lang="nb-NO" dirty="0" smtClean="0">
                <a:solidFill>
                  <a:srgbClr val="00B050"/>
                </a:solidFill>
              </a:rPr>
              <a:t>Professor, NTNU</a:t>
            </a:r>
          </a:p>
          <a:p>
            <a:pPr algn="ctr"/>
            <a:r>
              <a:rPr lang="nb-NO" dirty="0" smtClean="0">
                <a:solidFill>
                  <a:srgbClr val="00B050"/>
                </a:solidFill>
              </a:rPr>
              <a:t>Medisinsk faglig rådgiver, NHN</a:t>
            </a:r>
            <a:endParaRPr lang="nb-NO" dirty="0">
              <a:solidFill>
                <a:srgbClr val="00B050"/>
              </a:solidFill>
            </a:endParaRPr>
          </a:p>
        </p:txBody>
      </p:sp>
      <p:pic>
        <p:nvPicPr>
          <p:cNvPr id="19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Hvorfra kommer pasientene som blir innlagt i sykehus?</a:t>
            </a:r>
            <a:endParaRPr lang="nb-NO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52022"/>
              </p:ext>
            </p:extLst>
          </p:nvPr>
        </p:nvGraphicFramePr>
        <p:xfrm>
          <a:off x="1454599" y="2420888"/>
          <a:ext cx="5184576" cy="2958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9833"/>
                <a:gridCol w="1154743"/>
              </a:tblGrid>
              <a:tr h="387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</a:rPr>
                        <a:t>Innlagt fra</a:t>
                      </a:r>
                      <a:endParaRPr lang="nb-NO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3704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Hjemmet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68,4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3944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</a:rPr>
                        <a:t>Hjemmet med hjemmetjenester</a:t>
                      </a:r>
                      <a:endParaRPr lang="nb-NO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336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Sykehjem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336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</a:rPr>
                        <a:t>Poliklinikk</a:t>
                      </a:r>
                      <a:endParaRPr lang="nb-NO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336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Annet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336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</a:rPr>
                        <a:t>Ukjent</a:t>
                      </a:r>
                      <a:endParaRPr lang="nb-NO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  <a:tr h="404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nb-NO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31" marR="41031" marT="0" marB="0" anchor="b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Høyre klammeparentes 3"/>
          <p:cNvSpPr/>
          <p:nvPr/>
        </p:nvSpPr>
        <p:spPr>
          <a:xfrm>
            <a:off x="7052341" y="3174183"/>
            <a:ext cx="245283" cy="711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418101" y="333440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21 %</a:t>
            </a:r>
            <a:endParaRPr lang="nb-NO" sz="2000" dirty="0">
              <a:solidFill>
                <a:srgbClr val="FF0000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8" name="Picture 2" descr="http://www.norsk-helsenett.no/logo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Rett linje 8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9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ett linje 13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ett linje 14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5148" y="404664"/>
            <a:ext cx="7781247" cy="1143000"/>
          </a:xfrm>
        </p:spPr>
        <p:txBody>
          <a:bodyPr>
            <a:no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Øyeblikkelig hjelp innleggelser – muligheter?</a:t>
            </a:r>
            <a:endParaRPr lang="nb-NO" sz="3600" dirty="0">
              <a:solidFill>
                <a:srgbClr val="0070C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43608" y="1988840"/>
            <a:ext cx="75834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nb-NO" dirty="0" smtClean="0">
                <a:latin typeface="+mn-lt"/>
              </a:rPr>
              <a:t>550 000 </a:t>
            </a:r>
            <a:r>
              <a:rPr lang="nb-NO" dirty="0" err="1" smtClean="0">
                <a:latin typeface="+mn-lt"/>
              </a:rPr>
              <a:t>øh.j</a:t>
            </a:r>
            <a:r>
              <a:rPr lang="nb-NO" dirty="0" smtClean="0">
                <a:latin typeface="+mn-lt"/>
              </a:rPr>
              <a:t> innleggelser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nb-NO" sz="1600" dirty="0" smtClean="0">
                <a:latin typeface="+mn-lt"/>
              </a:rPr>
              <a:t>50 000 ( 10 %) akuttsituasjoner (”rød respons”)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nb-NO" sz="1600" dirty="0" smtClean="0">
                <a:latin typeface="+mn-lt"/>
              </a:rPr>
              <a:t>220 000 (40%) hastetilfeller (”gul respons”)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nb-NO" dirty="0" smtClean="0">
                <a:latin typeface="+mn-lt"/>
              </a:rPr>
              <a:t>Resten (50%) grønn respons – tilgjengelig for alternativer? </a:t>
            </a:r>
          </a:p>
          <a:p>
            <a:pPr marL="266700" indent="-266700">
              <a:buFont typeface="Arial" pitchFamily="34" charset="0"/>
              <a:buChar char="•"/>
            </a:pPr>
            <a:endParaRPr lang="nb-NO" dirty="0">
              <a:latin typeface="+mn-lt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nb-NO" dirty="0" smtClean="0">
                <a:latin typeface="+mn-lt"/>
              </a:rPr>
              <a:t>«Unødvendige» innleggelser: Fra 0 til 30%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nb-NO" sz="1600" dirty="0" smtClean="0">
                <a:latin typeface="+mn-lt"/>
              </a:rPr>
              <a:t>1/2 skyldes mangelfulle primærhelsetjenester (hjemmesykepleie, </a:t>
            </a:r>
            <a:r>
              <a:rPr lang="nb-NO" sz="1600" dirty="0" err="1" smtClean="0">
                <a:latin typeface="+mn-lt"/>
              </a:rPr>
              <a:t>etc</a:t>
            </a:r>
            <a:r>
              <a:rPr lang="nb-NO" sz="1600" dirty="0" smtClean="0">
                <a:latin typeface="+mn-lt"/>
              </a:rPr>
              <a:t>)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nb-NO" sz="1600" dirty="0" smtClean="0">
                <a:latin typeface="+mn-lt"/>
              </a:rPr>
              <a:t>1/3 skyldes mangel på informasjon (epikrise, </a:t>
            </a:r>
            <a:r>
              <a:rPr lang="nb-NO" sz="1600" dirty="0" err="1" smtClean="0">
                <a:latin typeface="+mn-lt"/>
              </a:rPr>
              <a:t>etc</a:t>
            </a:r>
            <a:r>
              <a:rPr lang="nb-NO" sz="1600" dirty="0" smtClean="0">
                <a:latin typeface="+mn-lt"/>
              </a:rPr>
              <a:t>)</a:t>
            </a:r>
          </a:p>
          <a:p>
            <a:pPr marL="723900" lvl="1" indent="-266700">
              <a:buFont typeface="Arial" pitchFamily="34" charset="0"/>
              <a:buChar char="•"/>
            </a:pPr>
            <a:endParaRPr lang="nb-NO" dirty="0"/>
          </a:p>
          <a:p>
            <a:pPr marL="266700" indent="-266700">
              <a:buFont typeface="Arial" pitchFamily="34" charset="0"/>
              <a:buChar char="•"/>
            </a:pPr>
            <a:r>
              <a:rPr lang="nb-NO" dirty="0" smtClean="0">
                <a:solidFill>
                  <a:srgbClr val="FF0000"/>
                </a:solidFill>
                <a:latin typeface="+mn-lt"/>
              </a:rPr>
              <a:t>Hver femte pasient </a:t>
            </a:r>
            <a:r>
              <a:rPr lang="nb-NO" dirty="0" smtClean="0">
                <a:latin typeface="+mn-lt"/>
              </a:rPr>
              <a:t>kunne unngått innleggelse hvis alternativer fantes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nb-NO" sz="1600" dirty="0" smtClean="0"/>
              <a:t>Akutt tilbud i kommunen, </a:t>
            </a:r>
            <a:r>
              <a:rPr lang="nb-NO" sz="1600" dirty="0" err="1" smtClean="0"/>
              <a:t>observasjonsplasser</a:t>
            </a:r>
            <a:r>
              <a:rPr lang="nb-NO" sz="1600" dirty="0" smtClean="0"/>
              <a:t>, akutt poliklinikk, mm. (registrering ved legevakten)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6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Rett linje 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Rett linje 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20" y="654051"/>
            <a:ext cx="8493369" cy="619125"/>
          </a:xfrm>
        </p:spPr>
        <p:txBody>
          <a:bodyPr>
            <a:noAutofit/>
          </a:bodyPr>
          <a:lstStyle/>
          <a:p>
            <a:pPr algn="ctr"/>
            <a:r>
              <a:rPr lang="nb-NO" sz="3600" dirty="0" smtClean="0">
                <a:solidFill>
                  <a:srgbClr val="0070C0"/>
                </a:solidFill>
              </a:rPr>
              <a:t>”Omsorgs- og rehabiliteringskjeden</a:t>
            </a:r>
            <a:r>
              <a:rPr lang="nb-NO" sz="3600" dirty="0">
                <a:solidFill>
                  <a:srgbClr val="0070C0"/>
                </a:solidFill>
              </a:rPr>
              <a:t>”</a:t>
            </a:r>
          </a:p>
        </p:txBody>
      </p:sp>
      <p:grpSp>
        <p:nvGrpSpPr>
          <p:cNvPr id="279555" name="Group 3"/>
          <p:cNvGrpSpPr>
            <a:grpSpLocks/>
          </p:cNvGrpSpPr>
          <p:nvPr/>
        </p:nvGrpSpPr>
        <p:grpSpPr bwMode="auto">
          <a:xfrm>
            <a:off x="965689" y="2492375"/>
            <a:ext cx="7064619" cy="3206750"/>
            <a:chOff x="659" y="1570"/>
            <a:chExt cx="4821" cy="2020"/>
          </a:xfrm>
        </p:grpSpPr>
        <p:graphicFrame>
          <p:nvGraphicFramePr>
            <p:cNvPr id="279556" name="Object 4"/>
            <p:cNvGraphicFramePr>
              <a:graphicFrameLocks noChangeAspect="1"/>
            </p:cNvGraphicFramePr>
            <p:nvPr/>
          </p:nvGraphicFramePr>
          <p:xfrm>
            <a:off x="2440" y="1945"/>
            <a:ext cx="813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Clip" r:id="rId4" imgW="3419640" imgH="2428920" progId="">
                    <p:embed/>
                  </p:oleObj>
                </mc:Choice>
                <mc:Fallback>
                  <p:oleObj name="Clip" r:id="rId4" imgW="3419640" imgH="24289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0" y="1945"/>
                          <a:ext cx="813" cy="6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9557" name="Group 5"/>
            <p:cNvGrpSpPr>
              <a:grpSpLocks/>
            </p:cNvGrpSpPr>
            <p:nvPr/>
          </p:nvGrpSpPr>
          <p:grpSpPr bwMode="auto">
            <a:xfrm>
              <a:off x="659" y="2666"/>
              <a:ext cx="761" cy="461"/>
              <a:chOff x="1610" y="3109"/>
              <a:chExt cx="1307" cy="768"/>
            </a:xfrm>
          </p:grpSpPr>
          <p:grpSp>
            <p:nvGrpSpPr>
              <p:cNvPr id="279558" name="Group 6"/>
              <p:cNvGrpSpPr>
                <a:grpSpLocks/>
              </p:cNvGrpSpPr>
              <p:nvPr/>
            </p:nvGrpSpPr>
            <p:grpSpPr bwMode="auto">
              <a:xfrm>
                <a:off x="1785" y="3219"/>
                <a:ext cx="1036" cy="658"/>
                <a:chOff x="2472" y="3430"/>
                <a:chExt cx="539" cy="454"/>
              </a:xfrm>
            </p:grpSpPr>
            <p:sp>
              <p:nvSpPr>
                <p:cNvPr id="279559" name="Freeform 7"/>
                <p:cNvSpPr>
                  <a:spLocks/>
                </p:cNvSpPr>
                <p:nvPr/>
              </p:nvSpPr>
              <p:spPr bwMode="auto">
                <a:xfrm>
                  <a:off x="2472" y="3430"/>
                  <a:ext cx="539" cy="451"/>
                </a:xfrm>
                <a:custGeom>
                  <a:avLst/>
                  <a:gdLst/>
                  <a:ahLst/>
                  <a:cxnLst>
                    <a:cxn ang="0">
                      <a:pos x="704" y="0"/>
                    </a:cxn>
                    <a:cxn ang="0">
                      <a:pos x="146" y="0"/>
                    </a:cxn>
                    <a:cxn ang="0">
                      <a:pos x="0" y="299"/>
                    </a:cxn>
                    <a:cxn ang="0">
                      <a:pos x="99" y="299"/>
                    </a:cxn>
                    <a:cxn ang="0">
                      <a:pos x="99" y="718"/>
                    </a:cxn>
                    <a:cxn ang="0">
                      <a:pos x="754" y="721"/>
                    </a:cxn>
                    <a:cxn ang="0">
                      <a:pos x="754" y="299"/>
                    </a:cxn>
                    <a:cxn ang="0">
                      <a:pos x="865" y="299"/>
                    </a:cxn>
                    <a:cxn ang="0">
                      <a:pos x="704" y="0"/>
                    </a:cxn>
                  </a:cxnLst>
                  <a:rect l="0" t="0" r="r" b="b"/>
                  <a:pathLst>
                    <a:path w="865" h="721">
                      <a:moveTo>
                        <a:pt x="704" y="0"/>
                      </a:moveTo>
                      <a:lnTo>
                        <a:pt x="146" y="0"/>
                      </a:lnTo>
                      <a:lnTo>
                        <a:pt x="0" y="299"/>
                      </a:lnTo>
                      <a:lnTo>
                        <a:pt x="99" y="299"/>
                      </a:lnTo>
                      <a:lnTo>
                        <a:pt x="99" y="718"/>
                      </a:lnTo>
                      <a:lnTo>
                        <a:pt x="754" y="721"/>
                      </a:lnTo>
                      <a:lnTo>
                        <a:pt x="754" y="299"/>
                      </a:lnTo>
                      <a:lnTo>
                        <a:pt x="865" y="299"/>
                      </a:lnTo>
                      <a:lnTo>
                        <a:pt x="70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279560" name="Rectangle 8"/>
                <p:cNvSpPr>
                  <a:spLocks noChangeArrowheads="1"/>
                </p:cNvSpPr>
                <p:nvPr/>
              </p:nvSpPr>
              <p:spPr bwMode="auto">
                <a:xfrm>
                  <a:off x="2517" y="3612"/>
                  <a:ext cx="431" cy="272"/>
                </a:xfrm>
                <a:prstGeom prst="rect">
                  <a:avLst/>
                </a:prstGeom>
                <a:solidFill>
                  <a:srgbClr val="FF3300"/>
                </a:soli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279561" name="Rectangle 9"/>
              <p:cNvSpPr>
                <a:spLocks noChangeArrowheads="1"/>
              </p:cNvSpPr>
              <p:nvPr/>
            </p:nvSpPr>
            <p:spPr bwMode="auto">
              <a:xfrm>
                <a:off x="2081" y="3597"/>
                <a:ext cx="48" cy="5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2" name="Rectangle 10"/>
              <p:cNvSpPr>
                <a:spLocks noChangeArrowheads="1"/>
              </p:cNvSpPr>
              <p:nvPr/>
            </p:nvSpPr>
            <p:spPr bwMode="auto">
              <a:xfrm>
                <a:off x="2081" y="3665"/>
                <a:ext cx="48" cy="5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3" name="Rectangle 11"/>
              <p:cNvSpPr>
                <a:spLocks noChangeArrowheads="1"/>
              </p:cNvSpPr>
              <p:nvPr/>
            </p:nvSpPr>
            <p:spPr bwMode="auto">
              <a:xfrm>
                <a:off x="2012" y="3597"/>
                <a:ext cx="50" cy="5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4" name="Rectangle 12"/>
              <p:cNvSpPr>
                <a:spLocks noChangeArrowheads="1"/>
              </p:cNvSpPr>
              <p:nvPr/>
            </p:nvSpPr>
            <p:spPr bwMode="auto">
              <a:xfrm>
                <a:off x="2012" y="3665"/>
                <a:ext cx="50" cy="5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5" name="Rectangle 13"/>
              <p:cNvSpPr>
                <a:spLocks noChangeArrowheads="1"/>
              </p:cNvSpPr>
              <p:nvPr/>
            </p:nvSpPr>
            <p:spPr bwMode="auto">
              <a:xfrm>
                <a:off x="2554" y="3597"/>
                <a:ext cx="48" cy="5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6" name="Rectangle 14"/>
              <p:cNvSpPr>
                <a:spLocks noChangeArrowheads="1"/>
              </p:cNvSpPr>
              <p:nvPr/>
            </p:nvSpPr>
            <p:spPr bwMode="auto">
              <a:xfrm>
                <a:off x="2554" y="3665"/>
                <a:ext cx="48" cy="5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7" name="Rectangle 15"/>
              <p:cNvSpPr>
                <a:spLocks noChangeArrowheads="1"/>
              </p:cNvSpPr>
              <p:nvPr/>
            </p:nvSpPr>
            <p:spPr bwMode="auto">
              <a:xfrm>
                <a:off x="2485" y="3597"/>
                <a:ext cx="48" cy="5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8" name="Rectangle 16"/>
              <p:cNvSpPr>
                <a:spLocks noChangeArrowheads="1"/>
              </p:cNvSpPr>
              <p:nvPr/>
            </p:nvSpPr>
            <p:spPr bwMode="auto">
              <a:xfrm>
                <a:off x="2485" y="3665"/>
                <a:ext cx="48" cy="5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69" name="Rectangle 17"/>
              <p:cNvSpPr>
                <a:spLocks noChangeArrowheads="1"/>
              </p:cNvSpPr>
              <p:nvPr/>
            </p:nvSpPr>
            <p:spPr bwMode="auto">
              <a:xfrm>
                <a:off x="2027" y="3123"/>
                <a:ext cx="92" cy="2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0" name="Rectangle 18"/>
              <p:cNvSpPr>
                <a:spLocks noChangeArrowheads="1"/>
              </p:cNvSpPr>
              <p:nvPr/>
            </p:nvSpPr>
            <p:spPr bwMode="auto">
              <a:xfrm>
                <a:off x="2008" y="3109"/>
                <a:ext cx="129" cy="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1" name="Rectangle 19"/>
              <p:cNvSpPr>
                <a:spLocks noChangeArrowheads="1"/>
              </p:cNvSpPr>
              <p:nvPr/>
            </p:nvSpPr>
            <p:spPr bwMode="auto">
              <a:xfrm>
                <a:off x="2221" y="3613"/>
                <a:ext cx="160" cy="2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2" name="Rectangle 20"/>
              <p:cNvSpPr>
                <a:spLocks noChangeArrowheads="1"/>
              </p:cNvSpPr>
              <p:nvPr/>
            </p:nvSpPr>
            <p:spPr bwMode="auto">
              <a:xfrm>
                <a:off x="2254" y="3638"/>
                <a:ext cx="96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3" name="Freeform 21"/>
              <p:cNvSpPr>
                <a:spLocks/>
              </p:cNvSpPr>
              <p:nvPr/>
            </p:nvSpPr>
            <p:spPr bwMode="auto">
              <a:xfrm>
                <a:off x="1610" y="3614"/>
                <a:ext cx="175" cy="263"/>
              </a:xfrm>
              <a:custGeom>
                <a:avLst/>
                <a:gdLst/>
                <a:ahLst/>
                <a:cxnLst>
                  <a:cxn ang="0">
                    <a:pos x="136" y="68"/>
                  </a:cxn>
                  <a:cxn ang="0">
                    <a:pos x="135" y="54"/>
                  </a:cxn>
                  <a:cxn ang="0">
                    <a:pos x="131" y="41"/>
                  </a:cxn>
                  <a:cxn ang="0">
                    <a:pos x="125" y="30"/>
                  </a:cxn>
                  <a:cxn ang="0">
                    <a:pos x="117" y="20"/>
                  </a:cxn>
                  <a:cxn ang="0">
                    <a:pos x="106" y="12"/>
                  </a:cxn>
                  <a:cxn ang="0">
                    <a:pos x="95" y="6"/>
                  </a:cxn>
                  <a:cxn ang="0">
                    <a:pos x="82" y="1"/>
                  </a:cxn>
                  <a:cxn ang="0">
                    <a:pos x="68" y="0"/>
                  </a:cxn>
                  <a:cxn ang="0">
                    <a:pos x="55" y="1"/>
                  </a:cxn>
                  <a:cxn ang="0">
                    <a:pos x="42" y="6"/>
                  </a:cxn>
                  <a:cxn ang="0">
                    <a:pos x="30" y="12"/>
                  </a:cxn>
                  <a:cxn ang="0">
                    <a:pos x="21" y="20"/>
                  </a:cxn>
                  <a:cxn ang="0">
                    <a:pos x="12" y="30"/>
                  </a:cxn>
                  <a:cxn ang="0">
                    <a:pos x="6" y="41"/>
                  </a:cxn>
                  <a:cxn ang="0">
                    <a:pos x="2" y="54"/>
                  </a:cxn>
                  <a:cxn ang="0">
                    <a:pos x="0" y="68"/>
                  </a:cxn>
                  <a:cxn ang="0">
                    <a:pos x="2" y="79"/>
                  </a:cxn>
                  <a:cxn ang="0">
                    <a:pos x="5" y="91"/>
                  </a:cxn>
                  <a:cxn ang="0">
                    <a:pos x="10" y="101"/>
                  </a:cxn>
                  <a:cxn ang="0">
                    <a:pos x="15" y="111"/>
                  </a:cxn>
                  <a:cxn ang="0">
                    <a:pos x="23" y="119"/>
                  </a:cxn>
                  <a:cxn ang="0">
                    <a:pos x="32" y="124"/>
                  </a:cxn>
                  <a:cxn ang="0">
                    <a:pos x="42" y="130"/>
                  </a:cxn>
                  <a:cxn ang="0">
                    <a:pos x="52" y="134"/>
                  </a:cxn>
                  <a:cxn ang="0">
                    <a:pos x="52" y="228"/>
                  </a:cxn>
                  <a:cxn ang="0">
                    <a:pos x="85" y="228"/>
                  </a:cxn>
                  <a:cxn ang="0">
                    <a:pos x="85" y="134"/>
                  </a:cxn>
                  <a:cxn ang="0">
                    <a:pos x="95" y="130"/>
                  </a:cxn>
                  <a:cxn ang="0">
                    <a:pos x="105" y="124"/>
                  </a:cxn>
                  <a:cxn ang="0">
                    <a:pos x="114" y="119"/>
                  </a:cxn>
                  <a:cxn ang="0">
                    <a:pos x="121" y="111"/>
                  </a:cxn>
                  <a:cxn ang="0">
                    <a:pos x="128" y="101"/>
                  </a:cxn>
                  <a:cxn ang="0">
                    <a:pos x="133" y="91"/>
                  </a:cxn>
                  <a:cxn ang="0">
                    <a:pos x="135" y="79"/>
                  </a:cxn>
                  <a:cxn ang="0">
                    <a:pos x="136" y="68"/>
                  </a:cxn>
                </a:cxnLst>
                <a:rect l="0" t="0" r="r" b="b"/>
                <a:pathLst>
                  <a:path w="136" h="228">
                    <a:moveTo>
                      <a:pt x="136" y="68"/>
                    </a:moveTo>
                    <a:lnTo>
                      <a:pt x="135" y="54"/>
                    </a:lnTo>
                    <a:lnTo>
                      <a:pt x="131" y="41"/>
                    </a:lnTo>
                    <a:lnTo>
                      <a:pt x="125" y="30"/>
                    </a:lnTo>
                    <a:lnTo>
                      <a:pt x="117" y="20"/>
                    </a:lnTo>
                    <a:lnTo>
                      <a:pt x="106" y="12"/>
                    </a:lnTo>
                    <a:lnTo>
                      <a:pt x="95" y="6"/>
                    </a:lnTo>
                    <a:lnTo>
                      <a:pt x="82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21" y="20"/>
                    </a:lnTo>
                    <a:lnTo>
                      <a:pt x="12" y="30"/>
                    </a:lnTo>
                    <a:lnTo>
                      <a:pt x="6" y="41"/>
                    </a:lnTo>
                    <a:lnTo>
                      <a:pt x="2" y="54"/>
                    </a:lnTo>
                    <a:lnTo>
                      <a:pt x="0" y="68"/>
                    </a:lnTo>
                    <a:lnTo>
                      <a:pt x="2" y="79"/>
                    </a:lnTo>
                    <a:lnTo>
                      <a:pt x="5" y="91"/>
                    </a:lnTo>
                    <a:lnTo>
                      <a:pt x="10" y="101"/>
                    </a:lnTo>
                    <a:lnTo>
                      <a:pt x="15" y="111"/>
                    </a:lnTo>
                    <a:lnTo>
                      <a:pt x="23" y="119"/>
                    </a:lnTo>
                    <a:lnTo>
                      <a:pt x="32" y="124"/>
                    </a:lnTo>
                    <a:lnTo>
                      <a:pt x="42" y="130"/>
                    </a:lnTo>
                    <a:lnTo>
                      <a:pt x="52" y="134"/>
                    </a:lnTo>
                    <a:lnTo>
                      <a:pt x="52" y="228"/>
                    </a:lnTo>
                    <a:lnTo>
                      <a:pt x="85" y="228"/>
                    </a:lnTo>
                    <a:lnTo>
                      <a:pt x="85" y="134"/>
                    </a:lnTo>
                    <a:lnTo>
                      <a:pt x="95" y="130"/>
                    </a:lnTo>
                    <a:lnTo>
                      <a:pt x="105" y="124"/>
                    </a:lnTo>
                    <a:lnTo>
                      <a:pt x="114" y="119"/>
                    </a:lnTo>
                    <a:lnTo>
                      <a:pt x="121" y="111"/>
                    </a:lnTo>
                    <a:lnTo>
                      <a:pt x="128" y="101"/>
                    </a:lnTo>
                    <a:lnTo>
                      <a:pt x="133" y="91"/>
                    </a:lnTo>
                    <a:lnTo>
                      <a:pt x="135" y="79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4" name="Freeform 22"/>
              <p:cNvSpPr>
                <a:spLocks/>
              </p:cNvSpPr>
              <p:nvPr/>
            </p:nvSpPr>
            <p:spPr bwMode="auto">
              <a:xfrm>
                <a:off x="2417" y="3257"/>
                <a:ext cx="156" cy="198"/>
              </a:xfrm>
              <a:custGeom>
                <a:avLst/>
                <a:gdLst/>
                <a:ahLst/>
                <a:cxnLst>
                  <a:cxn ang="0">
                    <a:pos x="130" y="220"/>
                  </a:cxn>
                  <a:cxn ang="0">
                    <a:pos x="130" y="58"/>
                  </a:cxn>
                  <a:cxn ang="0">
                    <a:pos x="68" y="0"/>
                  </a:cxn>
                  <a:cxn ang="0">
                    <a:pos x="0" y="58"/>
                  </a:cxn>
                  <a:cxn ang="0">
                    <a:pos x="0" y="220"/>
                  </a:cxn>
                  <a:cxn ang="0">
                    <a:pos x="130" y="220"/>
                  </a:cxn>
                </a:cxnLst>
                <a:rect l="0" t="0" r="r" b="b"/>
                <a:pathLst>
                  <a:path w="130" h="220">
                    <a:moveTo>
                      <a:pt x="130" y="220"/>
                    </a:moveTo>
                    <a:lnTo>
                      <a:pt x="130" y="58"/>
                    </a:lnTo>
                    <a:lnTo>
                      <a:pt x="68" y="0"/>
                    </a:lnTo>
                    <a:lnTo>
                      <a:pt x="0" y="58"/>
                    </a:lnTo>
                    <a:lnTo>
                      <a:pt x="0" y="220"/>
                    </a:lnTo>
                    <a:lnTo>
                      <a:pt x="130" y="2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5" name="Rectangle 23"/>
              <p:cNvSpPr>
                <a:spLocks noChangeArrowheads="1"/>
              </p:cNvSpPr>
              <p:nvPr/>
            </p:nvSpPr>
            <p:spPr bwMode="auto">
              <a:xfrm>
                <a:off x="2504" y="3322"/>
                <a:ext cx="42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6" name="Rectangle 24"/>
              <p:cNvSpPr>
                <a:spLocks noChangeArrowheads="1"/>
              </p:cNvSpPr>
              <p:nvPr/>
            </p:nvSpPr>
            <p:spPr bwMode="auto">
              <a:xfrm>
                <a:off x="2504" y="3383"/>
                <a:ext cx="42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7" name="Rectangle 25"/>
              <p:cNvSpPr>
                <a:spLocks noChangeArrowheads="1"/>
              </p:cNvSpPr>
              <p:nvPr/>
            </p:nvSpPr>
            <p:spPr bwMode="auto">
              <a:xfrm>
                <a:off x="2444" y="3322"/>
                <a:ext cx="43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8" name="Rectangle 26"/>
              <p:cNvSpPr>
                <a:spLocks noChangeArrowheads="1"/>
              </p:cNvSpPr>
              <p:nvPr/>
            </p:nvSpPr>
            <p:spPr bwMode="auto">
              <a:xfrm>
                <a:off x="2444" y="3383"/>
                <a:ext cx="43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79" name="Freeform 27"/>
              <p:cNvSpPr>
                <a:spLocks/>
              </p:cNvSpPr>
              <p:nvPr/>
            </p:nvSpPr>
            <p:spPr bwMode="auto">
              <a:xfrm>
                <a:off x="2056" y="3258"/>
                <a:ext cx="152" cy="197"/>
              </a:xfrm>
              <a:custGeom>
                <a:avLst/>
                <a:gdLst/>
                <a:ahLst/>
                <a:cxnLst>
                  <a:cxn ang="0">
                    <a:pos x="129" y="216"/>
                  </a:cxn>
                  <a:cxn ang="0">
                    <a:pos x="129" y="54"/>
                  </a:cxn>
                  <a:cxn ang="0">
                    <a:pos x="68" y="0"/>
                  </a:cxn>
                  <a:cxn ang="0">
                    <a:pos x="0" y="54"/>
                  </a:cxn>
                  <a:cxn ang="0">
                    <a:pos x="0" y="216"/>
                  </a:cxn>
                  <a:cxn ang="0">
                    <a:pos x="129" y="216"/>
                  </a:cxn>
                </a:cxnLst>
                <a:rect l="0" t="0" r="r" b="b"/>
                <a:pathLst>
                  <a:path w="129" h="216">
                    <a:moveTo>
                      <a:pt x="129" y="216"/>
                    </a:moveTo>
                    <a:lnTo>
                      <a:pt x="129" y="54"/>
                    </a:lnTo>
                    <a:lnTo>
                      <a:pt x="68" y="0"/>
                    </a:lnTo>
                    <a:lnTo>
                      <a:pt x="0" y="54"/>
                    </a:lnTo>
                    <a:lnTo>
                      <a:pt x="0" y="216"/>
                    </a:lnTo>
                    <a:lnTo>
                      <a:pt x="129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80" name="Rectangle 28"/>
              <p:cNvSpPr>
                <a:spLocks noChangeArrowheads="1"/>
              </p:cNvSpPr>
              <p:nvPr/>
            </p:nvSpPr>
            <p:spPr bwMode="auto">
              <a:xfrm>
                <a:off x="2144" y="3322"/>
                <a:ext cx="41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81" name="Rectangle 29"/>
              <p:cNvSpPr>
                <a:spLocks noChangeArrowheads="1"/>
              </p:cNvSpPr>
              <p:nvPr/>
            </p:nvSpPr>
            <p:spPr bwMode="auto">
              <a:xfrm>
                <a:off x="2144" y="3383"/>
                <a:ext cx="41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82" name="Rectangle 30"/>
              <p:cNvSpPr>
                <a:spLocks noChangeArrowheads="1"/>
              </p:cNvSpPr>
              <p:nvPr/>
            </p:nvSpPr>
            <p:spPr bwMode="auto">
              <a:xfrm>
                <a:off x="2081" y="3322"/>
                <a:ext cx="46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83" name="Rectangle 31"/>
              <p:cNvSpPr>
                <a:spLocks noChangeArrowheads="1"/>
              </p:cNvSpPr>
              <p:nvPr/>
            </p:nvSpPr>
            <p:spPr bwMode="auto">
              <a:xfrm>
                <a:off x="2081" y="3383"/>
                <a:ext cx="46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84" name="Line 32"/>
              <p:cNvSpPr>
                <a:spLocks noChangeShapeType="1"/>
              </p:cNvSpPr>
              <p:nvPr/>
            </p:nvSpPr>
            <p:spPr bwMode="auto">
              <a:xfrm>
                <a:off x="1610" y="3877"/>
                <a:ext cx="130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79585" name="Text Box 33"/>
            <p:cNvSpPr txBox="1">
              <a:spLocks noChangeArrowheads="1"/>
            </p:cNvSpPr>
            <p:nvPr/>
          </p:nvSpPr>
          <p:spPr bwMode="auto">
            <a:xfrm>
              <a:off x="2437" y="1570"/>
              <a:ext cx="68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600">
                  <a:latin typeface="Times New Roman" pitchFamily="18" charset="0"/>
                  <a:cs typeface="Arial" pitchFamily="34" charset="0"/>
                </a:rPr>
                <a:t>Sykehjem</a:t>
              </a:r>
            </a:p>
          </p:txBody>
        </p:sp>
        <p:pic>
          <p:nvPicPr>
            <p:cNvPr id="279586" name="Picture 34" descr="MCj0239657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62" y="2595"/>
              <a:ext cx="1218" cy="995"/>
            </a:xfrm>
            <a:prstGeom prst="rect">
              <a:avLst/>
            </a:prstGeom>
            <a:noFill/>
          </p:spPr>
        </p:pic>
        <p:sp>
          <p:nvSpPr>
            <p:cNvPr id="279587" name="Line 35"/>
            <p:cNvSpPr>
              <a:spLocks noChangeShapeType="1"/>
            </p:cNvSpPr>
            <p:nvPr/>
          </p:nvSpPr>
          <p:spPr bwMode="auto">
            <a:xfrm flipH="1" flipV="1">
              <a:off x="4058" y="2435"/>
              <a:ext cx="204" cy="17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88" name="Line 36"/>
            <p:cNvSpPr>
              <a:spLocks noChangeShapeType="1"/>
            </p:cNvSpPr>
            <p:nvPr/>
          </p:nvSpPr>
          <p:spPr bwMode="auto">
            <a:xfrm flipH="1" flipV="1">
              <a:off x="3297" y="2262"/>
              <a:ext cx="761" cy="17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89" name="Oval 37"/>
            <p:cNvSpPr>
              <a:spLocks noChangeArrowheads="1"/>
            </p:cNvSpPr>
            <p:nvPr/>
          </p:nvSpPr>
          <p:spPr bwMode="auto">
            <a:xfrm>
              <a:off x="1572" y="2494"/>
              <a:ext cx="812" cy="3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b-NO" sz="1600">
                  <a:latin typeface="Times New Roman" pitchFamily="18" charset="0"/>
                  <a:cs typeface="Arial" pitchFamily="34" charset="0"/>
                </a:rPr>
                <a:t>Hj. sykepl</a:t>
              </a:r>
            </a:p>
          </p:txBody>
        </p:sp>
        <p:sp>
          <p:nvSpPr>
            <p:cNvPr id="279590" name="Line 38"/>
            <p:cNvSpPr>
              <a:spLocks noChangeShapeType="1"/>
            </p:cNvSpPr>
            <p:nvPr/>
          </p:nvSpPr>
          <p:spPr bwMode="auto">
            <a:xfrm flipH="1" flipV="1">
              <a:off x="3906" y="2666"/>
              <a:ext cx="254" cy="11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1" name="Line 39"/>
            <p:cNvSpPr>
              <a:spLocks noChangeShapeType="1"/>
            </p:cNvSpPr>
            <p:nvPr/>
          </p:nvSpPr>
          <p:spPr bwMode="auto">
            <a:xfrm flipH="1">
              <a:off x="2688" y="2666"/>
              <a:ext cx="121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2" name="Line 40"/>
            <p:cNvSpPr>
              <a:spLocks noChangeShapeType="1"/>
            </p:cNvSpPr>
            <p:nvPr/>
          </p:nvSpPr>
          <p:spPr bwMode="auto">
            <a:xfrm flipH="1" flipV="1">
              <a:off x="3754" y="2897"/>
              <a:ext cx="406" cy="11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3" name="Line 41"/>
            <p:cNvSpPr>
              <a:spLocks noChangeShapeType="1"/>
            </p:cNvSpPr>
            <p:nvPr/>
          </p:nvSpPr>
          <p:spPr bwMode="auto">
            <a:xfrm flipH="1">
              <a:off x="1471" y="2897"/>
              <a:ext cx="2283" cy="11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4" name="Line 42"/>
            <p:cNvSpPr>
              <a:spLocks noChangeShapeType="1"/>
            </p:cNvSpPr>
            <p:nvPr/>
          </p:nvSpPr>
          <p:spPr bwMode="auto">
            <a:xfrm flipH="1">
              <a:off x="2384" y="2666"/>
              <a:ext cx="304" cy="5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5" name="Line 43"/>
            <p:cNvSpPr>
              <a:spLocks noChangeShapeType="1"/>
            </p:cNvSpPr>
            <p:nvPr/>
          </p:nvSpPr>
          <p:spPr bwMode="auto">
            <a:xfrm flipH="1" flipV="1">
              <a:off x="2384" y="2609"/>
              <a:ext cx="304" cy="5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6" name="Line 44"/>
            <p:cNvSpPr>
              <a:spLocks noChangeShapeType="1"/>
            </p:cNvSpPr>
            <p:nvPr/>
          </p:nvSpPr>
          <p:spPr bwMode="auto">
            <a:xfrm flipH="1">
              <a:off x="1471" y="2839"/>
              <a:ext cx="304" cy="5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7" name="Line 45"/>
            <p:cNvSpPr>
              <a:spLocks noChangeShapeType="1"/>
            </p:cNvSpPr>
            <p:nvPr/>
          </p:nvSpPr>
          <p:spPr bwMode="auto">
            <a:xfrm flipH="1">
              <a:off x="2181" y="2262"/>
              <a:ext cx="25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8" name="Line 46"/>
            <p:cNvSpPr>
              <a:spLocks noChangeShapeType="1"/>
            </p:cNvSpPr>
            <p:nvPr/>
          </p:nvSpPr>
          <p:spPr bwMode="auto">
            <a:xfrm flipV="1">
              <a:off x="1775" y="2262"/>
              <a:ext cx="406" cy="23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599" name="Line 47"/>
            <p:cNvSpPr>
              <a:spLocks noChangeShapeType="1"/>
            </p:cNvSpPr>
            <p:nvPr/>
          </p:nvSpPr>
          <p:spPr bwMode="auto">
            <a:xfrm flipH="1">
              <a:off x="1369" y="2666"/>
              <a:ext cx="153" cy="11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600" name="Line 48"/>
            <p:cNvSpPr>
              <a:spLocks noChangeShapeType="1"/>
            </p:cNvSpPr>
            <p:nvPr/>
          </p:nvSpPr>
          <p:spPr bwMode="auto">
            <a:xfrm flipH="1">
              <a:off x="2030" y="2262"/>
              <a:ext cx="151" cy="23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601" name="Text Box 49"/>
            <p:cNvSpPr txBox="1">
              <a:spLocks noChangeArrowheads="1"/>
            </p:cNvSpPr>
            <p:nvPr/>
          </p:nvSpPr>
          <p:spPr bwMode="auto">
            <a:xfrm>
              <a:off x="812" y="2378"/>
              <a:ext cx="39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Bolig</a:t>
              </a:r>
            </a:p>
          </p:txBody>
        </p:sp>
        <p:sp>
          <p:nvSpPr>
            <p:cNvPr id="279602" name="Line 50"/>
            <p:cNvSpPr>
              <a:spLocks noChangeShapeType="1"/>
            </p:cNvSpPr>
            <p:nvPr/>
          </p:nvSpPr>
          <p:spPr bwMode="auto">
            <a:xfrm flipH="1" flipV="1">
              <a:off x="2181" y="2032"/>
              <a:ext cx="203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603" name="Line 51"/>
            <p:cNvSpPr>
              <a:spLocks noChangeShapeType="1"/>
            </p:cNvSpPr>
            <p:nvPr/>
          </p:nvSpPr>
          <p:spPr bwMode="auto">
            <a:xfrm flipH="1" flipV="1">
              <a:off x="4312" y="2205"/>
              <a:ext cx="254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79604" name="Text Box 52"/>
            <p:cNvSpPr txBox="1">
              <a:spLocks noChangeArrowheads="1"/>
            </p:cNvSpPr>
            <p:nvPr/>
          </p:nvSpPr>
          <p:spPr bwMode="auto">
            <a:xfrm>
              <a:off x="4312" y="2551"/>
              <a:ext cx="5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840 000 </a:t>
              </a:r>
            </a:p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opphold</a:t>
              </a:r>
            </a:p>
          </p:txBody>
        </p:sp>
        <p:sp>
          <p:nvSpPr>
            <p:cNvPr id="279605" name="Text Box 53"/>
            <p:cNvSpPr txBox="1">
              <a:spLocks noChangeArrowheads="1"/>
            </p:cNvSpPr>
            <p:nvPr/>
          </p:nvSpPr>
          <p:spPr bwMode="auto">
            <a:xfrm>
              <a:off x="4109" y="2249"/>
              <a:ext cx="3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Død</a:t>
              </a:r>
            </a:p>
          </p:txBody>
        </p:sp>
        <p:sp>
          <p:nvSpPr>
            <p:cNvPr id="279606" name="Text Box 54"/>
            <p:cNvSpPr txBox="1">
              <a:spLocks noChangeArrowheads="1"/>
            </p:cNvSpPr>
            <p:nvPr/>
          </p:nvSpPr>
          <p:spPr bwMode="auto">
            <a:xfrm>
              <a:off x="4109" y="1975"/>
              <a:ext cx="2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2%</a:t>
              </a:r>
            </a:p>
          </p:txBody>
        </p:sp>
        <p:sp>
          <p:nvSpPr>
            <p:cNvPr id="279607" name="Text Box 55"/>
            <p:cNvSpPr txBox="1">
              <a:spLocks noChangeArrowheads="1"/>
            </p:cNvSpPr>
            <p:nvPr/>
          </p:nvSpPr>
          <p:spPr bwMode="auto">
            <a:xfrm>
              <a:off x="3500" y="2089"/>
              <a:ext cx="2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8%</a:t>
              </a:r>
            </a:p>
          </p:txBody>
        </p:sp>
        <p:sp>
          <p:nvSpPr>
            <p:cNvPr id="279608" name="Text Box 56"/>
            <p:cNvSpPr txBox="1">
              <a:spLocks noChangeArrowheads="1"/>
            </p:cNvSpPr>
            <p:nvPr/>
          </p:nvSpPr>
          <p:spPr bwMode="auto">
            <a:xfrm>
              <a:off x="1877" y="1916"/>
              <a:ext cx="3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>
                  <a:latin typeface="Times New Roman" pitchFamily="18" charset="0"/>
                  <a:cs typeface="Arial" pitchFamily="34" charset="0"/>
                </a:rPr>
                <a:t>Død</a:t>
              </a:r>
            </a:p>
          </p:txBody>
        </p:sp>
      </p:grpSp>
      <p:sp>
        <p:nvSpPr>
          <p:cNvPr id="279609" name="Text Box 57"/>
          <p:cNvSpPr txBox="1">
            <a:spLocks noChangeArrowheads="1"/>
          </p:cNvSpPr>
          <p:nvPr/>
        </p:nvSpPr>
        <p:spPr bwMode="auto">
          <a:xfrm>
            <a:off x="1762858" y="1720850"/>
            <a:ext cx="4216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dirty="0">
                <a:latin typeface="Times New Roman" pitchFamily="18" charset="0"/>
                <a:cs typeface="Arial" pitchFamily="34" charset="0"/>
              </a:rPr>
              <a:t>Hovedstrømmene ved utskriving</a:t>
            </a:r>
          </a:p>
        </p:txBody>
      </p:sp>
      <p:grpSp>
        <p:nvGrpSpPr>
          <p:cNvPr id="59" name="Gruppe 58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60" name="Picture 2" descr="http://www.norsk-helsenett.no/logo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Rett linje 60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Rett linje 61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Rett linje 62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Rett linje 63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Rett linje 64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Rett linje 65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Rett linje 66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9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Utfordringer ved utskriving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Manglende regelverk og uklare mandater har gitt 		«en skog av selvgrodde systemer»</a:t>
            </a:r>
          </a:p>
          <a:p>
            <a:endParaRPr lang="nb-NO" sz="2400" dirty="0" smtClean="0"/>
          </a:p>
          <a:p>
            <a:r>
              <a:rPr lang="nb-NO" sz="2400" dirty="0"/>
              <a:t>Det er </a:t>
            </a:r>
            <a:r>
              <a:rPr lang="nb-NO" sz="2400" dirty="0" smtClean="0"/>
              <a:t>en utstrakt </a:t>
            </a:r>
            <a:r>
              <a:rPr lang="nb-NO" sz="2400" dirty="0"/>
              <a:t>”uformell” muntlig </a:t>
            </a:r>
            <a:r>
              <a:rPr lang="nb-NO" sz="2400" dirty="0" smtClean="0"/>
              <a:t>kommunikasjon – og muntlige avtaler</a:t>
            </a:r>
          </a:p>
          <a:p>
            <a:endParaRPr lang="nb-NO" sz="2400" dirty="0" smtClean="0"/>
          </a:p>
          <a:p>
            <a:r>
              <a:rPr lang="nb-NO" sz="2400" dirty="0" smtClean="0"/>
              <a:t>Utskrivningsdagen</a:t>
            </a:r>
            <a:r>
              <a:rPr lang="nb-NO" sz="2400" dirty="0"/>
              <a:t>: </a:t>
            </a:r>
            <a:r>
              <a:rPr lang="nb-NO" sz="2400" dirty="0" smtClean="0"/>
              <a:t>«et </a:t>
            </a:r>
            <a:r>
              <a:rPr lang="nb-NO" sz="2400" dirty="0"/>
              <a:t>system av rutinemessige </a:t>
            </a:r>
            <a:r>
              <a:rPr lang="nb-NO" sz="2400" dirty="0" smtClean="0"/>
              <a:t>forsinkelser»:</a:t>
            </a:r>
            <a:endParaRPr lang="nb-NO" sz="2400" dirty="0"/>
          </a:p>
          <a:p>
            <a:pPr lvl="1"/>
            <a:r>
              <a:rPr lang="nb-NO" sz="2000" dirty="0"/>
              <a:t>Venting på ferdigstilling av dokumenter som skal følge pasienten. </a:t>
            </a:r>
          </a:p>
          <a:p>
            <a:pPr lvl="1"/>
            <a:r>
              <a:rPr lang="nb-NO" sz="2000" dirty="0"/>
              <a:t>Venting på andre pasienter for samordning av </a:t>
            </a:r>
            <a:r>
              <a:rPr lang="nb-NO" sz="2000" dirty="0" smtClean="0"/>
              <a:t>transport</a:t>
            </a:r>
            <a:endParaRPr lang="nb-NO" sz="2000" dirty="0"/>
          </a:p>
        </p:txBody>
      </p:sp>
      <p:grpSp>
        <p:nvGrpSpPr>
          <p:cNvPr id="5" name="Gruppe 4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6" name="Picture 2" descr="http://www.norsk-helsenett.no/logo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Rett linje 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Rett linje 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Fastlegens oppfølging av eldre syke</a:t>
            </a:r>
            <a:endParaRPr lang="nb-NO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10262"/>
              </p:ext>
            </p:extLst>
          </p:nvPr>
        </p:nvGraphicFramePr>
        <p:xfrm>
          <a:off x="1187624" y="2132856"/>
          <a:ext cx="28803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 title="Døgnopphold per 1000 per å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958998"/>
              </p:ext>
            </p:extLst>
          </p:nvPr>
        </p:nvGraphicFramePr>
        <p:xfrm>
          <a:off x="4716016" y="2132856"/>
          <a:ext cx="313047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uppe 5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7" name="Picture 2" descr="http://www.norsk-helsenett.no/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Rett linje 7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8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9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ett linje 13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6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38" y="333376"/>
            <a:ext cx="7848600" cy="1223416"/>
          </a:xfrm>
        </p:spPr>
        <p:txBody>
          <a:bodyPr>
            <a:noAutofit/>
          </a:bodyPr>
          <a:lstStyle/>
          <a:p>
            <a:pPr algn="ctr"/>
            <a:r>
              <a:rPr lang="nb-NO" sz="3600" dirty="0" smtClean="0">
                <a:solidFill>
                  <a:srgbClr val="0070C0"/>
                </a:solidFill>
              </a:rPr>
              <a:t>Helsefaglige tiltak – </a:t>
            </a:r>
            <a:br>
              <a:rPr lang="nb-NO" sz="3600" dirty="0" smtClean="0">
                <a:solidFill>
                  <a:srgbClr val="0070C0"/>
                </a:solidFill>
              </a:rPr>
            </a:br>
            <a:r>
              <a:rPr lang="nb-NO" sz="3600" dirty="0" smtClean="0">
                <a:solidFill>
                  <a:srgbClr val="0070C0"/>
                </a:solidFill>
              </a:rPr>
              <a:t>med dokumentert effekt 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3924300" y="1871681"/>
            <a:ext cx="4753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75" indent="-15875" eaLnBrk="0" hangingPunct="0">
              <a:spcBef>
                <a:spcPct val="10000"/>
              </a:spcBef>
            </a:pPr>
            <a:r>
              <a:rPr lang="nb-NO" u="sng" dirty="0">
                <a:latin typeface="+mn-lt"/>
              </a:rPr>
              <a:t>Felles </a:t>
            </a:r>
            <a:r>
              <a:rPr lang="nb-NO" u="sng" dirty="0" smtClean="0">
                <a:latin typeface="+mn-lt"/>
              </a:rPr>
              <a:t>kjennetegn for suksess:</a:t>
            </a:r>
            <a:endParaRPr lang="nb-NO" u="sng" dirty="0">
              <a:latin typeface="+mn-lt"/>
            </a:endParaRP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684335" y="2474931"/>
            <a:ext cx="295275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Slagpasienter</a:t>
            </a: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Kronisk lungesyke</a:t>
            </a: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Hjertepasienter</a:t>
            </a: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Hofteopererte</a:t>
            </a: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Geriatriske pasienter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3779228" y="2474932"/>
            <a:ext cx="536477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Tidlig mobilisering, tidlig utskriving</a:t>
            </a: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Med vante oppgaver i vante omgivelser</a:t>
            </a: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>
                <a:latin typeface="+mn-lt"/>
              </a:rPr>
              <a:t>Kompetanse fra spesialisthelsetjenesten</a:t>
            </a:r>
          </a:p>
          <a:p>
            <a:pPr marL="630238" lvl="1" indent="-180975" eaLnBrk="0" hangingPunct="0">
              <a:spcBef>
                <a:spcPct val="30000"/>
              </a:spcBef>
              <a:buFontTx/>
              <a:buChar char="•"/>
            </a:pPr>
            <a:r>
              <a:rPr lang="nb-NO" sz="1600" dirty="0">
                <a:latin typeface="+mn-lt"/>
              </a:rPr>
              <a:t>Deltar i overføring til </a:t>
            </a:r>
            <a:r>
              <a:rPr lang="nb-NO" sz="1600" dirty="0" smtClean="0">
                <a:latin typeface="+mn-lt"/>
              </a:rPr>
              <a:t>kommunen og etablering av videre opplegg</a:t>
            </a:r>
            <a:endParaRPr lang="nb-NO" sz="1600" dirty="0">
              <a:latin typeface="+mn-lt"/>
            </a:endParaRP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 smtClean="0">
                <a:latin typeface="+mn-lt"/>
              </a:rPr>
              <a:t>Pasient- </a:t>
            </a:r>
            <a:r>
              <a:rPr lang="nb-NO" dirty="0">
                <a:latin typeface="+mn-lt"/>
              </a:rPr>
              <a:t>og </a:t>
            </a:r>
            <a:r>
              <a:rPr lang="nb-NO" dirty="0" err="1">
                <a:latin typeface="+mn-lt"/>
              </a:rPr>
              <a:t>pårørendeopplæring</a:t>
            </a:r>
            <a:endParaRPr lang="nb-NO" dirty="0">
              <a:latin typeface="+mn-lt"/>
            </a:endParaRPr>
          </a:p>
          <a:p>
            <a:pPr marL="174625" indent="-174625" eaLnBrk="0" hangingPunct="0">
              <a:spcBef>
                <a:spcPct val="30000"/>
              </a:spcBef>
              <a:buFontTx/>
              <a:buChar char="•"/>
            </a:pPr>
            <a:r>
              <a:rPr lang="nb-NO" dirty="0" smtClean="0">
                <a:latin typeface="+mn-lt"/>
              </a:rPr>
              <a:t>Avtalt systematisk oppfølging </a:t>
            </a:r>
            <a:r>
              <a:rPr lang="nb-NO" dirty="0">
                <a:latin typeface="+mn-lt"/>
              </a:rPr>
              <a:t>etter </a:t>
            </a:r>
            <a:r>
              <a:rPr lang="nb-NO" dirty="0" smtClean="0">
                <a:latin typeface="+mn-lt"/>
              </a:rPr>
              <a:t>utskriving</a:t>
            </a:r>
          </a:p>
          <a:p>
            <a:pPr marL="631825" lvl="1" indent="-174625" eaLnBrk="0" hangingPunct="0">
              <a:spcBef>
                <a:spcPct val="30000"/>
              </a:spcBef>
              <a:buFontTx/>
              <a:buChar char="•"/>
            </a:pPr>
            <a:r>
              <a:rPr lang="nb-NO" sz="1600" dirty="0" smtClean="0"/>
              <a:t>Pleie og omsorg</a:t>
            </a:r>
          </a:p>
          <a:p>
            <a:pPr marL="631825" lvl="1" indent="-174625" eaLnBrk="0" hangingPunct="0">
              <a:spcBef>
                <a:spcPct val="30000"/>
              </a:spcBef>
              <a:buFontTx/>
              <a:buChar char="•"/>
            </a:pPr>
            <a:r>
              <a:rPr lang="nb-NO" sz="1600" dirty="0" smtClean="0">
                <a:latin typeface="+mn-lt"/>
              </a:rPr>
              <a:t>Fastlege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826477" y="1898669"/>
            <a:ext cx="2143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u="sng">
                <a:latin typeface="+mn-lt"/>
              </a:rPr>
              <a:t>Pasientgrupper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3635620" y="2187594"/>
            <a:ext cx="0" cy="388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>
              <a:latin typeface="+mn-lt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10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Rett linje 10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ett linje 13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ett linje 14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ett linje 15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ett linje 16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9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1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1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1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1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1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1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/>
      <p:bldP spid="351236" grpId="0"/>
      <p:bldP spid="351238" grpId="0"/>
      <p:bldP spid="3512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"/>
            <a:ext cx="9144000" cy="686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8203" y="3140968"/>
            <a:ext cx="3483678" cy="100811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3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539750"/>
            <a:ext cx="7770591" cy="801018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Samhandlingsprosjekt i Midt-Norge</a:t>
            </a:r>
            <a:endParaRPr lang="nb-NO" sz="36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1512168"/>
          </a:xfrm>
        </p:spPr>
        <p:txBody>
          <a:bodyPr>
            <a:noAutofit/>
          </a:bodyPr>
          <a:lstStyle/>
          <a:p>
            <a:pPr marL="531813" indent="-531813"/>
            <a:r>
              <a:rPr lang="nb-NO" sz="2400" dirty="0">
                <a:solidFill>
                  <a:srgbClr val="0070C0"/>
                </a:solidFill>
              </a:rPr>
              <a:t>Helhetlig pasientforløp i hjemmet (HPH</a:t>
            </a:r>
            <a:r>
              <a:rPr lang="nb-NO" sz="2400" dirty="0" smtClean="0">
                <a:solidFill>
                  <a:srgbClr val="0070C0"/>
                </a:solidFill>
              </a:rPr>
              <a:t>) (2007)</a:t>
            </a:r>
          </a:p>
          <a:p>
            <a:pPr lvl="1"/>
            <a:r>
              <a:rPr lang="nb-NO" sz="2000" dirty="0" smtClean="0"/>
              <a:t>St. Olavs hospital (inkl. Orkdal sykehus) og Molde sykehus</a:t>
            </a:r>
          </a:p>
          <a:p>
            <a:pPr lvl="1"/>
            <a:r>
              <a:rPr lang="nb-NO" sz="2000" dirty="0" smtClean="0"/>
              <a:t>Trondheim, Orkdal, Hitra, Surnadal, Sunndal og Fræna</a:t>
            </a:r>
          </a:p>
        </p:txBody>
      </p:sp>
      <p:pic>
        <p:nvPicPr>
          <p:cNvPr id="4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3075" name="Picture 3" descr="http://www.stolav.no/upload/Toppmenybilder/Logo-stolav-289x66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51" y="6184725"/>
            <a:ext cx="27527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7" y="3830377"/>
            <a:ext cx="8045812" cy="147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539552" y="3140968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b-NO" sz="2400" dirty="0">
                <a:solidFill>
                  <a:srgbClr val="0070C0"/>
                </a:solidFill>
              </a:rPr>
              <a:t>Samhandlingsreformen i Orkdalsregionen (2009)</a:t>
            </a:r>
            <a:endParaRPr lang="nb-NO" sz="2400" dirty="0"/>
          </a:p>
        </p:txBody>
      </p:sp>
      <p:grpSp>
        <p:nvGrpSpPr>
          <p:cNvPr id="13" name="Gruppe 12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14" name="Picture 2" descr="http://www.norsk-helsenett.no/logo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Rett linje 14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ett linje 15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ett linje 16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Rett linje 17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Rett linje 18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ett linje 19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Rett linje 20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2" name="Picture 2" descr="Logo S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150937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5E54E-768C-48AF-81A5-233E64B8463A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3999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>
                <a:solidFill>
                  <a:srgbClr val="0070C0"/>
                </a:solidFill>
              </a:rPr>
              <a:t>Standardiserte pasientforløp (behandlingslinjer)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985" y="2786058"/>
            <a:ext cx="1284203" cy="78581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1400" dirty="0">
                <a:latin typeface="+mn-lt"/>
                <a:ea typeface="SimSun" pitchFamily="2" charset="-122"/>
              </a:rPr>
              <a:t>Kommune-</a:t>
            </a:r>
            <a:br>
              <a:rPr lang="nb-NO" sz="1400" dirty="0">
                <a:latin typeface="+mn-lt"/>
                <a:ea typeface="SimSun" pitchFamily="2" charset="-122"/>
              </a:rPr>
            </a:br>
            <a:r>
              <a:rPr lang="nb-NO" sz="1400" dirty="0">
                <a:latin typeface="+mn-lt"/>
                <a:ea typeface="SimSun" pitchFamily="2" charset="-122"/>
              </a:rPr>
              <a:t>helsetjenester</a:t>
            </a:r>
          </a:p>
        </p:txBody>
      </p:sp>
      <p:cxnSp>
        <p:nvCxnSpPr>
          <p:cNvPr id="6" name="AutoShape 14"/>
          <p:cNvCxnSpPr>
            <a:cxnSpLocks noChangeShapeType="1"/>
            <a:stCxn id="19" idx="2"/>
            <a:endCxn id="5" idx="0"/>
          </p:cNvCxnSpPr>
          <p:nvPr/>
        </p:nvCxnSpPr>
        <p:spPr bwMode="auto">
          <a:xfrm flipH="1">
            <a:off x="819084" y="2324090"/>
            <a:ext cx="3767666" cy="4619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" name="AutoShape 19"/>
          <p:cNvCxnSpPr>
            <a:cxnSpLocks noChangeShapeType="1"/>
            <a:stCxn id="19" idx="2"/>
            <a:endCxn id="10" idx="0"/>
          </p:cNvCxnSpPr>
          <p:nvPr/>
        </p:nvCxnSpPr>
        <p:spPr bwMode="auto">
          <a:xfrm>
            <a:off x="4586751" y="2324090"/>
            <a:ext cx="3782413" cy="4619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AutoShape 20"/>
          <p:cNvCxnSpPr>
            <a:cxnSpLocks noChangeShapeType="1"/>
            <a:stCxn id="20" idx="0"/>
            <a:endCxn id="5" idx="2"/>
          </p:cNvCxnSpPr>
          <p:nvPr/>
        </p:nvCxnSpPr>
        <p:spPr bwMode="auto">
          <a:xfrm flipH="1" flipV="1">
            <a:off x="819085" y="3571876"/>
            <a:ext cx="3775116" cy="4619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AutoShape 25"/>
          <p:cNvCxnSpPr>
            <a:cxnSpLocks noChangeShapeType="1"/>
            <a:stCxn id="20" idx="0"/>
            <a:endCxn id="10" idx="2"/>
          </p:cNvCxnSpPr>
          <p:nvPr/>
        </p:nvCxnSpPr>
        <p:spPr bwMode="auto">
          <a:xfrm flipV="1">
            <a:off x="4594199" y="3571876"/>
            <a:ext cx="3774964" cy="4619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7741810" y="2786058"/>
            <a:ext cx="1254706" cy="78581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1400" dirty="0">
                <a:latin typeface="+mn-lt"/>
              </a:rPr>
              <a:t>Kommune-</a:t>
            </a:r>
            <a:br>
              <a:rPr lang="nb-NO" sz="1400" dirty="0">
                <a:latin typeface="+mn-lt"/>
              </a:rPr>
            </a:br>
            <a:r>
              <a:rPr lang="nb-NO" sz="1400" dirty="0">
                <a:latin typeface="+mn-lt"/>
              </a:rPr>
              <a:t>helsetjenester</a:t>
            </a:r>
          </a:p>
        </p:txBody>
      </p:sp>
      <p:sp>
        <p:nvSpPr>
          <p:cNvPr id="11" name="TekstSylinder 26"/>
          <p:cNvSpPr txBox="1">
            <a:spLocks noChangeArrowheads="1"/>
          </p:cNvSpPr>
          <p:nvPr/>
        </p:nvSpPr>
        <p:spPr bwMode="auto">
          <a:xfrm>
            <a:off x="1355890" y="5072068"/>
            <a:ext cx="1758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b-NO" sz="1400" dirty="0">
                <a:latin typeface="+mn-lt"/>
                <a:cs typeface="+mn-cs"/>
              </a:rPr>
              <a:t>Fra Sykehuset Østfold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868323" y="1928802"/>
            <a:ext cx="5451756" cy="2500330"/>
            <a:chOff x="2538710" y="1928802"/>
            <a:chExt cx="5343248" cy="250033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610982" y="2976563"/>
              <a:ext cx="771216" cy="4937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400" dirty="0" smtClean="0">
                  <a:latin typeface="+mn-lt"/>
                </a:rPr>
                <a:t>Utred-</a:t>
              </a:r>
            </a:p>
            <a:p>
              <a:pPr algn="ctr" eaLnBrk="0" hangingPunct="0"/>
              <a:r>
                <a:rPr lang="nb-NO" sz="1400" dirty="0" err="1" smtClean="0">
                  <a:latin typeface="+mn-lt"/>
                </a:rPr>
                <a:t>ning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400" dirty="0" err="1" smtClean="0">
                  <a:latin typeface="+mn-lt"/>
                </a:rPr>
                <a:t>Behand</a:t>
              </a:r>
              <a:r>
                <a:rPr lang="nb-NO" sz="1400" dirty="0" smtClean="0">
                  <a:latin typeface="+mn-lt"/>
                </a:rPr>
                <a:t>-</a:t>
              </a:r>
            </a:p>
            <a:p>
              <a:pPr algn="ctr" eaLnBrk="0" hangingPunct="0"/>
              <a:r>
                <a:rPr lang="nb-NO" sz="1400" dirty="0" smtClean="0">
                  <a:latin typeface="+mn-lt"/>
                </a:rPr>
                <a:t>ling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400" dirty="0" smtClean="0">
                  <a:latin typeface="+mn-lt"/>
                </a:rPr>
                <a:t>Inn-</a:t>
              </a:r>
            </a:p>
            <a:p>
              <a:pPr algn="ctr" eaLnBrk="0" hangingPunct="0"/>
              <a:r>
                <a:rPr lang="nb-NO" sz="1400" dirty="0" smtClean="0">
                  <a:latin typeface="+mn-lt"/>
                </a:rPr>
                <a:t>leggelse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400" dirty="0" err="1" smtClean="0">
                  <a:latin typeface="+mn-lt"/>
                </a:rPr>
                <a:t>Diagno</a:t>
              </a:r>
              <a:r>
                <a:rPr lang="nb-NO" sz="1400" dirty="0" smtClean="0">
                  <a:latin typeface="+mn-lt"/>
                </a:rPr>
                <a:t>-</a:t>
              </a:r>
            </a:p>
            <a:p>
              <a:pPr algn="ctr" eaLnBrk="0" hangingPunct="0"/>
              <a:r>
                <a:rPr lang="nb-NO" sz="1400" dirty="0" smtClean="0">
                  <a:latin typeface="+mn-lt"/>
                </a:rPr>
                <a:t>stikk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085008" y="2976563"/>
              <a:ext cx="768041" cy="4937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400" dirty="0" smtClean="0">
                  <a:latin typeface="+mn-lt"/>
                </a:rPr>
                <a:t>Opp-</a:t>
              </a:r>
            </a:p>
            <a:p>
              <a:pPr algn="ctr" eaLnBrk="0" hangingPunct="0"/>
              <a:r>
                <a:rPr lang="nb-NO" sz="1400" dirty="0" smtClean="0">
                  <a:latin typeface="+mn-lt"/>
                </a:rPr>
                <a:t>følging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400" dirty="0" smtClean="0">
                  <a:latin typeface="+mn-lt"/>
                </a:rPr>
                <a:t>Ut-</a:t>
              </a:r>
            </a:p>
            <a:p>
              <a:pPr algn="ctr" eaLnBrk="0" hangingPunct="0"/>
              <a:r>
                <a:rPr lang="nb-NO" sz="1400" dirty="0" smtClean="0">
                  <a:latin typeface="+mn-lt"/>
                </a:rPr>
                <a:t>skrivelse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952736" y="1928802"/>
              <a:ext cx="4500594" cy="395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dirty="0" smtClean="0">
                  <a:solidFill>
                    <a:schemeClr val="bg1"/>
                  </a:solidFill>
                  <a:latin typeface="+mn-lt"/>
                </a:rPr>
                <a:t>Opphold i sykehus</a:t>
              </a:r>
              <a:endParaRPr lang="nb-NO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538710" y="4033844"/>
              <a:ext cx="5343248" cy="395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 sz="1400" dirty="0" smtClean="0">
                  <a:solidFill>
                    <a:schemeClr val="bg1"/>
                  </a:solidFill>
                  <a:latin typeface="+mn-lt"/>
                </a:rPr>
                <a:t>Standardisert pasientforløp (protokoll)      individuell behandlingsplan</a:t>
              </a:r>
              <a:endParaRPr lang="nb-NO" sz="14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1" name="AutoShape 15"/>
            <p:cNvCxnSpPr>
              <a:cxnSpLocks noChangeShapeType="1"/>
              <a:stCxn id="19" idx="2"/>
              <a:endCxn id="15" idx="0"/>
            </p:cNvCxnSpPr>
            <p:nvPr/>
          </p:nvCxnSpPr>
          <p:spPr bwMode="auto">
            <a:xfrm rot="5400000">
              <a:off x="4215996" y="1989525"/>
              <a:ext cx="652473" cy="132160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6"/>
            <p:cNvCxnSpPr>
              <a:cxnSpLocks noChangeShapeType="1"/>
              <a:stCxn id="19" idx="2"/>
              <a:endCxn id="16" idx="0"/>
            </p:cNvCxnSpPr>
            <p:nvPr/>
          </p:nvCxnSpPr>
          <p:spPr bwMode="auto">
            <a:xfrm rot="5400000">
              <a:off x="4663671" y="2437200"/>
              <a:ext cx="652473" cy="4262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7"/>
            <p:cNvCxnSpPr>
              <a:cxnSpLocks noChangeShapeType="1"/>
              <a:stCxn id="19" idx="2"/>
              <a:endCxn id="14" idx="0"/>
            </p:cNvCxnSpPr>
            <p:nvPr/>
          </p:nvCxnSpPr>
          <p:spPr bwMode="auto">
            <a:xfrm rot="16200000" flipH="1">
              <a:off x="5105341" y="2421781"/>
              <a:ext cx="652473" cy="4570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8"/>
            <p:cNvCxnSpPr>
              <a:cxnSpLocks noChangeShapeType="1"/>
              <a:stCxn id="19" idx="2"/>
              <a:endCxn id="18" idx="0"/>
            </p:cNvCxnSpPr>
            <p:nvPr/>
          </p:nvCxnSpPr>
          <p:spPr bwMode="auto">
            <a:xfrm rot="16200000" flipH="1">
              <a:off x="5566432" y="1960690"/>
              <a:ext cx="652473" cy="13792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21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3881432" y="3470276"/>
              <a:ext cx="1328903" cy="5635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22"/>
            <p:cNvCxnSpPr>
              <a:cxnSpLocks noChangeShapeType="1"/>
              <a:stCxn id="20" idx="0"/>
              <a:endCxn id="16" idx="2"/>
            </p:cNvCxnSpPr>
            <p:nvPr/>
          </p:nvCxnSpPr>
          <p:spPr bwMode="auto">
            <a:xfrm flipH="1" flipV="1">
              <a:off x="4776782" y="3470276"/>
              <a:ext cx="433553" cy="5635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23"/>
            <p:cNvCxnSpPr>
              <a:cxnSpLocks noChangeShapeType="1"/>
              <a:stCxn id="20" idx="0"/>
              <a:endCxn id="14" idx="2"/>
            </p:cNvCxnSpPr>
            <p:nvPr/>
          </p:nvCxnSpPr>
          <p:spPr bwMode="auto">
            <a:xfrm flipV="1">
              <a:off x="5210334" y="3470276"/>
              <a:ext cx="449788" cy="5635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24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flipV="1">
              <a:off x="5210334" y="3470276"/>
              <a:ext cx="1371969" cy="5635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" name="Høyrepil med stripe 28"/>
            <p:cNvSpPr/>
            <p:nvPr/>
          </p:nvSpPr>
          <p:spPr bwMode="auto">
            <a:xfrm>
              <a:off x="5524504" y="4158000"/>
              <a:ext cx="142876" cy="142876"/>
            </a:xfrm>
            <a:prstGeom prst="striped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0" name="Høyrepil med stripe 29"/>
          <p:cNvSpPr/>
          <p:nvPr/>
        </p:nvSpPr>
        <p:spPr bwMode="auto">
          <a:xfrm>
            <a:off x="1534926" y="3071810"/>
            <a:ext cx="364444" cy="285752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Høyrepil med stripe 30"/>
          <p:cNvSpPr/>
          <p:nvPr/>
        </p:nvSpPr>
        <p:spPr bwMode="auto">
          <a:xfrm>
            <a:off x="7347870" y="3071810"/>
            <a:ext cx="364444" cy="285752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3" name="Gruppe 624"/>
          <p:cNvGrpSpPr/>
          <p:nvPr/>
        </p:nvGrpSpPr>
        <p:grpSpPr>
          <a:xfrm>
            <a:off x="467544" y="6381328"/>
            <a:ext cx="1745850" cy="251236"/>
            <a:chOff x="1097958" y="6446132"/>
            <a:chExt cx="1745850" cy="251236"/>
          </a:xfrm>
        </p:grpSpPr>
        <p:pic>
          <p:nvPicPr>
            <p:cNvPr id="34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Rett linje 62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Rett linje 62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Rett linje 62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Rett linje 62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Rett linje 63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Rett linje 63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Rett linje 63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6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5148064" y="548680"/>
            <a:ext cx="3715742" cy="14822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b-NO" sz="3600" dirty="0" smtClean="0">
                <a:solidFill>
                  <a:srgbClr val="0070C0"/>
                </a:solidFill>
              </a:rPr>
              <a:t>Nasjonal helse- og omsorgsplan</a:t>
            </a:r>
            <a:endParaRPr lang="nb-NO" sz="36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4572000" y="2233675"/>
            <a:ext cx="4495431" cy="4086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nb-NO" sz="2400" dirty="0" smtClean="0"/>
              <a:t>Kommunene skal få en utvidet rolle i den samlede helse- og omsorgstjenesten</a:t>
            </a:r>
          </a:p>
          <a:p>
            <a:pPr marL="0" indent="0">
              <a:spcBef>
                <a:spcPts val="1200"/>
              </a:spcBef>
              <a:buNone/>
            </a:pPr>
            <a:endParaRPr lang="nb-NO" sz="2400" dirty="0" smtClean="0"/>
          </a:p>
          <a:p>
            <a:pPr>
              <a:spcBef>
                <a:spcPts val="1200"/>
              </a:spcBef>
            </a:pPr>
            <a:r>
              <a:rPr lang="nb-NO" sz="2000" dirty="0" smtClean="0"/>
              <a:t>Hvilke pasienter gjelder det?</a:t>
            </a:r>
          </a:p>
          <a:p>
            <a:pPr>
              <a:spcBef>
                <a:spcPts val="1200"/>
              </a:spcBef>
            </a:pPr>
            <a:r>
              <a:rPr lang="nb-NO" sz="2000" dirty="0" smtClean="0"/>
              <a:t>Hvilke tjenester må utvikles?</a:t>
            </a:r>
          </a:p>
          <a:p>
            <a:pPr>
              <a:spcBef>
                <a:spcPts val="1200"/>
              </a:spcBef>
            </a:pPr>
            <a:r>
              <a:rPr lang="nb-NO" sz="2000" dirty="0" smtClean="0"/>
              <a:t>Hvilken kompetanse blir det bruk for?</a:t>
            </a:r>
          </a:p>
          <a:p>
            <a:pPr>
              <a:spcBef>
                <a:spcPts val="1200"/>
              </a:spcBef>
            </a:pPr>
            <a:r>
              <a:rPr lang="nb-NO" sz="2000" dirty="0" smtClean="0"/>
              <a:t>Hvilken støtte kan IKT gi?</a:t>
            </a:r>
          </a:p>
        </p:txBody>
      </p:sp>
      <p:pic>
        <p:nvPicPr>
          <p:cNvPr id="4" name="Bilde 3" descr="forside til bri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4097339" cy="56166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83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1" y="448097"/>
            <a:ext cx="8336280" cy="820663"/>
          </a:xfrm>
        </p:spPr>
        <p:txBody>
          <a:bodyPr/>
          <a:lstStyle/>
          <a:p>
            <a:r>
              <a:rPr lang="nb-NO" sz="3200" dirty="0">
                <a:solidFill>
                  <a:srgbClr val="0070C0"/>
                </a:solidFill>
              </a:rPr>
              <a:t>Utvikling og implementering av </a:t>
            </a:r>
            <a:r>
              <a:rPr lang="nb-NO" sz="3200" dirty="0" err="1">
                <a:solidFill>
                  <a:srgbClr val="0070C0"/>
                </a:solidFill>
              </a:rPr>
              <a:t>forløpsplaner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6813" y="2633332"/>
            <a:ext cx="2126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</a:rPr>
              <a:t>Faglige retningslinjer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2859" y="4649457"/>
            <a:ext cx="3126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</a:rPr>
              <a:t>Lokale </a:t>
            </a:r>
            <a:r>
              <a:rPr lang="nb-NO" sz="1800" dirty="0" err="1" smtClean="0">
                <a:solidFill>
                  <a:srgbClr val="FF0000"/>
                </a:solidFill>
              </a:rPr>
              <a:t>forløpsplaner</a:t>
            </a:r>
            <a:r>
              <a:rPr lang="nb-NO" sz="1800" dirty="0" smtClean="0">
                <a:solidFill>
                  <a:srgbClr val="FF0000"/>
                </a:solidFill>
              </a:rPr>
              <a:t> (protokoll)</a:t>
            </a:r>
            <a:endParaRPr lang="nb-NO" sz="1800" dirty="0">
              <a:solidFill>
                <a:srgbClr val="FF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463478" y="3641395"/>
            <a:ext cx="200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>
                <a:solidFill>
                  <a:srgbClr val="FF0000"/>
                </a:solidFill>
              </a:rPr>
              <a:t>Prosessbeskrivelser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389047" y="2424348"/>
            <a:ext cx="3529013" cy="7386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nb-NO" sz="1400" dirty="0"/>
              <a:t>Konsensus- eller forskningsbaserte kunnskaper knyttet til et definert problemområde (diagnose)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389047" y="4518252"/>
            <a:ext cx="3529013" cy="7386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nb-NO" sz="1400" dirty="0"/>
              <a:t>Sammenbinding av aktiviteter og utforming av arbeidsflyt for lokal gjennomføring av et </a:t>
            </a:r>
            <a:r>
              <a:rPr lang="nb-NO" sz="1400" dirty="0" smtClean="0"/>
              <a:t>forløp</a:t>
            </a:r>
            <a:endParaRPr lang="nb-NO" sz="14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89047" y="3339770"/>
            <a:ext cx="3529013" cy="952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nb-NO" sz="1400" dirty="0"/>
              <a:t>Beskrivelse av sentrale aktiviteter som inngår i faglige retningslinjer:</a:t>
            </a:r>
          </a:p>
          <a:p>
            <a:pPr algn="l">
              <a:buFontTx/>
              <a:buChar char="•"/>
            </a:pPr>
            <a:r>
              <a:rPr lang="nb-NO" sz="1400" dirty="0"/>
              <a:t> Arbeidsoppgaver </a:t>
            </a:r>
          </a:p>
          <a:p>
            <a:pPr algn="l">
              <a:buFontTx/>
              <a:buChar char="•"/>
            </a:pPr>
            <a:r>
              <a:rPr lang="nb-NO" sz="1400" dirty="0"/>
              <a:t> Aktører, mandat, kompetansekrav</a:t>
            </a:r>
          </a:p>
        </p:txBody>
      </p:sp>
      <p:sp>
        <p:nvSpPr>
          <p:cNvPr id="3182" name="Text Box 110"/>
          <p:cNvSpPr txBox="1">
            <a:spLocks noChangeArrowheads="1"/>
          </p:cNvSpPr>
          <p:nvPr/>
        </p:nvSpPr>
        <p:spPr bwMode="auto">
          <a:xfrm>
            <a:off x="208502" y="1769732"/>
            <a:ext cx="3090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>
                <a:solidFill>
                  <a:srgbClr val="FF0000"/>
                </a:solidFill>
              </a:rPr>
              <a:t>Definisjon av en pasientgruppe</a:t>
            </a:r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>
            <a:off x="5389047" y="1771322"/>
            <a:ext cx="3529013" cy="314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nb-NO" sz="1400" dirty="0"/>
              <a:t>Inklusjons- og eksklusjonskriterier</a:t>
            </a:r>
          </a:p>
        </p:txBody>
      </p:sp>
      <p:sp>
        <p:nvSpPr>
          <p:cNvPr id="3184" name="Text Box 112"/>
          <p:cNvSpPr txBox="1">
            <a:spLocks noChangeArrowheads="1"/>
          </p:cNvSpPr>
          <p:nvPr/>
        </p:nvSpPr>
        <p:spPr bwMode="auto">
          <a:xfrm>
            <a:off x="2233421" y="5540045"/>
            <a:ext cx="2760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 smtClean="0">
                <a:solidFill>
                  <a:srgbClr val="FF0000"/>
                </a:solidFill>
              </a:rPr>
              <a:t>Individuell behandlingsplan</a:t>
            </a:r>
            <a:endParaRPr lang="nb-NO" sz="1800" dirty="0">
              <a:solidFill>
                <a:srgbClr val="FF0000"/>
              </a:solidFill>
            </a:endParaRPr>
          </a:p>
        </p:txBody>
      </p:sp>
      <p:sp>
        <p:nvSpPr>
          <p:cNvPr id="3186" name="Line 114"/>
          <p:cNvSpPr>
            <a:spLocks noChangeShapeType="1"/>
          </p:cNvSpPr>
          <p:nvPr/>
        </p:nvSpPr>
        <p:spPr bwMode="auto">
          <a:xfrm>
            <a:off x="3083997" y="5016176"/>
            <a:ext cx="215899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187" name="Line 115"/>
          <p:cNvSpPr>
            <a:spLocks noChangeShapeType="1"/>
          </p:cNvSpPr>
          <p:nvPr/>
        </p:nvSpPr>
        <p:spPr bwMode="auto">
          <a:xfrm>
            <a:off x="2725222" y="4079549"/>
            <a:ext cx="215899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188" name="Line 116"/>
          <p:cNvSpPr>
            <a:spLocks noChangeShapeType="1"/>
          </p:cNvSpPr>
          <p:nvPr/>
        </p:nvSpPr>
        <p:spPr bwMode="auto">
          <a:xfrm>
            <a:off x="2364860" y="3071488"/>
            <a:ext cx="215899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189" name="Line 117"/>
          <p:cNvSpPr>
            <a:spLocks noChangeShapeType="1"/>
          </p:cNvSpPr>
          <p:nvPr/>
        </p:nvSpPr>
        <p:spPr bwMode="auto">
          <a:xfrm>
            <a:off x="2004498" y="2136450"/>
            <a:ext cx="215899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grpSp>
        <p:nvGrpSpPr>
          <p:cNvPr id="16" name="Gruppe 624"/>
          <p:cNvGrpSpPr/>
          <p:nvPr/>
        </p:nvGrpSpPr>
        <p:grpSpPr>
          <a:xfrm>
            <a:off x="467544" y="6381328"/>
            <a:ext cx="1745850" cy="251236"/>
            <a:chOff x="1097958" y="6446132"/>
            <a:chExt cx="1745850" cy="251236"/>
          </a:xfrm>
        </p:grpSpPr>
        <p:pic>
          <p:nvPicPr>
            <p:cNvPr id="17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Rett linje 62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Rett linje 62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ett linje 62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Rett linje 62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Rett linje 63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ett linje 63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Rett linje 63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9" grpId="0"/>
      <p:bldP spid="3080" grpId="0" animBg="1"/>
      <p:bldP spid="3081" grpId="0" animBg="1"/>
      <p:bldP spid="3082" grpId="0" animBg="1"/>
      <p:bldP spid="3184" grpId="0"/>
      <p:bldP spid="3186" grpId="0" animBg="1"/>
      <p:bldP spid="3187" grpId="0" animBg="1"/>
      <p:bldP spid="3188" grpId="0" animBg="1"/>
      <p:bldP spid="31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0" y="285728"/>
            <a:ext cx="7391401" cy="53179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>
                <a:solidFill>
                  <a:srgbClr val="0070C0"/>
                </a:solidFill>
              </a:rPr>
              <a:t>”Kulturforskjeller”</a:t>
            </a:r>
            <a:endParaRPr lang="nb-NO" dirty="0">
              <a:solidFill>
                <a:srgbClr val="0070C0"/>
              </a:solidFill>
            </a:endParaRPr>
          </a:p>
        </p:txBody>
      </p:sp>
      <p:grpSp>
        <p:nvGrpSpPr>
          <p:cNvPr id="3" name="Gruppe 33"/>
          <p:cNvGrpSpPr/>
          <p:nvPr/>
        </p:nvGrpSpPr>
        <p:grpSpPr>
          <a:xfrm>
            <a:off x="432854" y="1428736"/>
            <a:ext cx="8325187" cy="500066"/>
            <a:chOff x="1309662" y="1428736"/>
            <a:chExt cx="8286808" cy="785818"/>
          </a:xfrm>
        </p:grpSpPr>
        <p:sp>
          <p:nvSpPr>
            <p:cNvPr id="6" name="Rektangel 5"/>
            <p:cNvSpPr/>
            <p:nvPr/>
          </p:nvSpPr>
          <p:spPr bwMode="auto">
            <a:xfrm>
              <a:off x="1309662" y="1428736"/>
              <a:ext cx="2714644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Planlegging</a:t>
              </a:r>
              <a:endParaRPr lang="nb-NO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7" name="Rektangel 6"/>
            <p:cNvSpPr/>
            <p:nvPr/>
          </p:nvSpPr>
          <p:spPr bwMode="auto">
            <a:xfrm>
              <a:off x="6810388" y="1428736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Kortsiktig – tom. utskriving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8" name="Rektangel 7"/>
            <p:cNvSpPr/>
            <p:nvPr/>
          </p:nvSpPr>
          <p:spPr bwMode="auto">
            <a:xfrm>
              <a:off x="4024306" y="1428736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Langsiktig – mot resten av livet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5" name="Gruppe 35"/>
          <p:cNvGrpSpPr/>
          <p:nvPr/>
        </p:nvGrpSpPr>
        <p:grpSpPr>
          <a:xfrm>
            <a:off x="432854" y="1916832"/>
            <a:ext cx="8325187" cy="714380"/>
            <a:chOff x="1309662" y="3000372"/>
            <a:chExt cx="8286808" cy="785818"/>
          </a:xfrm>
        </p:grpSpPr>
        <p:sp>
          <p:nvSpPr>
            <p:cNvPr id="14" name="Rektangel 13"/>
            <p:cNvSpPr/>
            <p:nvPr/>
          </p:nvSpPr>
          <p:spPr bwMode="auto">
            <a:xfrm>
              <a:off x="1309662" y="3000372"/>
              <a:ext cx="2714644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Helseproblemer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6810388" y="3000372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Ett problem, evt. fokus på ett om gangen.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16" name="Rektangel 15"/>
            <p:cNvSpPr/>
            <p:nvPr/>
          </p:nvSpPr>
          <p:spPr bwMode="auto">
            <a:xfrm>
              <a:off x="4024306" y="3000372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Gjerne flere parallelt og hele spektret av diagnoser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9" name="Gruppe 36"/>
          <p:cNvGrpSpPr/>
          <p:nvPr/>
        </p:nvGrpSpPr>
        <p:grpSpPr>
          <a:xfrm>
            <a:off x="432854" y="2559774"/>
            <a:ext cx="8325187" cy="857256"/>
            <a:chOff x="1309662" y="3786189"/>
            <a:chExt cx="8286808" cy="785819"/>
          </a:xfrm>
        </p:grpSpPr>
        <p:sp>
          <p:nvSpPr>
            <p:cNvPr id="18" name="Rektangel 17"/>
            <p:cNvSpPr/>
            <p:nvPr/>
          </p:nvSpPr>
          <p:spPr bwMode="auto">
            <a:xfrm>
              <a:off x="1309662" y="3786190"/>
              <a:ext cx="2714644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Behandling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19" name="Rektangel 18"/>
            <p:cNvSpPr/>
            <p:nvPr/>
          </p:nvSpPr>
          <p:spPr bwMode="auto">
            <a:xfrm>
              <a:off x="6810388" y="3786190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Diagnoseorientert og med avansert teknologi. Ofte med store endringer på kort tid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20" name="Rektangel 19"/>
            <p:cNvSpPr/>
            <p:nvPr/>
          </p:nvSpPr>
          <p:spPr bwMode="auto">
            <a:xfrm>
              <a:off x="4024306" y="3786189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ADL-orientert tilrettelegging, og pasienten deltar mye selv. Lite/langsom endring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13" name="Gruppe 37"/>
          <p:cNvGrpSpPr/>
          <p:nvPr/>
        </p:nvGrpSpPr>
        <p:grpSpPr>
          <a:xfrm>
            <a:off x="432854" y="3417030"/>
            <a:ext cx="8325187" cy="785818"/>
            <a:chOff x="1309662" y="4572008"/>
            <a:chExt cx="8286808" cy="785818"/>
          </a:xfrm>
        </p:grpSpPr>
        <p:sp>
          <p:nvSpPr>
            <p:cNvPr id="22" name="Rektangel 21"/>
            <p:cNvSpPr/>
            <p:nvPr/>
          </p:nvSpPr>
          <p:spPr bwMode="auto">
            <a:xfrm>
              <a:off x="1309662" y="4572008"/>
              <a:ext cx="2714644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Pasient – helsepersonell forhold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23" name="Rektangel 22"/>
            <p:cNvSpPr/>
            <p:nvPr/>
          </p:nvSpPr>
          <p:spPr bwMode="auto">
            <a:xfrm>
              <a:off x="6810388" y="4572008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Sjelden og oftest bare i korte perioder. Mange involverte samtidig. Svak pasientrolle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4024306" y="4572008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Kontinuerlig over mange år, personlig og omfattende. Sterk pasientrolle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17" name="Gruppe 42"/>
          <p:cNvGrpSpPr/>
          <p:nvPr/>
        </p:nvGrpSpPr>
        <p:grpSpPr>
          <a:xfrm>
            <a:off x="432854" y="4202848"/>
            <a:ext cx="8325187" cy="785818"/>
            <a:chOff x="1309662" y="4857760"/>
            <a:chExt cx="8286808" cy="785818"/>
          </a:xfrm>
        </p:grpSpPr>
        <p:sp>
          <p:nvSpPr>
            <p:cNvPr id="26" name="Rektangel 25"/>
            <p:cNvSpPr/>
            <p:nvPr/>
          </p:nvSpPr>
          <p:spPr bwMode="auto">
            <a:xfrm>
              <a:off x="1309662" y="4857760"/>
              <a:ext cx="2714644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Beslutninger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27" name="Rektangel 26"/>
            <p:cNvSpPr/>
            <p:nvPr/>
          </p:nvSpPr>
          <p:spPr bwMode="auto">
            <a:xfrm>
              <a:off x="6810388" y="4857760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Tas gjerne i møter med flere og med adheranse først og fremst til faglige retningslinjer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28" name="Rektangel 27"/>
            <p:cNvSpPr/>
            <p:nvPr/>
          </p:nvSpPr>
          <p:spPr bwMode="auto">
            <a:xfrm>
              <a:off x="4024306" y="4857760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Tas ofte av helsepersonell alene eller av få, og ofte med vekt på pasientpreferanser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21" name="Gruppe 32"/>
          <p:cNvGrpSpPr/>
          <p:nvPr/>
        </p:nvGrpSpPr>
        <p:grpSpPr>
          <a:xfrm>
            <a:off x="432854" y="928670"/>
            <a:ext cx="8325187" cy="500066"/>
            <a:chOff x="1309662" y="928670"/>
            <a:chExt cx="8286808" cy="500066"/>
          </a:xfrm>
          <a:solidFill>
            <a:srgbClr val="0070C0"/>
          </a:solidFill>
        </p:grpSpPr>
        <p:sp>
          <p:nvSpPr>
            <p:cNvPr id="30" name="Rektangel 29"/>
            <p:cNvSpPr/>
            <p:nvPr/>
          </p:nvSpPr>
          <p:spPr bwMode="auto">
            <a:xfrm>
              <a:off x="1309662" y="928670"/>
              <a:ext cx="2714644" cy="50006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Rektangel 30"/>
            <p:cNvSpPr/>
            <p:nvPr/>
          </p:nvSpPr>
          <p:spPr bwMode="auto">
            <a:xfrm>
              <a:off x="6810388" y="928670"/>
              <a:ext cx="2786082" cy="50006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8" charset="0"/>
                </a:rPr>
                <a:t>Spesialisthelsetjenesten</a:t>
              </a:r>
            </a:p>
          </p:txBody>
        </p:sp>
        <p:sp>
          <p:nvSpPr>
            <p:cNvPr id="32" name="Rektangel 31"/>
            <p:cNvSpPr/>
            <p:nvPr/>
          </p:nvSpPr>
          <p:spPr bwMode="auto">
            <a:xfrm>
              <a:off x="4024306" y="928670"/>
              <a:ext cx="2786082" cy="50006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8" charset="0"/>
                </a:rPr>
                <a:t>Kommunehelsetjenesten</a:t>
              </a:r>
            </a:p>
          </p:txBody>
        </p:sp>
      </p:grpSp>
      <p:grpSp>
        <p:nvGrpSpPr>
          <p:cNvPr id="25" name="Gruppe 43"/>
          <p:cNvGrpSpPr/>
          <p:nvPr/>
        </p:nvGrpSpPr>
        <p:grpSpPr>
          <a:xfrm>
            <a:off x="432854" y="4988666"/>
            <a:ext cx="8325187" cy="785818"/>
            <a:chOff x="1309662" y="5643578"/>
            <a:chExt cx="8286808" cy="785818"/>
          </a:xfrm>
        </p:grpSpPr>
        <p:sp>
          <p:nvSpPr>
            <p:cNvPr id="39" name="Rektangel 38"/>
            <p:cNvSpPr/>
            <p:nvPr/>
          </p:nvSpPr>
          <p:spPr bwMode="auto">
            <a:xfrm>
              <a:off x="1309662" y="5643578"/>
              <a:ext cx="2714644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Samarbeid med andre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40" name="Rektangel 39"/>
            <p:cNvSpPr/>
            <p:nvPr/>
          </p:nvSpPr>
          <p:spPr bwMode="auto">
            <a:xfrm>
              <a:off x="6810388" y="5643578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I hovedsak med </a:t>
              </a:r>
              <a:r>
                <a:rPr lang="nb-NO" sz="1600" dirty="0" err="1" smtClean="0">
                  <a:latin typeface="Calibri"/>
                  <a:ea typeface="Times New Roman"/>
                  <a:cs typeface="Times-Roman"/>
                </a:rPr>
                <a:t>kommune-helsetjenesten</a:t>
              </a: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, sporadisk kontakt med pårørende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41" name="Rektangel 40"/>
            <p:cNvSpPr/>
            <p:nvPr/>
          </p:nvSpPr>
          <p:spPr bwMode="auto">
            <a:xfrm>
              <a:off x="4024306" y="5643578"/>
              <a:ext cx="2786082" cy="785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0"/>
                </a:spcAft>
              </a:pPr>
              <a:r>
                <a:rPr lang="nb-NO" sz="1600" dirty="0" smtClean="0">
                  <a:latin typeface="Calibri"/>
                  <a:ea typeface="Times New Roman"/>
                  <a:cs typeface="Times-Roman"/>
                </a:rPr>
                <a:t>Med mange, også utenfor helsetjenesten, og tett med evt. pårørende</a:t>
              </a:r>
              <a:endParaRPr lang="nb-NO" sz="1600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33" name="Gruppe 624"/>
          <p:cNvGrpSpPr/>
          <p:nvPr/>
        </p:nvGrpSpPr>
        <p:grpSpPr>
          <a:xfrm>
            <a:off x="467544" y="6381328"/>
            <a:ext cx="1745850" cy="251236"/>
            <a:chOff x="1097958" y="6446132"/>
            <a:chExt cx="1745850" cy="251236"/>
          </a:xfrm>
        </p:grpSpPr>
        <p:pic>
          <p:nvPicPr>
            <p:cNvPr id="34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Rett linje 62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Rett linje 62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Rett linje 62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Rett linje 62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Rett linje 63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Rett linje 63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Rett linje 63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8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rgbClr val="0070C0"/>
                </a:solidFill>
              </a:rPr>
              <a:t>Standardiserte pasientforløp </a:t>
            </a:r>
            <a:r>
              <a:rPr lang="nb-NO" sz="2800" dirty="0">
                <a:solidFill>
                  <a:srgbClr val="0070C0"/>
                </a:solidFill>
              </a:rPr>
              <a:t>(behandlingslinjer)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3263" y="3229308"/>
            <a:ext cx="1007974" cy="78581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1200" dirty="0">
                <a:latin typeface="+mn-lt"/>
              </a:rPr>
              <a:t>Kommune-</a:t>
            </a:r>
            <a:br>
              <a:rPr lang="nb-NO" sz="1200" dirty="0">
                <a:latin typeface="+mn-lt"/>
              </a:rPr>
            </a:br>
            <a:r>
              <a:rPr lang="nb-NO" sz="1200" dirty="0">
                <a:latin typeface="+mn-lt"/>
              </a:rPr>
              <a:t>helsetjenester</a:t>
            </a:r>
          </a:p>
        </p:txBody>
      </p:sp>
      <p:cxnSp>
        <p:nvCxnSpPr>
          <p:cNvPr id="6" name="AutoShape 14"/>
          <p:cNvCxnSpPr>
            <a:cxnSpLocks noChangeShapeType="1"/>
            <a:stCxn id="13" idx="1"/>
            <a:endCxn id="5" idx="3"/>
          </p:cNvCxnSpPr>
          <p:nvPr/>
        </p:nvCxnSpPr>
        <p:spPr bwMode="auto">
          <a:xfrm flipH="1">
            <a:off x="1821238" y="2626390"/>
            <a:ext cx="1405955" cy="99583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7" name="AutoShape 19"/>
          <p:cNvCxnSpPr>
            <a:cxnSpLocks noChangeShapeType="1"/>
            <a:stCxn id="15" idx="3"/>
            <a:endCxn id="10" idx="1"/>
          </p:cNvCxnSpPr>
          <p:nvPr/>
        </p:nvCxnSpPr>
        <p:spPr bwMode="auto">
          <a:xfrm>
            <a:off x="6498906" y="2626390"/>
            <a:ext cx="1285458" cy="99583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AutoShape 20"/>
          <p:cNvCxnSpPr>
            <a:cxnSpLocks noChangeShapeType="1"/>
            <a:stCxn id="59" idx="1"/>
            <a:endCxn id="5" idx="3"/>
          </p:cNvCxnSpPr>
          <p:nvPr/>
        </p:nvCxnSpPr>
        <p:spPr bwMode="auto">
          <a:xfrm flipH="1" flipV="1">
            <a:off x="1821238" y="3622221"/>
            <a:ext cx="1387539" cy="138043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9" name="AutoShape 25"/>
          <p:cNvCxnSpPr>
            <a:cxnSpLocks noChangeShapeType="1"/>
            <a:stCxn id="61" idx="3"/>
            <a:endCxn id="10" idx="1"/>
          </p:cNvCxnSpPr>
          <p:nvPr/>
        </p:nvCxnSpPr>
        <p:spPr bwMode="auto">
          <a:xfrm flipV="1">
            <a:off x="6480492" y="3622221"/>
            <a:ext cx="1303873" cy="138043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7784364" y="3229308"/>
            <a:ext cx="1007974" cy="78581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1200" dirty="0">
                <a:latin typeface="+mn-lt"/>
              </a:rPr>
              <a:t>Kommune-</a:t>
            </a:r>
            <a:br>
              <a:rPr lang="nb-NO" sz="1200" dirty="0">
                <a:latin typeface="+mn-lt"/>
              </a:rPr>
            </a:br>
            <a:r>
              <a:rPr lang="nb-NO" sz="1200" dirty="0">
                <a:latin typeface="+mn-lt"/>
              </a:rPr>
              <a:t>helsetjenester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3227192" y="2502958"/>
            <a:ext cx="3271715" cy="246856"/>
            <a:chOff x="3452803" y="2976563"/>
            <a:chExt cx="3544358" cy="493713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44018" y="1782878"/>
            <a:ext cx="4154394" cy="3952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Opphold i sykehus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461832" y="5420038"/>
            <a:ext cx="4681937" cy="3952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+mn-lt"/>
              </a:rPr>
              <a:t>Standardisert pasientforløp (protokoll)      individuell behandlingsplan</a:t>
            </a:r>
            <a:endParaRPr lang="nb-NO" sz="1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" name="AutoShape 15"/>
          <p:cNvCxnSpPr>
            <a:cxnSpLocks noChangeShapeType="1"/>
            <a:stCxn id="16" idx="2"/>
            <a:endCxn id="13" idx="0"/>
          </p:cNvCxnSpPr>
          <p:nvPr/>
        </p:nvCxnSpPr>
        <p:spPr bwMode="auto">
          <a:xfrm flipH="1">
            <a:off x="3622847" y="2178166"/>
            <a:ext cx="1198368" cy="32479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6"/>
          <p:cNvCxnSpPr>
            <a:cxnSpLocks noChangeShapeType="1"/>
            <a:stCxn id="16" idx="2"/>
            <a:endCxn id="14" idx="0"/>
          </p:cNvCxnSpPr>
          <p:nvPr/>
        </p:nvCxnSpPr>
        <p:spPr bwMode="auto">
          <a:xfrm flipH="1">
            <a:off x="4449325" y="2178166"/>
            <a:ext cx="371891" cy="32479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7"/>
          <p:cNvCxnSpPr>
            <a:cxnSpLocks noChangeShapeType="1"/>
            <a:stCxn id="16" idx="2"/>
            <a:endCxn id="12" idx="0"/>
          </p:cNvCxnSpPr>
          <p:nvPr/>
        </p:nvCxnSpPr>
        <p:spPr bwMode="auto">
          <a:xfrm>
            <a:off x="4821216" y="2178166"/>
            <a:ext cx="443501" cy="32479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8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4821217" y="2178166"/>
            <a:ext cx="1294745" cy="32479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1"/>
          <p:cNvCxnSpPr>
            <a:cxnSpLocks noChangeShapeType="1"/>
            <a:stCxn id="17" idx="0"/>
            <a:endCxn id="59" idx="2"/>
          </p:cNvCxnSpPr>
          <p:nvPr/>
        </p:nvCxnSpPr>
        <p:spPr bwMode="auto">
          <a:xfrm flipH="1" flipV="1">
            <a:off x="3604432" y="5126078"/>
            <a:ext cx="1198368" cy="2939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2"/>
          <p:cNvCxnSpPr>
            <a:cxnSpLocks noChangeShapeType="1"/>
            <a:stCxn id="17" idx="0"/>
            <a:endCxn id="60" idx="2"/>
          </p:cNvCxnSpPr>
          <p:nvPr/>
        </p:nvCxnSpPr>
        <p:spPr bwMode="auto">
          <a:xfrm flipH="1" flipV="1">
            <a:off x="4430910" y="5126078"/>
            <a:ext cx="371891" cy="2939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3"/>
          <p:cNvCxnSpPr>
            <a:cxnSpLocks noChangeShapeType="1"/>
            <a:stCxn id="17" idx="0"/>
            <a:endCxn id="58" idx="2"/>
          </p:cNvCxnSpPr>
          <p:nvPr/>
        </p:nvCxnSpPr>
        <p:spPr bwMode="auto">
          <a:xfrm flipV="1">
            <a:off x="4802801" y="5126078"/>
            <a:ext cx="443501" cy="2939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24"/>
          <p:cNvCxnSpPr>
            <a:cxnSpLocks noChangeShapeType="1"/>
            <a:stCxn id="17" idx="0"/>
            <a:endCxn id="61" idx="2"/>
          </p:cNvCxnSpPr>
          <p:nvPr/>
        </p:nvCxnSpPr>
        <p:spPr bwMode="auto">
          <a:xfrm flipV="1">
            <a:off x="4802801" y="5126078"/>
            <a:ext cx="1294745" cy="2939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" name="Høyrepil med stripe 25"/>
          <p:cNvSpPr/>
          <p:nvPr/>
        </p:nvSpPr>
        <p:spPr bwMode="auto">
          <a:xfrm>
            <a:off x="5099542" y="5544194"/>
            <a:ext cx="131886" cy="142876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7" name="Gruppe 26"/>
          <p:cNvGrpSpPr/>
          <p:nvPr/>
        </p:nvGrpSpPr>
        <p:grpSpPr>
          <a:xfrm>
            <a:off x="3227885" y="4519182"/>
            <a:ext cx="3271715" cy="246856"/>
            <a:chOff x="3452803" y="2976563"/>
            <a:chExt cx="3544358" cy="493713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grpSp>
        <p:nvGrpSpPr>
          <p:cNvPr id="32" name="Gruppe 31"/>
          <p:cNvGrpSpPr/>
          <p:nvPr/>
        </p:nvGrpSpPr>
        <p:grpSpPr>
          <a:xfrm>
            <a:off x="3227885" y="2832166"/>
            <a:ext cx="3271715" cy="246856"/>
            <a:chOff x="3452803" y="2976563"/>
            <a:chExt cx="3544358" cy="493713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grpSp>
        <p:nvGrpSpPr>
          <p:cNvPr id="37" name="Gruppe 36"/>
          <p:cNvGrpSpPr/>
          <p:nvPr/>
        </p:nvGrpSpPr>
        <p:grpSpPr>
          <a:xfrm>
            <a:off x="3227885" y="3151030"/>
            <a:ext cx="3271715" cy="246856"/>
            <a:chOff x="3452803" y="2976563"/>
            <a:chExt cx="3544358" cy="493713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grpSp>
        <p:nvGrpSpPr>
          <p:cNvPr id="42" name="Gruppe 41"/>
          <p:cNvGrpSpPr/>
          <p:nvPr/>
        </p:nvGrpSpPr>
        <p:grpSpPr>
          <a:xfrm>
            <a:off x="3227885" y="3480238"/>
            <a:ext cx="3271715" cy="246856"/>
            <a:chOff x="3452803" y="2976563"/>
            <a:chExt cx="3544358" cy="493713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grpSp>
        <p:nvGrpSpPr>
          <p:cNvPr id="47" name="Gruppe 46"/>
          <p:cNvGrpSpPr/>
          <p:nvPr/>
        </p:nvGrpSpPr>
        <p:grpSpPr>
          <a:xfrm>
            <a:off x="3227885" y="3840278"/>
            <a:ext cx="3271715" cy="246856"/>
            <a:chOff x="3452803" y="2976563"/>
            <a:chExt cx="3544358" cy="493713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grpSp>
        <p:nvGrpSpPr>
          <p:cNvPr id="52" name="Gruppe 51"/>
          <p:cNvGrpSpPr/>
          <p:nvPr/>
        </p:nvGrpSpPr>
        <p:grpSpPr>
          <a:xfrm>
            <a:off x="3227885" y="4159142"/>
            <a:ext cx="3271715" cy="246856"/>
            <a:chOff x="3452803" y="2976563"/>
            <a:chExt cx="3544358" cy="493713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5238752" y="2976563"/>
              <a:ext cx="842739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452803" y="2976563"/>
              <a:ext cx="85725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4386248" y="2976563"/>
              <a:ext cx="781066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6167446" y="2976563"/>
              <a:ext cx="829715" cy="4937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grpSp>
        <p:nvGrpSpPr>
          <p:cNvPr id="57" name="Gruppe 56"/>
          <p:cNvGrpSpPr/>
          <p:nvPr/>
        </p:nvGrpSpPr>
        <p:grpSpPr>
          <a:xfrm>
            <a:off x="3208775" y="4879222"/>
            <a:ext cx="3271715" cy="246856"/>
            <a:chOff x="3476173" y="5062332"/>
            <a:chExt cx="3544358" cy="246856"/>
          </a:xfrm>
        </p:grpSpPr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5262122" y="5062332"/>
              <a:ext cx="842739" cy="2468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Behandling</a:t>
              </a: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3476173" y="5062332"/>
              <a:ext cx="857256" cy="2468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Innleggelse</a:t>
              </a: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4409618" y="5062332"/>
              <a:ext cx="781066" cy="2468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Diagnostikk</a:t>
              </a:r>
            </a:p>
          </p:txBody>
        </p:sp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6190816" y="5062332"/>
              <a:ext cx="829715" cy="2468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nb-NO" sz="1100" dirty="0">
                  <a:latin typeface="+mn-lt"/>
                </a:rPr>
                <a:t>Utskrivelse</a:t>
              </a:r>
            </a:p>
          </p:txBody>
        </p:sp>
      </p:grpSp>
      <p:cxnSp>
        <p:nvCxnSpPr>
          <p:cNvPr id="62" name="AutoShape 14"/>
          <p:cNvCxnSpPr>
            <a:cxnSpLocks noChangeShapeType="1"/>
            <a:stCxn id="34" idx="1"/>
            <a:endCxn id="5" idx="3"/>
          </p:cNvCxnSpPr>
          <p:nvPr/>
        </p:nvCxnSpPr>
        <p:spPr bwMode="auto">
          <a:xfrm flipH="1">
            <a:off x="1821238" y="2955598"/>
            <a:ext cx="1406647" cy="66662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63" name="Rett pil 62"/>
          <p:cNvCxnSpPr>
            <a:stCxn id="5" idx="3"/>
            <a:endCxn id="39" idx="1"/>
          </p:cNvCxnSpPr>
          <p:nvPr/>
        </p:nvCxnSpPr>
        <p:spPr bwMode="auto">
          <a:xfrm flipV="1">
            <a:off x="1821238" y="3274458"/>
            <a:ext cx="1406647" cy="347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Rett pil 63"/>
          <p:cNvCxnSpPr>
            <a:stCxn id="5" idx="3"/>
            <a:endCxn id="44" idx="1"/>
          </p:cNvCxnSpPr>
          <p:nvPr/>
        </p:nvCxnSpPr>
        <p:spPr bwMode="auto">
          <a:xfrm flipV="1">
            <a:off x="1821238" y="3603666"/>
            <a:ext cx="1406647" cy="18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Rett pil 64"/>
          <p:cNvCxnSpPr>
            <a:stCxn id="5" idx="3"/>
            <a:endCxn id="49" idx="1"/>
          </p:cNvCxnSpPr>
          <p:nvPr/>
        </p:nvCxnSpPr>
        <p:spPr bwMode="auto">
          <a:xfrm>
            <a:off x="1821238" y="3622219"/>
            <a:ext cx="1406647" cy="341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Rett pil 65"/>
          <p:cNvCxnSpPr>
            <a:stCxn id="5" idx="3"/>
            <a:endCxn id="54" idx="1"/>
          </p:cNvCxnSpPr>
          <p:nvPr/>
        </p:nvCxnSpPr>
        <p:spPr bwMode="auto">
          <a:xfrm>
            <a:off x="1821238" y="3622221"/>
            <a:ext cx="1406647" cy="6603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Rett pil 66"/>
          <p:cNvCxnSpPr>
            <a:stCxn id="5" idx="3"/>
            <a:endCxn id="29" idx="1"/>
          </p:cNvCxnSpPr>
          <p:nvPr/>
        </p:nvCxnSpPr>
        <p:spPr bwMode="auto">
          <a:xfrm>
            <a:off x="1821238" y="3622217"/>
            <a:ext cx="1406647" cy="1020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Rett pil 67"/>
          <p:cNvCxnSpPr>
            <a:stCxn id="36" idx="3"/>
            <a:endCxn id="10" idx="1"/>
          </p:cNvCxnSpPr>
          <p:nvPr/>
        </p:nvCxnSpPr>
        <p:spPr bwMode="auto">
          <a:xfrm>
            <a:off x="6499600" y="2955598"/>
            <a:ext cx="1284765" cy="666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Rett pil 68"/>
          <p:cNvCxnSpPr>
            <a:stCxn id="41" idx="3"/>
            <a:endCxn id="10" idx="1"/>
          </p:cNvCxnSpPr>
          <p:nvPr/>
        </p:nvCxnSpPr>
        <p:spPr bwMode="auto">
          <a:xfrm>
            <a:off x="6499600" y="3274458"/>
            <a:ext cx="1284765" cy="347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Rett pil 69"/>
          <p:cNvCxnSpPr>
            <a:stCxn id="46" idx="3"/>
            <a:endCxn id="10" idx="1"/>
          </p:cNvCxnSpPr>
          <p:nvPr/>
        </p:nvCxnSpPr>
        <p:spPr bwMode="auto">
          <a:xfrm>
            <a:off x="6499600" y="3603666"/>
            <a:ext cx="1284765" cy="18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Rett pil 70"/>
          <p:cNvCxnSpPr>
            <a:stCxn id="51" idx="3"/>
            <a:endCxn id="10" idx="1"/>
          </p:cNvCxnSpPr>
          <p:nvPr/>
        </p:nvCxnSpPr>
        <p:spPr bwMode="auto">
          <a:xfrm flipV="1">
            <a:off x="6499600" y="3622219"/>
            <a:ext cx="1284765" cy="341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Rett pil 71"/>
          <p:cNvCxnSpPr>
            <a:stCxn id="56" idx="3"/>
            <a:endCxn id="10" idx="1"/>
          </p:cNvCxnSpPr>
          <p:nvPr/>
        </p:nvCxnSpPr>
        <p:spPr bwMode="auto">
          <a:xfrm flipV="1">
            <a:off x="6499600" y="3622221"/>
            <a:ext cx="1284765" cy="6603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Rett pil 72"/>
          <p:cNvCxnSpPr>
            <a:stCxn id="31" idx="3"/>
            <a:endCxn id="10" idx="1"/>
          </p:cNvCxnSpPr>
          <p:nvPr/>
        </p:nvCxnSpPr>
        <p:spPr bwMode="auto">
          <a:xfrm flipV="1">
            <a:off x="6499600" y="3622217"/>
            <a:ext cx="1284765" cy="1020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8" name="Gruppe 624"/>
          <p:cNvGrpSpPr/>
          <p:nvPr/>
        </p:nvGrpSpPr>
        <p:grpSpPr>
          <a:xfrm>
            <a:off x="467544" y="6381328"/>
            <a:ext cx="1745850" cy="251236"/>
            <a:chOff x="1097958" y="6446132"/>
            <a:chExt cx="1745850" cy="251236"/>
          </a:xfrm>
        </p:grpSpPr>
        <p:pic>
          <p:nvPicPr>
            <p:cNvPr id="89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0" name="Rett linje 62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Rett linje 62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Rett linje 62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Rett linje 62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Rett linje 63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Rett linje 63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Rett linje 63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0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 73"/>
          <p:cNvSpPr/>
          <p:nvPr/>
        </p:nvSpPr>
        <p:spPr>
          <a:xfrm>
            <a:off x="-21600" y="5429264"/>
            <a:ext cx="9144000" cy="49054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113" name="Rektangel 112"/>
          <p:cNvSpPr/>
          <p:nvPr/>
        </p:nvSpPr>
        <p:spPr>
          <a:xfrm>
            <a:off x="-21949" y="2500321"/>
            <a:ext cx="9144000" cy="642941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32" name="Rektangel 31"/>
          <p:cNvSpPr/>
          <p:nvPr/>
        </p:nvSpPr>
        <p:spPr>
          <a:xfrm>
            <a:off x="-21949" y="3143260"/>
            <a:ext cx="9144000" cy="5715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36" name="Rektangel 35"/>
          <p:cNvSpPr/>
          <p:nvPr/>
        </p:nvSpPr>
        <p:spPr>
          <a:xfrm>
            <a:off x="-21949" y="3714764"/>
            <a:ext cx="9144000" cy="714380"/>
          </a:xfrm>
          <a:prstGeom prst="rect">
            <a:avLst/>
          </a:prstGeom>
          <a:solidFill>
            <a:srgbClr val="97F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4" name="Rektangel 3"/>
          <p:cNvSpPr/>
          <p:nvPr/>
        </p:nvSpPr>
        <p:spPr>
          <a:xfrm>
            <a:off x="-21949" y="4"/>
            <a:ext cx="9144000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5" name="Rektangel 4"/>
          <p:cNvSpPr/>
          <p:nvPr/>
        </p:nvSpPr>
        <p:spPr>
          <a:xfrm>
            <a:off x="-20257" y="500042"/>
            <a:ext cx="9144000" cy="135732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6" name="Rektangel 5"/>
          <p:cNvSpPr/>
          <p:nvPr/>
        </p:nvSpPr>
        <p:spPr>
          <a:xfrm>
            <a:off x="-20257" y="1857364"/>
            <a:ext cx="9144000" cy="64295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7" name="Rektangel 6"/>
          <p:cNvSpPr/>
          <p:nvPr/>
        </p:nvSpPr>
        <p:spPr>
          <a:xfrm>
            <a:off x="-21949" y="4429146"/>
            <a:ext cx="9144000" cy="571505"/>
          </a:xfrm>
          <a:prstGeom prst="rect">
            <a:avLst/>
          </a:prstGeom>
          <a:solidFill>
            <a:srgbClr val="97F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8" name="Rektangel 7"/>
          <p:cNvSpPr/>
          <p:nvPr/>
        </p:nvSpPr>
        <p:spPr>
          <a:xfrm>
            <a:off x="-21949" y="5000648"/>
            <a:ext cx="9144000" cy="42861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9" name="Rektangel 8"/>
          <p:cNvSpPr/>
          <p:nvPr/>
        </p:nvSpPr>
        <p:spPr>
          <a:xfrm>
            <a:off x="-21949" y="5929330"/>
            <a:ext cx="9144000" cy="92867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11" name="Femkant 10"/>
          <p:cNvSpPr/>
          <p:nvPr/>
        </p:nvSpPr>
        <p:spPr>
          <a:xfrm>
            <a:off x="32936" y="1143001"/>
            <a:ext cx="1571641" cy="357188"/>
          </a:xfrm>
          <a:prstGeom prst="homePlat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schemeClr val="tx1"/>
                </a:solidFill>
              </a:rPr>
              <a:t>Hjem: Bruker/pårørende</a:t>
            </a:r>
          </a:p>
        </p:txBody>
      </p:sp>
      <p:sp>
        <p:nvSpPr>
          <p:cNvPr id="13" name="Femkant 12"/>
          <p:cNvSpPr/>
          <p:nvPr/>
        </p:nvSpPr>
        <p:spPr>
          <a:xfrm>
            <a:off x="65943" y="6000770"/>
            <a:ext cx="945148" cy="285749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smtClean="0">
                <a:solidFill>
                  <a:schemeClr val="tx1"/>
                </a:solidFill>
              </a:rPr>
              <a:t>Sykehus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14" name="Femkant 13"/>
          <p:cNvSpPr/>
          <p:nvPr/>
        </p:nvSpPr>
        <p:spPr>
          <a:xfrm>
            <a:off x="27480" y="5072090"/>
            <a:ext cx="1329810" cy="285748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smtClean="0">
                <a:solidFill>
                  <a:schemeClr val="tx1"/>
                </a:solidFill>
              </a:rPr>
              <a:t>Bestillerkontor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15" name="Femkant 14"/>
          <p:cNvSpPr/>
          <p:nvPr/>
        </p:nvSpPr>
        <p:spPr>
          <a:xfrm>
            <a:off x="60448" y="3929078"/>
            <a:ext cx="1011090" cy="285752"/>
          </a:xfrm>
          <a:prstGeom prst="homePlate">
            <a:avLst/>
          </a:prstGeom>
          <a:solidFill>
            <a:srgbClr val="97FE72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smtClean="0">
                <a:solidFill>
                  <a:schemeClr val="tx1"/>
                </a:solidFill>
              </a:rPr>
              <a:t>Fastlege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16" name="Femkant 15"/>
          <p:cNvSpPr/>
          <p:nvPr/>
        </p:nvSpPr>
        <p:spPr>
          <a:xfrm>
            <a:off x="33190" y="2071690"/>
            <a:ext cx="1344626" cy="285750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schemeClr val="tx1"/>
                </a:solidFill>
              </a:rPr>
              <a:t>Hjemmetjeneste</a:t>
            </a:r>
          </a:p>
        </p:txBody>
      </p:sp>
      <p:sp>
        <p:nvSpPr>
          <p:cNvPr id="17" name="Femkant 16"/>
          <p:cNvSpPr/>
          <p:nvPr/>
        </p:nvSpPr>
        <p:spPr>
          <a:xfrm>
            <a:off x="-21948" y="0"/>
            <a:ext cx="8946172" cy="48418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>
                <a:solidFill>
                  <a:schemeClr val="tx1"/>
                </a:solidFill>
              </a:rPr>
              <a:t>Samhandlingskjeden: Helhetlig pasientforløp i hjemmet (HPH)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3998297" y="385764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</a:rPr>
              <a:t>Besøk hos </a:t>
            </a:r>
            <a:r>
              <a:rPr lang="nb-NO" sz="1000" b="1" dirty="0" smtClean="0">
                <a:solidFill>
                  <a:schemeClr val="tx1"/>
                </a:solidFill>
              </a:rPr>
              <a:t>fastleger etter 2 uker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71538" y="5715018"/>
            <a:ext cx="1357322" cy="92869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</a:rPr>
              <a:t>Pasienten vurderes utreiseklar</a:t>
            </a:r>
          </a:p>
        </p:txBody>
      </p:sp>
      <p:sp>
        <p:nvSpPr>
          <p:cNvPr id="25" name="Rektangel 24"/>
          <p:cNvSpPr/>
          <p:nvPr/>
        </p:nvSpPr>
        <p:spPr>
          <a:xfrm>
            <a:off x="2571737" y="1643062"/>
            <a:ext cx="923199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</a:rPr>
              <a:t>Besøk av </a:t>
            </a:r>
            <a:r>
              <a:rPr lang="nb-NO" sz="1000" b="1" dirty="0" smtClean="0">
                <a:solidFill>
                  <a:schemeClr val="tx1"/>
                </a:solidFill>
              </a:rPr>
              <a:t>sykepleier innen 3 dager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7017378" y="5715016"/>
            <a:ext cx="112652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Observasjon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Akutt poliklinikk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Mottak </a:t>
            </a:r>
            <a:r>
              <a:rPr lang="nb-NO" sz="1000" b="1" dirty="0">
                <a:solidFill>
                  <a:schemeClr val="tx1"/>
                </a:solidFill>
              </a:rPr>
              <a:t>i sykehus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500300" y="857232"/>
            <a:ext cx="4429155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</a:rPr>
              <a:t>Daglig </a:t>
            </a:r>
            <a:r>
              <a:rPr lang="nb-NO" sz="1000" b="1" dirty="0" smtClean="0">
                <a:solidFill>
                  <a:schemeClr val="tx1"/>
                </a:solidFill>
              </a:rPr>
              <a:t>observasjon og tjenesteyting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4929190" y="1643064"/>
            <a:ext cx="972188" cy="64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Ny </a:t>
            </a:r>
            <a:r>
              <a:rPr lang="nb-NO" sz="1000" b="1" dirty="0">
                <a:solidFill>
                  <a:schemeClr val="tx1"/>
                </a:solidFill>
              </a:rPr>
              <a:t>samtale med </a:t>
            </a:r>
            <a:r>
              <a:rPr lang="nb-NO" sz="1000" b="1" dirty="0" smtClean="0">
                <a:solidFill>
                  <a:schemeClr val="tx1"/>
                </a:solidFill>
              </a:rPr>
              <a:t>primærkontakt ved 4 uker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38" name="Figur 37"/>
          <p:cNvCxnSpPr>
            <a:stCxn id="25" idx="3"/>
            <a:endCxn id="22" idx="1"/>
          </p:cNvCxnSpPr>
          <p:nvPr/>
        </p:nvCxnSpPr>
        <p:spPr>
          <a:xfrm>
            <a:off x="3494936" y="1964533"/>
            <a:ext cx="503361" cy="2143140"/>
          </a:xfrm>
          <a:prstGeom prst="bentConnector3">
            <a:avLst>
              <a:gd name="adj1" fmla="val 3428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Figur 39"/>
          <p:cNvCxnSpPr>
            <a:stCxn id="22" idx="3"/>
            <a:endCxn id="34" idx="2"/>
          </p:cNvCxnSpPr>
          <p:nvPr/>
        </p:nvCxnSpPr>
        <p:spPr>
          <a:xfrm flipV="1">
            <a:off x="4912696" y="2286005"/>
            <a:ext cx="502588" cy="18216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Rett pil 75"/>
          <p:cNvCxnSpPr/>
          <p:nvPr/>
        </p:nvCxnSpPr>
        <p:spPr>
          <a:xfrm rot="5040000" flipH="1" flipV="1">
            <a:off x="5357163" y="1447226"/>
            <a:ext cx="357190" cy="32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3841134" y="6000768"/>
            <a:ext cx="15166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000" b="1" dirty="0">
                <a:solidFill>
                  <a:schemeClr val="tx1"/>
                </a:solidFill>
              </a:rPr>
              <a:t>Utredning/behandling,  </a:t>
            </a:r>
            <a:r>
              <a:rPr lang="nb-NO" sz="1000" b="1" dirty="0" smtClean="0">
                <a:solidFill>
                  <a:schemeClr val="tx1"/>
                </a:solidFill>
              </a:rPr>
              <a:t>avdeling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31" name="Rett pil 30"/>
          <p:cNvCxnSpPr>
            <a:stCxn id="26" idx="1"/>
            <a:endCxn id="29" idx="3"/>
          </p:cNvCxnSpPr>
          <p:nvPr/>
        </p:nvCxnSpPr>
        <p:spPr>
          <a:xfrm rot="10800000" flipV="1">
            <a:off x="5357819" y="6179364"/>
            <a:ext cx="1659560" cy="10715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tt pil 34"/>
          <p:cNvCxnSpPr>
            <a:stCxn id="29" idx="1"/>
            <a:endCxn id="23" idx="6"/>
          </p:cNvCxnSpPr>
          <p:nvPr/>
        </p:nvCxnSpPr>
        <p:spPr>
          <a:xfrm rot="10800000">
            <a:off x="2428860" y="6179366"/>
            <a:ext cx="1412274" cy="10715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emkant 45"/>
          <p:cNvSpPr/>
          <p:nvPr/>
        </p:nvSpPr>
        <p:spPr>
          <a:xfrm>
            <a:off x="87891" y="4572022"/>
            <a:ext cx="989142" cy="285750"/>
          </a:xfrm>
          <a:prstGeom prst="homePlate">
            <a:avLst/>
          </a:prstGeom>
          <a:solidFill>
            <a:srgbClr val="97FE72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smtClean="0">
                <a:solidFill>
                  <a:schemeClr val="tx1"/>
                </a:solidFill>
              </a:rPr>
              <a:t>Legevakt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81" name="Femkant 80"/>
          <p:cNvSpPr/>
          <p:nvPr/>
        </p:nvSpPr>
        <p:spPr>
          <a:xfrm>
            <a:off x="62121" y="3286138"/>
            <a:ext cx="1467740" cy="285750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err="1" smtClean="0">
                <a:solidFill>
                  <a:schemeClr val="tx1"/>
                </a:solidFill>
              </a:rPr>
              <a:t>Fysio-/ergoterapi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3998298" y="3214686"/>
            <a:ext cx="914400" cy="357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Trening og opplæring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105" name="Rett pil 104"/>
          <p:cNvCxnSpPr>
            <a:stCxn id="22" idx="0"/>
          </p:cNvCxnSpPr>
          <p:nvPr/>
        </p:nvCxnSpPr>
        <p:spPr bwMode="auto">
          <a:xfrm flipV="1">
            <a:off x="4455497" y="3572670"/>
            <a:ext cx="3882" cy="2849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14" name="Femkant 113"/>
          <p:cNvSpPr/>
          <p:nvPr/>
        </p:nvSpPr>
        <p:spPr>
          <a:xfrm>
            <a:off x="62121" y="2643196"/>
            <a:ext cx="1344626" cy="285750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smtClean="0">
                <a:solidFill>
                  <a:schemeClr val="tx1"/>
                </a:solidFill>
              </a:rPr>
              <a:t>Sykehjem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6929455" y="857233"/>
            <a:ext cx="1785950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</a:rPr>
              <a:t>Daglig </a:t>
            </a:r>
            <a:r>
              <a:rPr lang="nb-NO" sz="1000" b="1" dirty="0" smtClean="0">
                <a:solidFill>
                  <a:schemeClr val="tx1"/>
                </a:solidFill>
              </a:rPr>
              <a:t>observasjon og tjenesteyting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7930660" y="2643182"/>
            <a:ext cx="1099038" cy="64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err="1" smtClean="0">
                <a:solidFill>
                  <a:schemeClr val="tx1"/>
                </a:solidFill>
              </a:rPr>
              <a:t>Ø.hj</a:t>
            </a:r>
            <a:r>
              <a:rPr lang="nb-NO" sz="1000" b="1" dirty="0">
                <a:solidFill>
                  <a:schemeClr val="tx1"/>
                </a:solidFill>
              </a:rPr>
              <a:t>:</a:t>
            </a:r>
            <a:r>
              <a:rPr lang="nb-NO" sz="1000" b="1" dirty="0" smtClean="0">
                <a:solidFill>
                  <a:schemeClr val="tx1"/>
                </a:solidFill>
              </a:rPr>
              <a:t> Innleggelse korttidsopphold rehabilitering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131" name="Vinkel 130"/>
          <p:cNvCxnSpPr>
            <a:stCxn id="55" idx="3"/>
            <a:endCxn id="26" idx="0"/>
          </p:cNvCxnSpPr>
          <p:nvPr/>
        </p:nvCxnSpPr>
        <p:spPr bwMode="auto">
          <a:xfrm>
            <a:off x="7215207" y="4071942"/>
            <a:ext cx="365433" cy="164307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5" name="Figur 144"/>
          <p:cNvCxnSpPr>
            <a:stCxn id="55" idx="3"/>
          </p:cNvCxnSpPr>
          <p:nvPr/>
        </p:nvCxnSpPr>
        <p:spPr bwMode="auto">
          <a:xfrm flipV="1">
            <a:off x="7215206" y="1285860"/>
            <a:ext cx="357190" cy="278608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8" name="Rektangel 147"/>
          <p:cNvSpPr/>
          <p:nvPr/>
        </p:nvSpPr>
        <p:spPr>
          <a:xfrm>
            <a:off x="2571736" y="2643182"/>
            <a:ext cx="956170" cy="642956"/>
          </a:xfrm>
          <a:prstGeom prst="rect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Innleggelse korttidsopphold rehabilitering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930661" y="3857640"/>
            <a:ext cx="109903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Oppfølging fastlege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61" name="Vinkel 60"/>
          <p:cNvCxnSpPr>
            <a:stCxn id="108" idx="3"/>
            <a:endCxn id="58" idx="1"/>
          </p:cNvCxnSpPr>
          <p:nvPr/>
        </p:nvCxnSpPr>
        <p:spPr>
          <a:xfrm flipV="1">
            <a:off x="7215206" y="4071954"/>
            <a:ext cx="715456" cy="6429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mbe 145"/>
          <p:cNvSpPr/>
          <p:nvPr/>
        </p:nvSpPr>
        <p:spPr bwMode="auto">
          <a:xfrm>
            <a:off x="7251475" y="3929066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uppe 58"/>
          <p:cNvGrpSpPr/>
          <p:nvPr/>
        </p:nvGrpSpPr>
        <p:grpSpPr>
          <a:xfrm>
            <a:off x="6346960" y="4500570"/>
            <a:ext cx="868246" cy="428628"/>
            <a:chOff x="6143636" y="3571876"/>
            <a:chExt cx="868246" cy="428628"/>
          </a:xfrm>
        </p:grpSpPr>
        <p:sp>
          <p:nvSpPr>
            <p:cNvPr id="108" name="Rektangel 107"/>
            <p:cNvSpPr/>
            <p:nvPr/>
          </p:nvSpPr>
          <p:spPr>
            <a:xfrm>
              <a:off x="6643702" y="3571876"/>
              <a:ext cx="36818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000" b="1" dirty="0" err="1" smtClean="0">
                  <a:solidFill>
                    <a:schemeClr val="tx1"/>
                  </a:solidFill>
                </a:rPr>
                <a:t>Lege-vakt</a:t>
              </a:r>
              <a:endParaRPr lang="nb-NO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ktangel 51"/>
            <p:cNvSpPr/>
            <p:nvPr/>
          </p:nvSpPr>
          <p:spPr>
            <a:xfrm>
              <a:off x="6143636" y="3571876"/>
              <a:ext cx="500066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000" b="1" dirty="0" smtClean="0">
                  <a:solidFill>
                    <a:schemeClr val="tx1"/>
                  </a:solidFill>
                </a:rPr>
                <a:t>LV-sentral</a:t>
              </a:r>
              <a:endParaRPr lang="nb-NO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ktangel 54"/>
          <p:cNvSpPr/>
          <p:nvPr/>
        </p:nvSpPr>
        <p:spPr>
          <a:xfrm>
            <a:off x="6357950" y="3857628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Fastlege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94" name="Rett pil 93"/>
          <p:cNvCxnSpPr/>
          <p:nvPr/>
        </p:nvCxnSpPr>
        <p:spPr bwMode="auto">
          <a:xfrm rot="5400000" flipH="1" flipV="1">
            <a:off x="2926726" y="2426681"/>
            <a:ext cx="285752" cy="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6" name="Rett pil 105"/>
          <p:cNvCxnSpPr/>
          <p:nvPr/>
        </p:nvCxnSpPr>
        <p:spPr>
          <a:xfrm rot="5040000" flipH="1" flipV="1">
            <a:off x="2928271" y="1448717"/>
            <a:ext cx="357190" cy="32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Rektangel 122"/>
          <p:cNvSpPr/>
          <p:nvPr/>
        </p:nvSpPr>
        <p:spPr>
          <a:xfrm>
            <a:off x="6429388" y="1643051"/>
            <a:ext cx="785818" cy="64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err="1" smtClean="0">
                <a:solidFill>
                  <a:schemeClr val="tx1"/>
                </a:solidFill>
              </a:rPr>
              <a:t>Primær-kontakt/-sykepleier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63" name="Figur 62"/>
          <p:cNvCxnSpPr>
            <a:stCxn id="123" idx="2"/>
            <a:endCxn id="52" idx="1"/>
          </p:cNvCxnSpPr>
          <p:nvPr/>
        </p:nvCxnSpPr>
        <p:spPr>
          <a:xfrm rot="5400000">
            <a:off x="5370184" y="3262769"/>
            <a:ext cx="2428893" cy="475337"/>
          </a:xfrm>
          <a:prstGeom prst="bentConnector4">
            <a:avLst>
              <a:gd name="adj1" fmla="val 27869"/>
              <a:gd name="adj2" fmla="val 134065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Figur 69"/>
          <p:cNvCxnSpPr>
            <a:stCxn id="123" idx="2"/>
            <a:endCxn id="55" idx="1"/>
          </p:cNvCxnSpPr>
          <p:nvPr/>
        </p:nvCxnSpPr>
        <p:spPr>
          <a:xfrm rot="5400000">
            <a:off x="5697150" y="2946795"/>
            <a:ext cx="1785951" cy="464347"/>
          </a:xfrm>
          <a:prstGeom prst="bentConnector4">
            <a:avLst>
              <a:gd name="adj1" fmla="val 38035"/>
              <a:gd name="adj2" fmla="val 138974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/>
          <p:cNvSpPr/>
          <p:nvPr/>
        </p:nvSpPr>
        <p:spPr>
          <a:xfrm>
            <a:off x="1428728" y="2071690"/>
            <a:ext cx="64294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Video-møte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err="1" smtClean="0">
                <a:solidFill>
                  <a:schemeClr val="tx1"/>
                </a:solidFill>
              </a:rPr>
              <a:t>Kontakt-person</a:t>
            </a:r>
            <a:endParaRPr lang="nb-NO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60" name="Rett pil 59"/>
          <p:cNvCxnSpPr>
            <a:stCxn id="23" idx="0"/>
            <a:endCxn id="59" idx="2"/>
          </p:cNvCxnSpPr>
          <p:nvPr/>
        </p:nvCxnSpPr>
        <p:spPr>
          <a:xfrm rot="5400000" flipH="1" flipV="1">
            <a:off x="357164" y="4321981"/>
            <a:ext cx="2786070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inkel 61"/>
          <p:cNvCxnSpPr>
            <a:stCxn id="59" idx="3"/>
            <a:endCxn id="25" idx="1"/>
          </p:cNvCxnSpPr>
          <p:nvPr/>
        </p:nvCxnSpPr>
        <p:spPr>
          <a:xfrm flipV="1">
            <a:off x="2071670" y="1964535"/>
            <a:ext cx="500066" cy="535785"/>
          </a:xfrm>
          <a:prstGeom prst="bentConnector3">
            <a:avLst>
              <a:gd name="adj1" fmla="val 57619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inkel 63"/>
          <p:cNvCxnSpPr>
            <a:endCxn id="148" idx="1"/>
          </p:cNvCxnSpPr>
          <p:nvPr/>
        </p:nvCxnSpPr>
        <p:spPr>
          <a:xfrm rot="16200000" flipH="1">
            <a:off x="2239277" y="2632202"/>
            <a:ext cx="464340" cy="200576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mbe 64"/>
          <p:cNvSpPr/>
          <p:nvPr/>
        </p:nvSpPr>
        <p:spPr bwMode="auto">
          <a:xfrm>
            <a:off x="2071671" y="2357430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11" name="Figur 110"/>
          <p:cNvCxnSpPr/>
          <p:nvPr/>
        </p:nvCxnSpPr>
        <p:spPr>
          <a:xfrm rot="5400000" flipH="1" flipV="1">
            <a:off x="6661831" y="1446329"/>
            <a:ext cx="1071570" cy="750635"/>
          </a:xfrm>
          <a:prstGeom prst="bentConnector3">
            <a:avLst>
              <a:gd name="adj1" fmla="val -56666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mbe 118"/>
          <p:cNvSpPr/>
          <p:nvPr/>
        </p:nvSpPr>
        <p:spPr bwMode="auto">
          <a:xfrm>
            <a:off x="6696001" y="2428868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26" name="Rett pil 125"/>
          <p:cNvCxnSpPr/>
          <p:nvPr/>
        </p:nvCxnSpPr>
        <p:spPr>
          <a:xfrm rot="16200000" flipH="1">
            <a:off x="6390098" y="1460883"/>
            <a:ext cx="357191" cy="714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Vinkel 136"/>
          <p:cNvCxnSpPr>
            <a:stCxn id="108" idx="3"/>
            <a:endCxn id="128" idx="1"/>
          </p:cNvCxnSpPr>
          <p:nvPr/>
        </p:nvCxnSpPr>
        <p:spPr>
          <a:xfrm flipV="1">
            <a:off x="7215206" y="2964660"/>
            <a:ext cx="715454" cy="175022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mbe 68"/>
          <p:cNvSpPr/>
          <p:nvPr/>
        </p:nvSpPr>
        <p:spPr bwMode="auto">
          <a:xfrm>
            <a:off x="7251475" y="4572008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" name="Gruppe 174"/>
          <p:cNvGrpSpPr/>
          <p:nvPr/>
        </p:nvGrpSpPr>
        <p:grpSpPr>
          <a:xfrm>
            <a:off x="6000760" y="857232"/>
            <a:ext cx="71438" cy="428628"/>
            <a:chOff x="5572132" y="928670"/>
            <a:chExt cx="71438" cy="357190"/>
          </a:xfrm>
        </p:grpSpPr>
        <p:cxnSp>
          <p:nvCxnSpPr>
            <p:cNvPr id="161" name="Rett linje 160"/>
            <p:cNvCxnSpPr/>
            <p:nvPr/>
          </p:nvCxnSpPr>
          <p:spPr>
            <a:xfrm rot="5400000">
              <a:off x="5572132" y="1142984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ett linje 162"/>
            <p:cNvCxnSpPr/>
            <p:nvPr/>
          </p:nvCxnSpPr>
          <p:spPr>
            <a:xfrm rot="16200000" flipH="1">
              <a:off x="5572132" y="1214422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ett linje 165"/>
            <p:cNvCxnSpPr/>
            <p:nvPr/>
          </p:nvCxnSpPr>
          <p:spPr>
            <a:xfrm rot="16200000" flipV="1">
              <a:off x="5572132" y="1071546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ett linje 167"/>
            <p:cNvCxnSpPr/>
            <p:nvPr/>
          </p:nvCxnSpPr>
          <p:spPr>
            <a:xfrm rot="5400000" flipH="1" flipV="1">
              <a:off x="5572132" y="1000108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tt linje 173"/>
            <p:cNvCxnSpPr/>
            <p:nvPr/>
          </p:nvCxnSpPr>
          <p:spPr>
            <a:xfrm rot="16200000" flipV="1">
              <a:off x="5572132" y="928670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kstSylinder 180"/>
          <p:cNvSpPr txBox="1"/>
          <p:nvPr/>
        </p:nvSpPr>
        <p:spPr>
          <a:xfrm>
            <a:off x="6041808" y="874738"/>
            <a:ext cx="95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/>
              <a:t>Pasienten blir dårligere</a:t>
            </a:r>
          </a:p>
        </p:txBody>
      </p:sp>
      <p:sp>
        <p:nvSpPr>
          <p:cNvPr id="195" name="TekstSylinder 194"/>
          <p:cNvSpPr txBox="1"/>
          <p:nvPr/>
        </p:nvSpPr>
        <p:spPr>
          <a:xfrm>
            <a:off x="509133" y="6357960"/>
            <a:ext cx="490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200" b="1" dirty="0" smtClean="0"/>
              <a:t>Start</a:t>
            </a:r>
            <a:endParaRPr lang="nb-NO" sz="1200" b="1" dirty="0"/>
          </a:p>
        </p:txBody>
      </p:sp>
      <p:cxnSp>
        <p:nvCxnSpPr>
          <p:cNvPr id="198" name="Rett linje 197"/>
          <p:cNvCxnSpPr/>
          <p:nvPr/>
        </p:nvCxnSpPr>
        <p:spPr>
          <a:xfrm>
            <a:off x="6000760" y="785794"/>
            <a:ext cx="2928958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kstSylinder 199"/>
          <p:cNvSpPr txBox="1"/>
          <p:nvPr/>
        </p:nvSpPr>
        <p:spPr>
          <a:xfrm>
            <a:off x="6351564" y="528936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Ny episode</a:t>
            </a:r>
            <a:endParaRPr lang="nb-NO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2" name="Rett linje 201"/>
          <p:cNvCxnSpPr/>
          <p:nvPr/>
        </p:nvCxnSpPr>
        <p:spPr>
          <a:xfrm rot="5400000">
            <a:off x="5929322" y="785794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emkant 74"/>
          <p:cNvSpPr/>
          <p:nvPr/>
        </p:nvSpPr>
        <p:spPr>
          <a:xfrm>
            <a:off x="71406" y="5572145"/>
            <a:ext cx="945148" cy="285749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 smtClean="0">
                <a:solidFill>
                  <a:schemeClr val="tx1"/>
                </a:solidFill>
              </a:rPr>
              <a:t>Poliklinikk</a:t>
            </a:r>
            <a:endParaRPr lang="nb-NO" sz="1200" b="1" dirty="0">
              <a:solidFill>
                <a:schemeClr val="tx1"/>
              </a:solidFill>
            </a:endParaRPr>
          </a:p>
        </p:txBody>
      </p:sp>
      <p:cxnSp>
        <p:nvCxnSpPr>
          <p:cNvPr id="78" name="Rett pil 77"/>
          <p:cNvCxnSpPr>
            <a:stCxn id="23" idx="0"/>
          </p:cNvCxnSpPr>
          <p:nvPr/>
        </p:nvCxnSpPr>
        <p:spPr>
          <a:xfrm flipV="1">
            <a:off x="1750199" y="5500703"/>
            <a:ext cx="546" cy="21431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ktangel 78"/>
          <p:cNvSpPr/>
          <p:nvPr/>
        </p:nvSpPr>
        <p:spPr>
          <a:xfrm>
            <a:off x="7930661" y="1977110"/>
            <a:ext cx="1099038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err="1" smtClean="0">
                <a:solidFill>
                  <a:schemeClr val="tx1"/>
                </a:solidFill>
              </a:rPr>
              <a:t>Ø.hj</a:t>
            </a:r>
            <a:r>
              <a:rPr lang="nb-NO" sz="1000" b="1" dirty="0" smtClean="0">
                <a:solidFill>
                  <a:schemeClr val="tx1"/>
                </a:solidFill>
              </a:rPr>
              <a:t>: Forsterket hjemmetjeneste</a:t>
            </a:r>
            <a:endParaRPr lang="nb-NO" sz="1000" b="1" dirty="0">
              <a:solidFill>
                <a:schemeClr val="tx1"/>
              </a:solidFill>
            </a:endParaRPr>
          </a:p>
        </p:txBody>
      </p:sp>
      <p:cxnSp>
        <p:nvCxnSpPr>
          <p:cNvPr id="49" name="Vinkel 48"/>
          <p:cNvCxnSpPr>
            <a:stCxn id="77" idx="0"/>
            <a:endCxn id="91" idx="1"/>
          </p:cNvCxnSpPr>
          <p:nvPr/>
        </p:nvCxnSpPr>
        <p:spPr>
          <a:xfrm rot="5400000" flipH="1" flipV="1">
            <a:off x="2034849" y="3108626"/>
            <a:ext cx="1678799" cy="2248099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ktangel 76"/>
          <p:cNvSpPr/>
          <p:nvPr/>
        </p:nvSpPr>
        <p:spPr>
          <a:xfrm>
            <a:off x="1285852" y="5072074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</a:rPr>
              <a:t>Møte sykehus kommune</a:t>
            </a:r>
          </a:p>
        </p:txBody>
      </p:sp>
      <p:cxnSp>
        <p:nvCxnSpPr>
          <p:cNvPr id="39" name="Rett linje 38"/>
          <p:cNvCxnSpPr>
            <a:stCxn id="148" idx="2"/>
          </p:cNvCxnSpPr>
          <p:nvPr/>
        </p:nvCxnSpPr>
        <p:spPr>
          <a:xfrm flipH="1">
            <a:off x="3049821" y="3286139"/>
            <a:ext cx="1" cy="10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Vinkel 72"/>
          <p:cNvCxnSpPr>
            <a:stCxn id="146" idx="3"/>
            <a:endCxn id="79" idx="1"/>
          </p:cNvCxnSpPr>
          <p:nvPr/>
        </p:nvCxnSpPr>
        <p:spPr>
          <a:xfrm flipV="1">
            <a:off x="7515247" y="2202990"/>
            <a:ext cx="415414" cy="1868953"/>
          </a:xfrm>
          <a:prstGeom prst="bentConnector3">
            <a:avLst>
              <a:gd name="adj1" fmla="val 13314"/>
            </a:avLst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33" grpId="0" animBg="1"/>
      <p:bldP spid="34" grpId="0" animBg="1"/>
      <p:bldP spid="29" grpId="0" animBg="1"/>
      <p:bldP spid="91" grpId="0" animBg="1"/>
      <p:bldP spid="127" grpId="0" animBg="1"/>
      <p:bldP spid="128" grpId="0" animBg="1"/>
      <p:bldP spid="148" grpId="0" animBg="1"/>
      <p:bldP spid="58" grpId="0" animBg="1"/>
      <p:bldP spid="146" grpId="0" animBg="1"/>
      <p:bldP spid="55" grpId="0" animBg="1"/>
      <p:bldP spid="123" grpId="0" animBg="1"/>
      <p:bldP spid="59" grpId="0" animBg="1"/>
      <p:bldP spid="65" grpId="0" animBg="1"/>
      <p:bldP spid="119" grpId="0" animBg="1"/>
      <p:bldP spid="69" grpId="0" animBg="1"/>
      <p:bldP spid="181" grpId="0"/>
      <p:bldP spid="200" grpId="0"/>
      <p:bldP spid="79" grpId="0" animBg="1"/>
      <p:bldP spid="77" grpId="0" animBg="1"/>
      <p:bldP spid="7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323528" y="672353"/>
            <a:ext cx="56085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3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PIXI; </a:t>
            </a:r>
            <a:r>
              <a:rPr lang="nb-NO" sz="3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Lommeutgave av sjekklister</a:t>
            </a:r>
            <a:endParaRPr lang="nb-NO" sz="3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40528"/>
              </p:ext>
            </p:extLst>
          </p:nvPr>
        </p:nvGraphicFramePr>
        <p:xfrm>
          <a:off x="806243" y="2622909"/>
          <a:ext cx="2643187" cy="39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Acrobat Document" r:id="rId4" imgW="3238500" imgH="4400398" progId="AcroExch.Document.7">
                  <p:embed/>
                </p:oleObj>
              </mc:Choice>
              <mc:Fallback>
                <p:oleObj name="Acrobat Document" r:id="rId4" imgW="3238500" imgH="44003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3" y="2622909"/>
                        <a:ext cx="2643187" cy="398621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27908"/>
              </p:ext>
            </p:extLst>
          </p:nvPr>
        </p:nvGraphicFramePr>
        <p:xfrm>
          <a:off x="3419872" y="1628800"/>
          <a:ext cx="2905125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Acrobat Document" r:id="rId6" imgW="3238500" imgH="4400398" progId="AcroExch.Document.7">
                  <p:embed/>
                </p:oleObj>
              </mc:Choice>
              <mc:Fallback>
                <p:oleObj name="Acrobat Document" r:id="rId6" imgW="3238500" imgH="44003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628800"/>
                        <a:ext cx="2905125" cy="39862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33105"/>
              </p:ext>
            </p:extLst>
          </p:nvPr>
        </p:nvGraphicFramePr>
        <p:xfrm>
          <a:off x="6174656" y="654783"/>
          <a:ext cx="2714625" cy="39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Acrobat Document" r:id="rId8" imgW="3238500" imgH="4400398" progId="AcroExch.Document.7">
                  <p:embed/>
                </p:oleObj>
              </mc:Choice>
              <mc:Fallback>
                <p:oleObj name="Acrobat Document" r:id="rId8" imgW="3238500" imgH="44003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656" y="654783"/>
                        <a:ext cx="2714625" cy="398621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e 636"/>
          <p:cNvGrpSpPr/>
          <p:nvPr/>
        </p:nvGrpSpPr>
        <p:grpSpPr>
          <a:xfrm>
            <a:off x="6588224" y="6093297"/>
            <a:ext cx="2592288" cy="764704"/>
            <a:chOff x="1" y="0"/>
            <a:chExt cx="2377367" cy="85268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496" b="29511"/>
            <a:stretch/>
          </p:blipFill>
          <p:spPr bwMode="auto">
            <a:xfrm>
              <a:off x="1" y="0"/>
              <a:ext cx="586854" cy="85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kstSylinder 1"/>
            <p:cNvSpPr txBox="1"/>
            <p:nvPr/>
          </p:nvSpPr>
          <p:spPr>
            <a:xfrm>
              <a:off x="424723" y="264116"/>
              <a:ext cx="1952645" cy="5885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TRONDHEIM KOMMUNE</a:t>
              </a:r>
              <a:endParaRPr lang="nb-NO" sz="24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1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1323738" y="188644"/>
            <a:ext cx="7391401" cy="819545"/>
          </a:xfrm>
        </p:spPr>
        <p:txBody>
          <a:bodyPr/>
          <a:lstStyle/>
          <a:p>
            <a:pPr eaLnBrk="1" hangingPunct="1"/>
            <a:r>
              <a:rPr lang="nb-NO" sz="3600" dirty="0" smtClean="0">
                <a:solidFill>
                  <a:srgbClr val="0070C0"/>
                </a:solidFill>
              </a:rPr>
              <a:t>Oppfølgingsplan for pasienten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77157" y="1839374"/>
            <a:ext cx="134440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Observasjon</a:t>
            </a:r>
            <a:br>
              <a:rPr lang="nb-NO" dirty="0"/>
            </a:br>
            <a:r>
              <a:rPr lang="nb-NO" dirty="0"/>
              <a:t>Vurdering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467411" y="2259225"/>
            <a:ext cx="69724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Tiltak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942934" y="1268760"/>
            <a:ext cx="250127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Styrke </a:t>
            </a:r>
            <a:r>
              <a:rPr lang="nb-NO" dirty="0" err="1"/>
              <a:t>egenmestring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942934" y="1772816"/>
            <a:ext cx="250127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Forebyggende tiltak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923928" y="2287905"/>
            <a:ext cx="250127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Kompenserende tiltak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(praktisk bistand)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923928" y="3582308"/>
            <a:ext cx="2501274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Helsetiltak, inkl. beredskapsplan </a:t>
            </a:r>
            <a:r>
              <a:rPr lang="nb-NO" dirty="0"/>
              <a:t>ved forverring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281320" y="2003131"/>
            <a:ext cx="1156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Evaluering</a:t>
            </a:r>
          </a:p>
        </p:txBody>
      </p:sp>
      <p:cxnSp>
        <p:nvCxnSpPr>
          <p:cNvPr id="14" name="Vinkel 13"/>
          <p:cNvCxnSpPr>
            <a:stCxn id="6" idx="3"/>
            <a:endCxn id="7" idx="1"/>
          </p:cNvCxnSpPr>
          <p:nvPr/>
        </p:nvCxnSpPr>
        <p:spPr>
          <a:xfrm>
            <a:off x="1921564" y="2162540"/>
            <a:ext cx="545847" cy="2813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inkel 15"/>
          <p:cNvCxnSpPr>
            <a:stCxn id="7" idx="3"/>
            <a:endCxn id="9" idx="1"/>
          </p:cNvCxnSpPr>
          <p:nvPr/>
        </p:nvCxnSpPr>
        <p:spPr>
          <a:xfrm flipV="1">
            <a:off x="3164656" y="1957482"/>
            <a:ext cx="778278" cy="486409"/>
          </a:xfrm>
          <a:prstGeom prst="bentConnector3">
            <a:avLst>
              <a:gd name="adj1" fmla="val 373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igur 19"/>
          <p:cNvCxnSpPr>
            <a:stCxn id="7" idx="3"/>
            <a:endCxn id="10" idx="1"/>
          </p:cNvCxnSpPr>
          <p:nvPr/>
        </p:nvCxnSpPr>
        <p:spPr>
          <a:xfrm>
            <a:off x="3164656" y="2443891"/>
            <a:ext cx="759272" cy="167180"/>
          </a:xfrm>
          <a:prstGeom prst="bentConnector3">
            <a:avLst>
              <a:gd name="adj1" fmla="val 370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inkel 23"/>
          <p:cNvCxnSpPr>
            <a:stCxn id="8" idx="3"/>
            <a:endCxn id="12" idx="1"/>
          </p:cNvCxnSpPr>
          <p:nvPr/>
        </p:nvCxnSpPr>
        <p:spPr>
          <a:xfrm>
            <a:off x="6444208" y="1453426"/>
            <a:ext cx="837112" cy="7343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inkel 25"/>
          <p:cNvCxnSpPr>
            <a:stCxn id="9" idx="3"/>
            <a:endCxn id="12" idx="1"/>
          </p:cNvCxnSpPr>
          <p:nvPr/>
        </p:nvCxnSpPr>
        <p:spPr>
          <a:xfrm>
            <a:off x="6444208" y="1957482"/>
            <a:ext cx="837112" cy="2303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inkel 27"/>
          <p:cNvCxnSpPr>
            <a:stCxn id="10" idx="3"/>
            <a:endCxn id="12" idx="1"/>
          </p:cNvCxnSpPr>
          <p:nvPr/>
        </p:nvCxnSpPr>
        <p:spPr>
          <a:xfrm flipV="1">
            <a:off x="6425202" y="2187797"/>
            <a:ext cx="856118" cy="4232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inkel 31"/>
          <p:cNvCxnSpPr>
            <a:stCxn id="12" idx="2"/>
          </p:cNvCxnSpPr>
          <p:nvPr/>
        </p:nvCxnSpPr>
        <p:spPr>
          <a:xfrm rot="5400000">
            <a:off x="3374335" y="284456"/>
            <a:ext cx="2397438" cy="65734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 45"/>
          <p:cNvCxnSpPr>
            <a:endCxn id="6" idx="2"/>
          </p:cNvCxnSpPr>
          <p:nvPr/>
        </p:nvCxnSpPr>
        <p:spPr>
          <a:xfrm flipH="1" flipV="1">
            <a:off x="1249361" y="2485705"/>
            <a:ext cx="36962" cy="2284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kstSylinder 46"/>
          <p:cNvSpPr txBox="1">
            <a:spLocks noChangeArrowheads="1"/>
          </p:cNvSpPr>
          <p:nvPr/>
        </p:nvSpPr>
        <p:spPr bwMode="auto">
          <a:xfrm>
            <a:off x="1669776" y="3351542"/>
            <a:ext cx="1647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dirty="0">
                <a:latin typeface="Calibri" pitchFamily="34" charset="0"/>
              </a:rPr>
              <a:t>Klare selv!</a:t>
            </a:r>
            <a:br>
              <a:rPr lang="nb-NO" dirty="0">
                <a:latin typeface="Calibri" pitchFamily="34" charset="0"/>
              </a:rPr>
            </a:br>
            <a:r>
              <a:rPr lang="nb-NO" dirty="0">
                <a:latin typeface="Calibri" pitchFamily="34" charset="0"/>
              </a:rPr>
              <a:t>Forebygge selv!</a:t>
            </a:r>
          </a:p>
        </p:txBody>
      </p:sp>
      <p:cxnSp>
        <p:nvCxnSpPr>
          <p:cNvPr id="56" name="Vinkel 55"/>
          <p:cNvCxnSpPr>
            <a:stCxn id="11" idx="3"/>
            <a:endCxn id="12" idx="1"/>
          </p:cNvCxnSpPr>
          <p:nvPr/>
        </p:nvCxnSpPr>
        <p:spPr>
          <a:xfrm flipV="1">
            <a:off x="6425202" y="2187797"/>
            <a:ext cx="856118" cy="1856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kstSylinder 11268"/>
          <p:cNvSpPr txBox="1"/>
          <p:nvPr/>
        </p:nvSpPr>
        <p:spPr>
          <a:xfrm>
            <a:off x="755576" y="1268760"/>
            <a:ext cx="20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Tre-dagers besøket</a:t>
            </a:r>
            <a:endParaRPr lang="nb-NO" u="sng" dirty="0"/>
          </a:p>
        </p:txBody>
      </p:sp>
      <p:sp>
        <p:nvSpPr>
          <p:cNvPr id="11270" name="TekstSylinder 11269"/>
          <p:cNvSpPr txBox="1"/>
          <p:nvPr/>
        </p:nvSpPr>
        <p:spPr>
          <a:xfrm>
            <a:off x="7172923" y="1268760"/>
            <a:ext cx="150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4-ukers besøk</a:t>
            </a:r>
            <a:endParaRPr lang="nb-NO" u="sng" dirty="0"/>
          </a:p>
        </p:txBody>
      </p:sp>
      <p:sp>
        <p:nvSpPr>
          <p:cNvPr id="5" name="Femkant 4"/>
          <p:cNvSpPr/>
          <p:nvPr/>
        </p:nvSpPr>
        <p:spPr>
          <a:xfrm rot="16200000">
            <a:off x="4374780" y="1224846"/>
            <a:ext cx="648072" cy="82433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Basiskompetanse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3923928" y="3068960"/>
            <a:ext cx="250127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Rehabilitering/trening</a:t>
            </a:r>
            <a:endParaRPr lang="nb-NO" dirty="0"/>
          </a:p>
        </p:txBody>
      </p:sp>
      <p:cxnSp>
        <p:nvCxnSpPr>
          <p:cNvPr id="19" name="Vinkel 18"/>
          <p:cNvCxnSpPr/>
          <p:nvPr/>
        </p:nvCxnSpPr>
        <p:spPr>
          <a:xfrm>
            <a:off x="3186690" y="2452560"/>
            <a:ext cx="759272" cy="809735"/>
          </a:xfrm>
          <a:prstGeom prst="bentConnector3">
            <a:avLst>
              <a:gd name="adj1" fmla="val 333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inkel 24"/>
          <p:cNvCxnSpPr>
            <a:stCxn id="29" idx="3"/>
            <a:endCxn id="12" idx="1"/>
          </p:cNvCxnSpPr>
          <p:nvPr/>
        </p:nvCxnSpPr>
        <p:spPr>
          <a:xfrm flipV="1">
            <a:off x="6425202" y="2187797"/>
            <a:ext cx="856118" cy="10658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inkel 43"/>
          <p:cNvCxnSpPr>
            <a:stCxn id="7" idx="3"/>
            <a:endCxn id="11" idx="1"/>
          </p:cNvCxnSpPr>
          <p:nvPr/>
        </p:nvCxnSpPr>
        <p:spPr>
          <a:xfrm>
            <a:off x="3164656" y="2443891"/>
            <a:ext cx="759272" cy="1600082"/>
          </a:xfrm>
          <a:prstGeom prst="bentConnector3">
            <a:avLst>
              <a:gd name="adj1" fmla="val 370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inkel 47"/>
          <p:cNvCxnSpPr>
            <a:stCxn id="7" idx="3"/>
            <a:endCxn id="8" idx="1"/>
          </p:cNvCxnSpPr>
          <p:nvPr/>
        </p:nvCxnSpPr>
        <p:spPr>
          <a:xfrm flipV="1">
            <a:off x="3164656" y="1453426"/>
            <a:ext cx="778278" cy="990465"/>
          </a:xfrm>
          <a:prstGeom prst="bentConnector3">
            <a:avLst>
              <a:gd name="adj1" fmla="val 373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e 636"/>
          <p:cNvGrpSpPr/>
          <p:nvPr/>
        </p:nvGrpSpPr>
        <p:grpSpPr>
          <a:xfrm>
            <a:off x="6588224" y="6093297"/>
            <a:ext cx="2592288" cy="764704"/>
            <a:chOff x="1" y="0"/>
            <a:chExt cx="2377367" cy="852688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496" b="29511"/>
            <a:stretch/>
          </p:blipFill>
          <p:spPr bwMode="auto">
            <a:xfrm>
              <a:off x="1" y="0"/>
              <a:ext cx="586854" cy="85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kstSylinder 1"/>
            <p:cNvSpPr txBox="1"/>
            <p:nvPr/>
          </p:nvSpPr>
          <p:spPr>
            <a:xfrm>
              <a:off x="424723" y="264116"/>
              <a:ext cx="1952645" cy="5885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TRONDHEIM KOMMUNE</a:t>
              </a:r>
              <a:endParaRPr lang="nb-NO" sz="2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15616" y="6330160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(Tove </a:t>
            </a:r>
            <a:r>
              <a:rPr lang="nb-NO" sz="1100" dirty="0" err="1" smtClean="0"/>
              <a:t>Røsstad</a:t>
            </a:r>
            <a:r>
              <a:rPr lang="nb-NO" sz="1100" dirty="0" smtClean="0"/>
              <a:t>)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0572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88024" y="989856"/>
            <a:ext cx="3682752" cy="1143000"/>
          </a:xfrm>
        </p:spPr>
        <p:txBody>
          <a:bodyPr/>
          <a:lstStyle/>
          <a:p>
            <a:r>
              <a:rPr lang="nb-NO" dirty="0" smtClean="0"/>
              <a:t>KOLS Heim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7" y="188640"/>
            <a:ext cx="3611227" cy="6534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/>
          <p:cNvSpPr txBox="1"/>
          <p:nvPr/>
        </p:nvSpPr>
        <p:spPr>
          <a:xfrm>
            <a:off x="5076057" y="256490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Tidlig intervensjon og </a:t>
            </a:r>
          </a:p>
          <a:p>
            <a:r>
              <a:rPr lang="nb-NO" sz="2400" dirty="0" smtClean="0"/>
              <a:t>«førstevalg behandling»</a:t>
            </a:r>
            <a:endParaRPr lang="nb-NO" sz="2400" dirty="0"/>
          </a:p>
        </p:txBody>
      </p:sp>
      <p:pic>
        <p:nvPicPr>
          <p:cNvPr id="5" name="Picture 3" descr="http://www.stolav.no/upload/Toppmenybilder/Logo-stolav-289x66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184725"/>
            <a:ext cx="27527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8363" y="349342"/>
            <a:ext cx="7407276" cy="79952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Konkrete tilbud (SiO)</a:t>
            </a:r>
            <a:endParaRPr lang="nb-NO" sz="36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412776"/>
            <a:ext cx="6408712" cy="4464496"/>
          </a:xfrm>
        </p:spPr>
        <p:txBody>
          <a:bodyPr>
            <a:noAutofit/>
          </a:bodyPr>
          <a:lstStyle/>
          <a:p>
            <a:pPr marL="200025" indent="-200025">
              <a:spcBef>
                <a:spcPts val="1200"/>
              </a:spcBef>
              <a:buFont typeface="Arial" pitchFamily="34" charset="0"/>
              <a:buChar char="•"/>
            </a:pPr>
            <a:r>
              <a:rPr lang="nb-NO" sz="1800" b="1" dirty="0" smtClean="0"/>
              <a:t>Hastetilbud</a:t>
            </a:r>
            <a:r>
              <a:rPr lang="nb-NO" sz="1800" dirty="0" smtClean="0"/>
              <a:t> </a:t>
            </a:r>
            <a:r>
              <a:rPr lang="nb-NO" sz="1800" dirty="0"/>
              <a:t>i </a:t>
            </a:r>
            <a:r>
              <a:rPr lang="nb-NO" sz="1800" dirty="0" smtClean="0"/>
              <a:t>kommunen (sykehjem/hjemmetjeneste)</a:t>
            </a:r>
          </a:p>
          <a:p>
            <a:pPr marL="600075" lvl="1" indent="-200025">
              <a:spcBef>
                <a:spcPts val="0"/>
              </a:spcBef>
              <a:buFont typeface="Arial" pitchFamily="34" charset="0"/>
              <a:buChar char="•"/>
            </a:pPr>
            <a:r>
              <a:rPr lang="nb-NO" sz="1800" dirty="0" smtClean="0"/>
              <a:t>Pasienter </a:t>
            </a:r>
            <a:r>
              <a:rPr lang="nb-NO" sz="1800" dirty="0"/>
              <a:t>med funksjonssvikt og avklart </a:t>
            </a:r>
            <a:r>
              <a:rPr lang="nb-NO" sz="1800" dirty="0" smtClean="0"/>
              <a:t>diagnose</a:t>
            </a:r>
            <a:endParaRPr lang="nb-NO" sz="1800" dirty="0"/>
          </a:p>
          <a:p>
            <a:pPr marL="200025" indent="-200025">
              <a:spcBef>
                <a:spcPts val="1200"/>
              </a:spcBef>
              <a:buFont typeface="Arial" pitchFamily="34" charset="0"/>
              <a:buChar char="•"/>
            </a:pPr>
            <a:r>
              <a:rPr lang="nb-NO" sz="1800" b="1" dirty="0" smtClean="0"/>
              <a:t>Observasjonssenger</a:t>
            </a:r>
            <a:r>
              <a:rPr lang="nb-NO" sz="1800" dirty="0" smtClean="0"/>
              <a:t> - Legevakt/Felles akuttmottak (FAM)</a:t>
            </a:r>
          </a:p>
          <a:p>
            <a:pPr marL="600075" lvl="1" indent="-200025">
              <a:spcBef>
                <a:spcPts val="0"/>
              </a:spcBef>
              <a:buFont typeface="Arial" pitchFamily="34" charset="0"/>
              <a:buChar char="•"/>
            </a:pPr>
            <a:r>
              <a:rPr lang="nb-NO" sz="1800" dirty="0" smtClean="0"/>
              <a:t>Pasienter med smerter i brystet</a:t>
            </a:r>
          </a:p>
          <a:p>
            <a:pPr marL="600075" lvl="1" indent="-200025">
              <a:spcBef>
                <a:spcPts val="0"/>
              </a:spcBef>
              <a:buFont typeface="Arial" pitchFamily="34" charset="0"/>
              <a:buChar char="•"/>
            </a:pPr>
            <a:r>
              <a:rPr lang="nb-NO" sz="1800" dirty="0" smtClean="0"/>
              <a:t>Pasienter med magesmerter</a:t>
            </a:r>
            <a:endParaRPr lang="nb-NO" sz="1800" dirty="0"/>
          </a:p>
          <a:p>
            <a:pPr marL="200025" indent="-200025">
              <a:spcBef>
                <a:spcPts val="1200"/>
              </a:spcBef>
              <a:buFont typeface="Arial" pitchFamily="34" charset="0"/>
              <a:buChar char="•"/>
            </a:pPr>
            <a:r>
              <a:rPr lang="nb-NO" sz="1800" b="1" dirty="0"/>
              <a:t>Akutt </a:t>
            </a:r>
            <a:r>
              <a:rPr lang="nb-NO" sz="1800" b="1" dirty="0" smtClean="0"/>
              <a:t>poliklinikk</a:t>
            </a:r>
          </a:p>
          <a:p>
            <a:pPr marL="600075" lvl="2" indent="-200025">
              <a:spcBef>
                <a:spcPts val="1200"/>
              </a:spcBef>
            </a:pPr>
            <a:r>
              <a:rPr lang="nb-NO" sz="1800" dirty="0"/>
              <a:t>Type tilbud, åpningstider, </a:t>
            </a:r>
            <a:r>
              <a:rPr lang="nb-NO" sz="1800" dirty="0" smtClean="0"/>
              <a:t>timereservasjon</a:t>
            </a:r>
            <a:endParaRPr lang="nb-NO" sz="1600" b="1" dirty="0" smtClean="0"/>
          </a:p>
          <a:p>
            <a:pPr marL="200025" indent="-200025">
              <a:spcBef>
                <a:spcPts val="1200"/>
              </a:spcBef>
            </a:pPr>
            <a:r>
              <a:rPr lang="nb-NO" sz="1800" b="1" dirty="0" smtClean="0"/>
              <a:t>Interimplasser/forsterket </a:t>
            </a:r>
            <a:r>
              <a:rPr lang="nb-NO" sz="1800" b="1" dirty="0"/>
              <a:t>systematisk oppfølging</a:t>
            </a:r>
            <a:r>
              <a:rPr lang="nb-NO" sz="1800" dirty="0"/>
              <a:t> </a:t>
            </a:r>
            <a:r>
              <a:rPr lang="nb-NO" sz="1800" b="1" dirty="0"/>
              <a:t>etter </a:t>
            </a:r>
            <a:r>
              <a:rPr lang="nb-NO" sz="1800" b="1" dirty="0" smtClean="0"/>
              <a:t>utskriving (rehabilitering)</a:t>
            </a:r>
            <a:endParaRPr lang="nb-NO" sz="1800" b="1" dirty="0"/>
          </a:p>
          <a:p>
            <a:pPr marL="600075" lvl="1" indent="-200025">
              <a:spcBef>
                <a:spcPts val="0"/>
              </a:spcBef>
              <a:buFont typeface="Arial" pitchFamily="34" charset="0"/>
              <a:buChar char="•"/>
            </a:pPr>
            <a:r>
              <a:rPr lang="nb-NO" sz="1800" dirty="0"/>
              <a:t>Redusere reinnleggelser og behov for kommunale </a:t>
            </a:r>
            <a:r>
              <a:rPr lang="nb-NO" sz="1800" dirty="0" smtClean="0"/>
              <a:t>tjenester</a:t>
            </a:r>
          </a:p>
          <a:p>
            <a:pPr marL="600075" lvl="1" indent="-200025">
              <a:spcBef>
                <a:spcPts val="0"/>
              </a:spcBef>
              <a:buFont typeface="Arial" pitchFamily="34" charset="0"/>
              <a:buChar char="•"/>
            </a:pPr>
            <a:endParaRPr lang="nb-NO" sz="1800" b="1" dirty="0" smtClean="0"/>
          </a:p>
          <a:p>
            <a:pPr marL="200025" indent="-200025">
              <a:spcBef>
                <a:spcPts val="1200"/>
              </a:spcBef>
              <a:buFont typeface="Arial" pitchFamily="34" charset="0"/>
              <a:buChar char="•"/>
            </a:pPr>
            <a:r>
              <a:rPr lang="nb-NO" sz="1800" b="1" dirty="0" smtClean="0"/>
              <a:t>Forebygging/rehabilitering</a:t>
            </a:r>
            <a:endParaRPr lang="nb-NO" sz="1800" dirty="0"/>
          </a:p>
          <a:p>
            <a:pPr marL="657225" lvl="1" indent="-200025">
              <a:spcBef>
                <a:spcPts val="0"/>
              </a:spcBef>
              <a:buFont typeface="Arial" pitchFamily="34" charset="0"/>
              <a:buChar char="•"/>
            </a:pPr>
            <a:r>
              <a:rPr lang="nb-NO" sz="1800" dirty="0"/>
              <a:t>Årlig besøk til alle over 75 år - </a:t>
            </a:r>
            <a:r>
              <a:rPr lang="nb-NO" sz="1800" dirty="0" smtClean="0"/>
              <a:t>rehabilitering</a:t>
            </a:r>
            <a:endParaRPr lang="nb-NO" sz="1800" dirty="0"/>
          </a:p>
        </p:txBody>
      </p:sp>
      <p:sp>
        <p:nvSpPr>
          <p:cNvPr id="4" name="Høyre klammeparentes 3"/>
          <p:cNvSpPr/>
          <p:nvPr/>
        </p:nvSpPr>
        <p:spPr>
          <a:xfrm>
            <a:off x="6948264" y="1340768"/>
            <a:ext cx="360040" cy="22322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380312" y="2060848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Forebygge innleggelser</a:t>
            </a:r>
            <a:endParaRPr lang="nb-NO" sz="2000" dirty="0"/>
          </a:p>
        </p:txBody>
      </p:sp>
      <p:grpSp>
        <p:nvGrpSpPr>
          <p:cNvPr id="6" name="Gruppe 5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7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Rett linje 7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8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9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ett linje 13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21949" y="4"/>
            <a:ext cx="9144000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/>
          </a:p>
        </p:txBody>
      </p:sp>
      <p:sp>
        <p:nvSpPr>
          <p:cNvPr id="17" name="Femkant 16"/>
          <p:cNvSpPr/>
          <p:nvPr/>
        </p:nvSpPr>
        <p:spPr>
          <a:xfrm>
            <a:off x="-5465" y="0"/>
            <a:ext cx="8929688" cy="48418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srgbClr val="00B050"/>
                </a:solidFill>
              </a:rPr>
              <a:t>Samhandlingskjeden</a:t>
            </a:r>
            <a:r>
              <a:rPr lang="nb-NO" b="1" dirty="0">
                <a:solidFill>
                  <a:srgbClr val="00B050"/>
                </a:solidFill>
              </a:rPr>
              <a:t>: Helhetlig pasientforløp i hjemmet (HPH</a:t>
            </a:r>
            <a:r>
              <a:rPr lang="nb-NO" b="1" dirty="0" smtClean="0">
                <a:solidFill>
                  <a:srgbClr val="00B050"/>
                </a:solidFill>
              </a:rPr>
              <a:t>) – Bruk av ELIN-meldinger</a:t>
            </a:r>
            <a:endParaRPr lang="nb-NO" b="1" dirty="0">
              <a:solidFill>
                <a:srgbClr val="00B050"/>
              </a:solidFill>
            </a:endParaRPr>
          </a:p>
        </p:txBody>
      </p:sp>
      <p:grpSp>
        <p:nvGrpSpPr>
          <p:cNvPr id="56" name="Gruppe 55"/>
          <p:cNvGrpSpPr/>
          <p:nvPr/>
        </p:nvGrpSpPr>
        <p:grpSpPr>
          <a:xfrm>
            <a:off x="119067" y="1121600"/>
            <a:ext cx="6598586" cy="4552693"/>
            <a:chOff x="128989" y="1121597"/>
            <a:chExt cx="7148468" cy="4552693"/>
          </a:xfrm>
        </p:grpSpPr>
        <p:sp>
          <p:nvSpPr>
            <p:cNvPr id="74" name="Rektangel 73"/>
            <p:cNvSpPr/>
            <p:nvPr/>
          </p:nvSpPr>
          <p:spPr>
            <a:xfrm>
              <a:off x="129262" y="4546349"/>
              <a:ext cx="7143846" cy="416303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Rektangel 112"/>
            <p:cNvSpPr/>
            <p:nvPr/>
          </p:nvSpPr>
          <p:spPr>
            <a:xfrm>
              <a:off x="128989" y="2527653"/>
              <a:ext cx="7143846" cy="545637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ktangel 31"/>
            <p:cNvSpPr/>
            <p:nvPr/>
          </p:nvSpPr>
          <p:spPr>
            <a:xfrm>
              <a:off x="128989" y="2992923"/>
              <a:ext cx="7143846" cy="485012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ktangel 35"/>
            <p:cNvSpPr/>
            <p:nvPr/>
          </p:nvSpPr>
          <p:spPr>
            <a:xfrm>
              <a:off x="128989" y="3381282"/>
              <a:ext cx="7143846" cy="606265"/>
            </a:xfrm>
            <a:prstGeom prst="rect">
              <a:avLst/>
            </a:prstGeom>
            <a:solidFill>
              <a:srgbClr val="97FE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128989" y="1121597"/>
              <a:ext cx="7148468" cy="1151904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128989" y="2068685"/>
              <a:ext cx="7148468" cy="485451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128989" y="3866730"/>
              <a:ext cx="7143846" cy="485013"/>
            </a:xfrm>
            <a:prstGeom prst="rect">
              <a:avLst/>
            </a:prstGeom>
            <a:solidFill>
              <a:srgbClr val="97FE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128989" y="4255090"/>
              <a:ext cx="7143846" cy="363749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128989" y="4941192"/>
              <a:ext cx="7143846" cy="733098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6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5" name="Femkant 74"/>
          <p:cNvSpPr/>
          <p:nvPr/>
        </p:nvSpPr>
        <p:spPr>
          <a:xfrm>
            <a:off x="174828" y="4643445"/>
            <a:ext cx="868780" cy="227996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Poliklinikk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emkant 10"/>
          <p:cNvSpPr/>
          <p:nvPr/>
        </p:nvSpPr>
        <p:spPr>
          <a:xfrm>
            <a:off x="147085" y="1633672"/>
            <a:ext cx="1238427" cy="303131"/>
          </a:xfrm>
          <a:prstGeom prst="homePlat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Hjem: Bruker/pårørende</a:t>
            </a:r>
          </a:p>
        </p:txBody>
      </p:sp>
      <p:sp>
        <p:nvSpPr>
          <p:cNvPr id="13" name="Femkant 12"/>
          <p:cNvSpPr/>
          <p:nvPr/>
        </p:nvSpPr>
        <p:spPr>
          <a:xfrm>
            <a:off x="170891" y="4959763"/>
            <a:ext cx="681606" cy="242504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Sykehus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emkant 13"/>
          <p:cNvSpPr/>
          <p:nvPr/>
        </p:nvSpPr>
        <p:spPr>
          <a:xfrm>
            <a:off x="143150" y="4303641"/>
            <a:ext cx="1116482" cy="242503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Bestillerkontor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emkant 14"/>
          <p:cNvSpPr/>
          <p:nvPr/>
        </p:nvSpPr>
        <p:spPr>
          <a:xfrm>
            <a:off x="166926" y="3526914"/>
            <a:ext cx="729161" cy="242507"/>
          </a:xfrm>
          <a:prstGeom prst="homePlate">
            <a:avLst/>
          </a:prstGeom>
          <a:solidFill>
            <a:srgbClr val="97FE72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Fastlege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emkant 15"/>
          <p:cNvSpPr/>
          <p:nvPr/>
        </p:nvSpPr>
        <p:spPr>
          <a:xfrm>
            <a:off x="147268" y="2264748"/>
            <a:ext cx="1160968" cy="242504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Hjemmetjeneste</a:t>
            </a:r>
          </a:p>
        </p:txBody>
      </p:sp>
      <p:sp>
        <p:nvSpPr>
          <p:cNvPr id="22" name="Rektangel 21"/>
          <p:cNvSpPr/>
          <p:nvPr/>
        </p:nvSpPr>
        <p:spPr>
          <a:xfrm>
            <a:off x="2905310" y="3478372"/>
            <a:ext cx="659432" cy="42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Besøk hos fastlege </a:t>
            </a: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etter </a:t>
            </a: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uker</a:t>
            </a:r>
          </a:p>
        </p:txBody>
      </p:sp>
      <p:sp>
        <p:nvSpPr>
          <p:cNvPr id="23" name="Ellipse 22"/>
          <p:cNvSpPr/>
          <p:nvPr/>
        </p:nvSpPr>
        <p:spPr>
          <a:xfrm>
            <a:off x="896087" y="4740532"/>
            <a:ext cx="978851" cy="788144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Pasienten vurderes utreiseklar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977976" y="1973481"/>
            <a:ext cx="665777" cy="485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Besøk av sykepleier innen 3 dager</a:t>
            </a:r>
          </a:p>
        </p:txBody>
      </p:sp>
      <p:sp>
        <p:nvSpPr>
          <p:cNvPr id="26" name="Rektangel 25"/>
          <p:cNvSpPr/>
          <p:nvPr/>
        </p:nvSpPr>
        <p:spPr>
          <a:xfrm>
            <a:off x="5184010" y="4740532"/>
            <a:ext cx="812407" cy="78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Mottak </a:t>
            </a: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sykehus</a:t>
            </a:r>
          </a:p>
        </p:txBody>
      </p:sp>
      <p:sp>
        <p:nvSpPr>
          <p:cNvPr id="33" name="Rektangel 32"/>
          <p:cNvSpPr/>
          <p:nvPr/>
        </p:nvSpPr>
        <p:spPr>
          <a:xfrm>
            <a:off x="1926460" y="1439481"/>
            <a:ext cx="3194145" cy="363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Daglig </a:t>
            </a: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observasjon og tjenesteyting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678087" y="1973484"/>
            <a:ext cx="701107" cy="54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ukers samtale med primærkontakt</a:t>
            </a:r>
          </a:p>
        </p:txBody>
      </p:sp>
      <p:cxnSp>
        <p:nvCxnSpPr>
          <p:cNvPr id="38" name="Figur 37"/>
          <p:cNvCxnSpPr>
            <a:stCxn id="25" idx="3"/>
            <a:endCxn id="22" idx="1"/>
          </p:cNvCxnSpPr>
          <p:nvPr/>
        </p:nvCxnSpPr>
        <p:spPr>
          <a:xfrm>
            <a:off x="2643755" y="2216199"/>
            <a:ext cx="261555" cy="14743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Figur 39"/>
          <p:cNvCxnSpPr>
            <a:stCxn id="22" idx="3"/>
            <a:endCxn id="34" idx="2"/>
          </p:cNvCxnSpPr>
          <p:nvPr/>
        </p:nvCxnSpPr>
        <p:spPr>
          <a:xfrm flipV="1">
            <a:off x="3564742" y="2519121"/>
            <a:ext cx="463899" cy="117144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Rett pil 75"/>
          <p:cNvCxnSpPr/>
          <p:nvPr/>
        </p:nvCxnSpPr>
        <p:spPr>
          <a:xfrm flipV="1">
            <a:off x="4115407" y="1729563"/>
            <a:ext cx="227" cy="244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2883073" y="5037722"/>
            <a:ext cx="1093777" cy="485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Utredning/behandling,  </a:t>
            </a: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avdeling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Rett pil 30"/>
          <p:cNvCxnSpPr>
            <a:stCxn id="26" idx="1"/>
            <a:endCxn id="29" idx="3"/>
          </p:cNvCxnSpPr>
          <p:nvPr/>
        </p:nvCxnSpPr>
        <p:spPr>
          <a:xfrm flipH="1">
            <a:off x="3976849" y="5134602"/>
            <a:ext cx="1207162" cy="1456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tt pil 34"/>
          <p:cNvCxnSpPr>
            <a:stCxn id="29" idx="1"/>
            <a:endCxn id="23" idx="6"/>
          </p:cNvCxnSpPr>
          <p:nvPr/>
        </p:nvCxnSpPr>
        <p:spPr>
          <a:xfrm flipH="1" flipV="1">
            <a:off x="1874938" y="5134604"/>
            <a:ext cx="1008133" cy="1456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emkant 45"/>
          <p:cNvSpPr/>
          <p:nvPr/>
        </p:nvSpPr>
        <p:spPr>
          <a:xfrm>
            <a:off x="186719" y="3963821"/>
            <a:ext cx="713333" cy="242504"/>
          </a:xfrm>
          <a:prstGeom prst="homePlate">
            <a:avLst/>
          </a:prstGeom>
          <a:solidFill>
            <a:srgbClr val="97FE72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Legevakt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Femkant 80"/>
          <p:cNvSpPr/>
          <p:nvPr/>
        </p:nvSpPr>
        <p:spPr>
          <a:xfrm>
            <a:off x="168134" y="3090013"/>
            <a:ext cx="1217379" cy="242504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Fysio-/ergoterapi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Femkant 113"/>
          <p:cNvSpPr/>
          <p:nvPr/>
        </p:nvSpPr>
        <p:spPr>
          <a:xfrm>
            <a:off x="168134" y="2690687"/>
            <a:ext cx="969695" cy="242504"/>
          </a:xfrm>
          <a:prstGeom prst="homePlate">
            <a:avLst/>
          </a:prstGeom>
          <a:solidFill>
            <a:srgbClr val="CCFF99"/>
          </a:solidFill>
          <a:ln>
            <a:solidFill>
              <a:srgbClr val="97F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Sykehjem</a:t>
            </a:r>
            <a:endParaRPr lang="nb-NO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5120603" y="1439479"/>
            <a:ext cx="1287962" cy="36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Daglig </a:t>
            </a: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observasjon og tjenesteyting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5913195" y="2653103"/>
            <a:ext cx="684000" cy="4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Innleggelse kortidsopphold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1" name="Vinkel 130"/>
          <p:cNvCxnSpPr>
            <a:stCxn id="55" idx="3"/>
            <a:endCxn id="26" idx="0"/>
          </p:cNvCxnSpPr>
          <p:nvPr/>
        </p:nvCxnSpPr>
        <p:spPr bwMode="auto">
          <a:xfrm>
            <a:off x="5326677" y="3660243"/>
            <a:ext cx="263538" cy="108028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5" name="Figur 144"/>
          <p:cNvCxnSpPr/>
          <p:nvPr/>
        </p:nvCxnSpPr>
        <p:spPr bwMode="auto">
          <a:xfrm rot="5400000" flipH="1" flipV="1">
            <a:off x="4515392" y="2578715"/>
            <a:ext cx="1881299" cy="257592"/>
          </a:xfrm>
          <a:prstGeom prst="bentConnector3">
            <a:avLst>
              <a:gd name="adj1" fmla="val -60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8" name="Rektangel 147"/>
          <p:cNvSpPr/>
          <p:nvPr/>
        </p:nvSpPr>
        <p:spPr>
          <a:xfrm>
            <a:off x="1977977" y="2604566"/>
            <a:ext cx="689555" cy="468727"/>
          </a:xfrm>
          <a:prstGeom prst="rect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Innleggelse </a:t>
            </a:r>
            <a:r>
              <a:rPr lang="nb-NO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kortids</a:t>
            </a: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-opphold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5903689" y="3478375"/>
            <a:ext cx="655469" cy="363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Oppfølging fastlege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1" name="Vinkel 60"/>
          <p:cNvCxnSpPr>
            <a:stCxn id="108" idx="3"/>
            <a:endCxn id="58" idx="1"/>
          </p:cNvCxnSpPr>
          <p:nvPr/>
        </p:nvCxnSpPr>
        <p:spPr>
          <a:xfrm flipV="1">
            <a:off x="5326676" y="3660255"/>
            <a:ext cx="577012" cy="436895"/>
          </a:xfrm>
          <a:prstGeom prst="bentConnector3">
            <a:avLst>
              <a:gd name="adj1" fmla="val 45992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mbe 145"/>
          <p:cNvSpPr/>
          <p:nvPr/>
        </p:nvSpPr>
        <p:spPr bwMode="auto">
          <a:xfrm>
            <a:off x="5378195" y="3526909"/>
            <a:ext cx="190222" cy="242507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e 58"/>
          <p:cNvGrpSpPr/>
          <p:nvPr/>
        </p:nvGrpSpPr>
        <p:grpSpPr>
          <a:xfrm>
            <a:off x="4700529" y="3915270"/>
            <a:ext cx="626147" cy="363759"/>
            <a:chOff x="6143636" y="3571876"/>
            <a:chExt cx="868246" cy="428628"/>
          </a:xfrm>
        </p:grpSpPr>
        <p:sp>
          <p:nvSpPr>
            <p:cNvPr id="108" name="Rektangel 107"/>
            <p:cNvSpPr/>
            <p:nvPr/>
          </p:nvSpPr>
          <p:spPr>
            <a:xfrm>
              <a:off x="6643702" y="3571876"/>
              <a:ext cx="36818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8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Legevakt</a:t>
              </a:r>
              <a:endPara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ktangel 51"/>
            <p:cNvSpPr/>
            <p:nvPr/>
          </p:nvSpPr>
          <p:spPr>
            <a:xfrm>
              <a:off x="6143636" y="3571876"/>
              <a:ext cx="500066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8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LV-sentral</a:t>
              </a:r>
              <a:endParaRPr lang="nb-NO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5" name="Rektangel 54"/>
          <p:cNvSpPr/>
          <p:nvPr/>
        </p:nvSpPr>
        <p:spPr>
          <a:xfrm>
            <a:off x="4708455" y="3478366"/>
            <a:ext cx="618222" cy="363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Fastlege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4" name="Rett pil 93"/>
          <p:cNvCxnSpPr/>
          <p:nvPr/>
        </p:nvCxnSpPr>
        <p:spPr bwMode="auto">
          <a:xfrm flipV="1">
            <a:off x="2335433" y="2410385"/>
            <a:ext cx="3173" cy="1941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6" name="Rett pil 105"/>
          <p:cNvCxnSpPr/>
          <p:nvPr/>
        </p:nvCxnSpPr>
        <p:spPr>
          <a:xfrm flipV="1">
            <a:off x="2363778" y="1730574"/>
            <a:ext cx="227" cy="244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Rektangel 122"/>
          <p:cNvSpPr/>
          <p:nvPr/>
        </p:nvSpPr>
        <p:spPr>
          <a:xfrm>
            <a:off x="4759973" y="1973475"/>
            <a:ext cx="566703" cy="54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Primær-kontakt/-sykepleier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Figur 62"/>
          <p:cNvCxnSpPr>
            <a:stCxn id="123" idx="2"/>
            <a:endCxn id="52" idx="1"/>
          </p:cNvCxnSpPr>
          <p:nvPr/>
        </p:nvCxnSpPr>
        <p:spPr>
          <a:xfrm rot="5400000">
            <a:off x="4082908" y="3136730"/>
            <a:ext cx="1578038" cy="342796"/>
          </a:xfrm>
          <a:prstGeom prst="bentConnector4">
            <a:avLst>
              <a:gd name="adj1" fmla="val 22146"/>
              <a:gd name="adj2" fmla="val 161557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Figur 69"/>
          <p:cNvCxnSpPr>
            <a:stCxn id="123" idx="2"/>
            <a:endCxn id="55" idx="1"/>
          </p:cNvCxnSpPr>
          <p:nvPr/>
        </p:nvCxnSpPr>
        <p:spPr>
          <a:xfrm rot="5400000">
            <a:off x="4305323" y="2922244"/>
            <a:ext cx="1141134" cy="334871"/>
          </a:xfrm>
          <a:prstGeom prst="bentConnector4">
            <a:avLst>
              <a:gd name="adj1" fmla="val 30111"/>
              <a:gd name="adj2" fmla="val 163014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/>
          <p:cNvSpPr/>
          <p:nvPr/>
        </p:nvSpPr>
        <p:spPr>
          <a:xfrm>
            <a:off x="1153681" y="2264752"/>
            <a:ext cx="463666" cy="72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Nettverks-møte</a:t>
            </a:r>
            <a:endParaRPr lang="nb-NO" sz="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Kontakt-person</a:t>
            </a:r>
            <a:endParaRPr lang="nb-NO" sz="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0" name="Rett pil 59"/>
          <p:cNvCxnSpPr>
            <a:stCxn id="23" idx="0"/>
            <a:endCxn id="59" idx="2"/>
          </p:cNvCxnSpPr>
          <p:nvPr/>
        </p:nvCxnSpPr>
        <p:spPr>
          <a:xfrm flipV="1">
            <a:off x="1385513" y="2992268"/>
            <a:ext cx="0" cy="174826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inkel 61"/>
          <p:cNvCxnSpPr>
            <a:stCxn id="59" idx="3"/>
            <a:endCxn id="25" idx="1"/>
          </p:cNvCxnSpPr>
          <p:nvPr/>
        </p:nvCxnSpPr>
        <p:spPr>
          <a:xfrm flipV="1">
            <a:off x="1617345" y="2216199"/>
            <a:ext cx="360631" cy="41231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inkel 63"/>
          <p:cNvCxnSpPr>
            <a:endCxn id="148" idx="1"/>
          </p:cNvCxnSpPr>
          <p:nvPr/>
        </p:nvCxnSpPr>
        <p:spPr>
          <a:xfrm>
            <a:off x="1688680" y="2556009"/>
            <a:ext cx="289297" cy="28291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mbe 64"/>
          <p:cNvSpPr/>
          <p:nvPr/>
        </p:nvSpPr>
        <p:spPr bwMode="auto">
          <a:xfrm>
            <a:off x="1617346" y="2458921"/>
            <a:ext cx="190222" cy="242507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1" name="Figur 110"/>
          <p:cNvCxnSpPr>
            <a:stCxn id="123" idx="2"/>
            <a:endCxn id="128" idx="1"/>
          </p:cNvCxnSpPr>
          <p:nvPr/>
        </p:nvCxnSpPr>
        <p:spPr>
          <a:xfrm rot="16200000" flipH="1">
            <a:off x="5306217" y="2256219"/>
            <a:ext cx="344086" cy="869870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tt pil 125"/>
          <p:cNvCxnSpPr/>
          <p:nvPr/>
        </p:nvCxnSpPr>
        <p:spPr>
          <a:xfrm>
            <a:off x="4857860" y="1730748"/>
            <a:ext cx="5151" cy="24272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tt pil 129"/>
          <p:cNvCxnSpPr/>
          <p:nvPr/>
        </p:nvCxnSpPr>
        <p:spPr>
          <a:xfrm flipV="1">
            <a:off x="5223068" y="1731289"/>
            <a:ext cx="1145" cy="24272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Vinkel 136"/>
          <p:cNvCxnSpPr>
            <a:stCxn id="108" idx="3"/>
            <a:endCxn id="128" idx="1"/>
          </p:cNvCxnSpPr>
          <p:nvPr/>
        </p:nvCxnSpPr>
        <p:spPr>
          <a:xfrm flipV="1">
            <a:off x="5326677" y="2863196"/>
            <a:ext cx="586519" cy="1233952"/>
          </a:xfrm>
          <a:prstGeom prst="bentConnector3">
            <a:avLst>
              <a:gd name="adj1" fmla="val 45128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mbe 68"/>
          <p:cNvSpPr/>
          <p:nvPr/>
        </p:nvSpPr>
        <p:spPr bwMode="auto">
          <a:xfrm>
            <a:off x="5378195" y="3963813"/>
            <a:ext cx="190222" cy="242507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pe 174"/>
          <p:cNvGrpSpPr/>
          <p:nvPr/>
        </p:nvGrpSpPr>
        <p:grpSpPr>
          <a:xfrm>
            <a:off x="4450862" y="1439481"/>
            <a:ext cx="51518" cy="363759"/>
            <a:chOff x="5572132" y="928670"/>
            <a:chExt cx="71438" cy="357190"/>
          </a:xfrm>
        </p:grpSpPr>
        <p:cxnSp>
          <p:nvCxnSpPr>
            <p:cNvPr id="161" name="Rett linje 160"/>
            <p:cNvCxnSpPr/>
            <p:nvPr/>
          </p:nvCxnSpPr>
          <p:spPr>
            <a:xfrm rot="5400000">
              <a:off x="5572132" y="1142984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ett linje 162"/>
            <p:cNvCxnSpPr/>
            <p:nvPr/>
          </p:nvCxnSpPr>
          <p:spPr>
            <a:xfrm rot="16200000" flipH="1">
              <a:off x="5572132" y="1214422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ett linje 165"/>
            <p:cNvCxnSpPr/>
            <p:nvPr/>
          </p:nvCxnSpPr>
          <p:spPr>
            <a:xfrm rot="16200000" flipV="1">
              <a:off x="5572132" y="1071546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ett linje 167"/>
            <p:cNvCxnSpPr/>
            <p:nvPr/>
          </p:nvCxnSpPr>
          <p:spPr>
            <a:xfrm rot="5400000" flipH="1" flipV="1">
              <a:off x="5572132" y="1000108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tt linje 173"/>
            <p:cNvCxnSpPr/>
            <p:nvPr/>
          </p:nvCxnSpPr>
          <p:spPr>
            <a:xfrm rot="16200000" flipV="1">
              <a:off x="5572132" y="928670"/>
              <a:ext cx="71438" cy="7143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kstSylinder 180"/>
          <p:cNvSpPr txBox="1"/>
          <p:nvPr/>
        </p:nvSpPr>
        <p:spPr>
          <a:xfrm>
            <a:off x="4427985" y="1451374"/>
            <a:ext cx="743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 smtClean="0">
                <a:latin typeface="Calibri" pitchFamily="34" charset="0"/>
                <a:cs typeface="Calibri" pitchFamily="34" charset="0"/>
              </a:rPr>
              <a:t>Pasienten blir dårligere</a:t>
            </a:r>
          </a:p>
        </p:txBody>
      </p:sp>
      <p:sp>
        <p:nvSpPr>
          <p:cNvPr id="195" name="TekstSylinder 194"/>
          <p:cNvSpPr txBox="1"/>
          <p:nvPr/>
        </p:nvSpPr>
        <p:spPr>
          <a:xfrm>
            <a:off x="512535" y="5177438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>
                <a:latin typeface="Calibri" pitchFamily="34" charset="0"/>
                <a:cs typeface="Calibri" pitchFamily="34" charset="0"/>
              </a:rPr>
              <a:t>Start</a:t>
            </a:r>
            <a:endParaRPr lang="nb-NO" sz="1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8" name="Rett linje 197"/>
          <p:cNvCxnSpPr/>
          <p:nvPr/>
        </p:nvCxnSpPr>
        <p:spPr>
          <a:xfrm>
            <a:off x="4450862" y="1353354"/>
            <a:ext cx="2112258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kstSylinder 199"/>
          <p:cNvSpPr txBox="1"/>
          <p:nvPr/>
        </p:nvSpPr>
        <p:spPr>
          <a:xfrm>
            <a:off x="4784219" y="1134123"/>
            <a:ext cx="792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>
                <a:latin typeface="Calibri" pitchFamily="34" charset="0"/>
                <a:cs typeface="Calibri" pitchFamily="34" charset="0"/>
              </a:rPr>
              <a:t>Ny episode</a:t>
            </a:r>
            <a:endParaRPr lang="nb-NO" sz="105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2" name="Rett linje 201"/>
          <p:cNvCxnSpPr/>
          <p:nvPr/>
        </p:nvCxnSpPr>
        <p:spPr>
          <a:xfrm>
            <a:off x="4450862" y="1342387"/>
            <a:ext cx="0" cy="9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1308237" y="4352172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308237" y="3963812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308237" y="3769633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1308237" y="3575453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308237" y="4157992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1308237" y="338127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nb-NO" sz="80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2690719" y="299291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2690719" y="2604555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2690719" y="2798735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2690719" y="318709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nb-NO" sz="80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937028" y="318709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3937028" y="299291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3937028" y="2798735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nb-NO" sz="80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4431311" y="3032051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4431311" y="3226231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nb-NO" sz="80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4431311" y="284434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5614752" y="352303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5511715" y="4299753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5511715" y="4493933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5614752" y="2697772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5511715" y="4105574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nb-NO" sz="80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7" name="Rektangel 806"/>
          <p:cNvSpPr/>
          <p:nvPr/>
        </p:nvSpPr>
        <p:spPr>
          <a:xfrm>
            <a:off x="5903689" y="2165972"/>
            <a:ext cx="731077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Forsterket hjemmetjeneste</a:t>
            </a:r>
            <a:endParaRPr lang="nb-NO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08" name="Vinkel 807"/>
          <p:cNvCxnSpPr>
            <a:stCxn id="123" idx="2"/>
            <a:endCxn id="807" idx="1"/>
          </p:cNvCxnSpPr>
          <p:nvPr/>
        </p:nvCxnSpPr>
        <p:spPr bwMode="auto">
          <a:xfrm rot="5400000" flipH="1" flipV="1">
            <a:off x="5377939" y="1993361"/>
            <a:ext cx="191137" cy="860363"/>
          </a:xfrm>
          <a:prstGeom prst="bentConnector4">
            <a:avLst>
              <a:gd name="adj1" fmla="val -180243"/>
              <a:gd name="adj2" fmla="val 6232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834" name="Knip ett hjørne i rektangel 833"/>
          <p:cNvSpPr/>
          <p:nvPr/>
        </p:nvSpPr>
        <p:spPr bwMode="auto">
          <a:xfrm>
            <a:off x="7113128" y="3200982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kumimoji="0" lang="nb-NO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Orientering</a:t>
            </a:r>
            <a:r>
              <a:rPr kumimoji="0" lang="nb-NO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om tjenestetilbud</a:t>
            </a: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mbe 118"/>
          <p:cNvSpPr/>
          <p:nvPr/>
        </p:nvSpPr>
        <p:spPr bwMode="auto">
          <a:xfrm>
            <a:off x="4952244" y="2507466"/>
            <a:ext cx="190222" cy="242507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5" name="Knip ett hjørne i rektangel 834"/>
          <p:cNvSpPr/>
          <p:nvPr/>
        </p:nvSpPr>
        <p:spPr bwMode="auto">
          <a:xfrm>
            <a:off x="7113128" y="4058238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Medisinske opplysninger</a:t>
            </a: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6" name="Knip ett hjørne i rektangel 835"/>
          <p:cNvSpPr/>
          <p:nvPr/>
        </p:nvSpPr>
        <p:spPr bwMode="auto">
          <a:xfrm>
            <a:off x="7113128" y="3486734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kumimoji="0" lang="nb-NO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Helseopplysninger</a:t>
            </a:r>
            <a:r>
              <a:rPr kumimoji="0" lang="nb-NO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til </a:t>
            </a:r>
            <a:r>
              <a:rPr kumimoji="0" lang="nb-NO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lege</a:t>
            </a: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7" name="Knip ett hjørne i rektangel 836"/>
          <p:cNvSpPr/>
          <p:nvPr/>
        </p:nvSpPr>
        <p:spPr bwMode="auto">
          <a:xfrm>
            <a:off x="7113128" y="3772486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Overføring </a:t>
            </a:r>
            <a:r>
              <a:rPr lang="nb-NO" sz="1050" b="1" dirty="0" err="1" smtClean="0">
                <a:latin typeface="Calibri" pitchFamily="34" charset="0"/>
                <a:cs typeface="Calibri" pitchFamily="34" charset="0"/>
              </a:rPr>
              <a:t>legemiddeloppl</a:t>
            </a:r>
            <a:endParaRPr lang="nb-NO" sz="105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8" name="Knip ett hjørne i rektangel 837"/>
          <p:cNvSpPr/>
          <p:nvPr/>
        </p:nvSpPr>
        <p:spPr bwMode="auto">
          <a:xfrm>
            <a:off x="7113128" y="2915230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kumimoji="0" lang="nb-NO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Forespørsel om time </a:t>
            </a:r>
          </a:p>
        </p:txBody>
      </p:sp>
      <p:sp>
        <p:nvSpPr>
          <p:cNvPr id="839" name="Knip ett hjørne i rektangel 838"/>
          <p:cNvSpPr/>
          <p:nvPr/>
        </p:nvSpPr>
        <p:spPr bwMode="auto">
          <a:xfrm>
            <a:off x="7113128" y="1484784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Melding om innlagt pasient</a:t>
            </a:r>
          </a:p>
        </p:txBody>
      </p:sp>
      <p:sp>
        <p:nvSpPr>
          <p:cNvPr id="840" name="Knip ett hjørne i rektangel 839"/>
          <p:cNvSpPr/>
          <p:nvPr/>
        </p:nvSpPr>
        <p:spPr bwMode="auto">
          <a:xfrm>
            <a:off x="7113128" y="1772222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kumimoji="0" lang="nb-NO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Helseopplysninger</a:t>
            </a:r>
            <a:r>
              <a:rPr kumimoji="0" lang="nb-NO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ved søknad</a:t>
            </a: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1" name="Knip ett hjørne i rektangel 840"/>
          <p:cNvSpPr/>
          <p:nvPr/>
        </p:nvSpPr>
        <p:spPr bwMode="auto">
          <a:xfrm>
            <a:off x="7113128" y="2057974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Melding utskrivningsklar pasient</a:t>
            </a:r>
          </a:p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endParaRPr kumimoji="0" lang="nb-NO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2" name="Knip ett hjørne i rektangel 841"/>
          <p:cNvSpPr/>
          <p:nvPr/>
        </p:nvSpPr>
        <p:spPr bwMode="auto">
          <a:xfrm>
            <a:off x="7113128" y="2629478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baseline="0" dirty="0" smtClean="0">
                <a:latin typeface="Calibri" pitchFamily="34" charset="0"/>
                <a:cs typeface="Calibri" pitchFamily="34" charset="0"/>
              </a:rPr>
              <a:t>Utskrivningsrapport</a:t>
            </a:r>
            <a:endParaRPr lang="nb-NO" sz="1050" dirty="0" smtClean="0">
              <a:latin typeface="Calibri" pitchFamily="34" charset="0"/>
              <a:cs typeface="Calibri" pitchFamily="34" charset="0"/>
            </a:endParaRPr>
          </a:p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3" name="Knip ett hjørne i rektangel 842"/>
          <p:cNvSpPr/>
          <p:nvPr/>
        </p:nvSpPr>
        <p:spPr bwMode="auto">
          <a:xfrm>
            <a:off x="7113128" y="2343726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kumimoji="0" lang="nb-NO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Melding om utskrevet pasient </a:t>
            </a:r>
          </a:p>
        </p:txBody>
      </p:sp>
      <p:sp>
        <p:nvSpPr>
          <p:cNvPr id="844" name="Knip ett hjørne i rektangel 843"/>
          <p:cNvSpPr/>
          <p:nvPr/>
        </p:nvSpPr>
        <p:spPr bwMode="auto">
          <a:xfrm>
            <a:off x="7113128" y="4343990"/>
            <a:ext cx="1923369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nb-NO" sz="1050" b="1" baseline="0" dirty="0" smtClean="0">
                <a:latin typeface="Calibri" pitchFamily="34" charset="0"/>
                <a:cs typeface="Calibri" pitchFamily="34" charset="0"/>
              </a:rPr>
              <a:t>pørsmål</a:t>
            </a:r>
            <a:r>
              <a:rPr lang="nb-NO" sz="1050" b="1" dirty="0" smtClean="0">
                <a:latin typeface="Calibri" pitchFamily="34" charset="0"/>
                <a:cs typeface="Calibri" pitchFamily="34" charset="0"/>
              </a:rPr>
              <a:t> og svar - forespørsel</a:t>
            </a: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5" name="Ellipse 844"/>
          <p:cNvSpPr/>
          <p:nvPr/>
        </p:nvSpPr>
        <p:spPr>
          <a:xfrm>
            <a:off x="6827376" y="148647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6" name="Ellipse 845"/>
          <p:cNvSpPr/>
          <p:nvPr/>
        </p:nvSpPr>
        <p:spPr>
          <a:xfrm>
            <a:off x="6827376" y="177222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7" name="Ellipse 846"/>
          <p:cNvSpPr/>
          <p:nvPr/>
        </p:nvSpPr>
        <p:spPr>
          <a:xfrm>
            <a:off x="6843674" y="205966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8" name="Ellipse 847"/>
          <p:cNvSpPr/>
          <p:nvPr/>
        </p:nvSpPr>
        <p:spPr>
          <a:xfrm>
            <a:off x="6827376" y="234372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9" name="Ellipse 848"/>
          <p:cNvSpPr/>
          <p:nvPr/>
        </p:nvSpPr>
        <p:spPr>
          <a:xfrm>
            <a:off x="6827376" y="262947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0" name="Ellipse 849"/>
          <p:cNvSpPr/>
          <p:nvPr/>
        </p:nvSpPr>
        <p:spPr>
          <a:xfrm>
            <a:off x="6827376" y="29152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1" name="Ellipse 850"/>
          <p:cNvSpPr/>
          <p:nvPr/>
        </p:nvSpPr>
        <p:spPr>
          <a:xfrm>
            <a:off x="6827376" y="320098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2" name="Ellipse 851"/>
          <p:cNvSpPr/>
          <p:nvPr/>
        </p:nvSpPr>
        <p:spPr>
          <a:xfrm>
            <a:off x="6827376" y="377248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3" name="Ellipse 852"/>
          <p:cNvSpPr/>
          <p:nvPr/>
        </p:nvSpPr>
        <p:spPr>
          <a:xfrm>
            <a:off x="6827376" y="405823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4" name="Ellipse 853"/>
          <p:cNvSpPr/>
          <p:nvPr/>
        </p:nvSpPr>
        <p:spPr>
          <a:xfrm>
            <a:off x="6827376" y="434399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5" name="Ellipse 854"/>
          <p:cNvSpPr/>
          <p:nvPr/>
        </p:nvSpPr>
        <p:spPr>
          <a:xfrm>
            <a:off x="6827376" y="348673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6" name="TekstSylinder 855"/>
          <p:cNvSpPr txBox="1"/>
          <p:nvPr/>
        </p:nvSpPr>
        <p:spPr>
          <a:xfrm>
            <a:off x="7360430" y="991764"/>
            <a:ext cx="1404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latin typeface="Calibri" pitchFamily="34" charset="0"/>
                <a:cs typeface="Calibri" pitchFamily="34" charset="0"/>
              </a:rPr>
              <a:t>ELIN - meldinger</a:t>
            </a:r>
            <a:endParaRPr lang="nb-NO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9" name="Knip ett hjørne i rektangel 868"/>
          <p:cNvSpPr/>
          <p:nvPr/>
        </p:nvSpPr>
        <p:spPr bwMode="auto">
          <a:xfrm>
            <a:off x="7130228" y="4657126"/>
            <a:ext cx="1906268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lang="nb-NO" sz="1050" b="1" baseline="0" dirty="0" smtClean="0">
                <a:latin typeface="Calibri" pitchFamily="34" charset="0"/>
                <a:cs typeface="Calibri" pitchFamily="34" charset="0"/>
              </a:rPr>
              <a:t>Innleggelsesrapport</a:t>
            </a:r>
            <a:endParaRPr kumimoji="0" lang="nb-NO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0" name="Knip ett hjørne i rektangel 869"/>
          <p:cNvSpPr/>
          <p:nvPr/>
        </p:nvSpPr>
        <p:spPr bwMode="auto">
          <a:xfrm>
            <a:off x="7130228" y="4941192"/>
            <a:ext cx="1906268" cy="216000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SzTx/>
              <a:buNone/>
              <a:tabLst/>
            </a:pPr>
            <a:r>
              <a:rPr kumimoji="0" lang="nb-NO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Henvisning</a:t>
            </a:r>
          </a:p>
        </p:txBody>
      </p:sp>
      <p:sp>
        <p:nvSpPr>
          <p:cNvPr id="871" name="Ellipse 870"/>
          <p:cNvSpPr/>
          <p:nvPr/>
        </p:nvSpPr>
        <p:spPr>
          <a:xfrm>
            <a:off x="6844478" y="4657126"/>
            <a:ext cx="195661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2" name="Ellipse 871"/>
          <p:cNvSpPr/>
          <p:nvPr/>
        </p:nvSpPr>
        <p:spPr>
          <a:xfrm>
            <a:off x="6844478" y="4942878"/>
            <a:ext cx="195661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nb-NO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612769" y="2206222"/>
            <a:ext cx="154555" cy="1818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nb-NO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5" name="Gruppe 5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129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" name="Rett linje 7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Rett linje 8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Rett linje 9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Rett linje 10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Rett linje 11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Rett linje 12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Rett linje 13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1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38" y="596253"/>
            <a:ext cx="8083062" cy="850531"/>
          </a:xfrm>
        </p:spPr>
        <p:txBody>
          <a:bodyPr>
            <a:normAutofit/>
          </a:bodyPr>
          <a:lstStyle/>
          <a:p>
            <a:pPr algn="ctr"/>
            <a:r>
              <a:rPr lang="ca-ES" dirty="0" smtClean="0">
                <a:solidFill>
                  <a:srgbClr val="6FB34D"/>
                </a:solidFill>
              </a:rPr>
              <a:t>24-timerstjeneste - “Helsevakta”</a:t>
            </a:r>
            <a:endParaRPr lang="es-ES" dirty="0" smtClean="0">
              <a:solidFill>
                <a:srgbClr val="6FB34D"/>
              </a:solidFill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1475657" y="1796169"/>
            <a:ext cx="7442891" cy="3505041"/>
            <a:chOff x="1548041" y="1796167"/>
            <a:chExt cx="7442893" cy="3505041"/>
          </a:xfrm>
        </p:grpSpPr>
        <p:sp>
          <p:nvSpPr>
            <p:cNvPr id="22532" name="Oval 3"/>
            <p:cNvSpPr>
              <a:spLocks noChangeArrowheads="1"/>
            </p:cNvSpPr>
            <p:nvPr/>
          </p:nvSpPr>
          <p:spPr bwMode="auto">
            <a:xfrm>
              <a:off x="3139891" y="1935472"/>
              <a:ext cx="3205095" cy="3214710"/>
            </a:xfrm>
            <a:prstGeom prst="ellipse">
              <a:avLst/>
            </a:prstGeom>
            <a:solidFill>
              <a:srgbClr val="FFCCFF"/>
            </a:solidFill>
            <a:ln w="1587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eaLnBrk="0" hangingPunct="0"/>
              <a:r>
                <a:rPr lang="nb-NO" sz="3600" smtClean="0">
                  <a:solidFill>
                    <a:srgbClr val="0070C0"/>
                  </a:solidFill>
                </a:rPr>
                <a:t> </a:t>
              </a:r>
              <a:endParaRPr lang="nb-NO" sz="3600">
                <a:solidFill>
                  <a:srgbClr val="0070C0"/>
                </a:solidFill>
              </a:endParaRPr>
            </a:p>
          </p:txBody>
        </p:sp>
        <p:sp>
          <p:nvSpPr>
            <p:cNvPr id="22533" name="Rectangle 4"/>
            <p:cNvSpPr>
              <a:spLocks noChangeArrowheads="1"/>
            </p:cNvSpPr>
            <p:nvPr/>
          </p:nvSpPr>
          <p:spPr bwMode="auto">
            <a:xfrm>
              <a:off x="6300192" y="4807645"/>
              <a:ext cx="2101198" cy="493563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Andre tjenester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6820530" y="3655124"/>
              <a:ext cx="1403902" cy="575824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Fastlege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36" name="Oval 7"/>
            <p:cNvSpPr>
              <a:spLocks noChangeArrowheads="1"/>
            </p:cNvSpPr>
            <p:nvPr/>
          </p:nvSpPr>
          <p:spPr bwMode="auto">
            <a:xfrm>
              <a:off x="1604852" y="2036664"/>
              <a:ext cx="1237902" cy="2760488"/>
            </a:xfrm>
            <a:prstGeom prst="ellipse">
              <a:avLst/>
            </a:pr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6438476" y="1796167"/>
              <a:ext cx="1445892" cy="634581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Poliklinikk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6952532" y="3205479"/>
              <a:ext cx="2038402" cy="665429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Hjemmetjenester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39" name="Rectangle 10"/>
            <p:cNvSpPr>
              <a:spLocks noChangeArrowheads="1"/>
            </p:cNvSpPr>
            <p:nvPr/>
          </p:nvSpPr>
          <p:spPr bwMode="auto">
            <a:xfrm>
              <a:off x="6651272" y="2142716"/>
              <a:ext cx="1390078" cy="493563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Sykehus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40" name="Rectangle 11"/>
            <p:cNvSpPr>
              <a:spLocks noChangeArrowheads="1"/>
            </p:cNvSpPr>
            <p:nvPr/>
          </p:nvSpPr>
          <p:spPr bwMode="auto">
            <a:xfrm>
              <a:off x="6528324" y="4381110"/>
              <a:ext cx="2383260" cy="641926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Pårørende, frivillige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3697298" y="2132856"/>
              <a:ext cx="17419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b-NO" u="sng" dirty="0" smtClean="0">
                  <a:solidFill>
                    <a:srgbClr val="0070C0"/>
                  </a:solidFill>
                </a:rPr>
                <a:t>Helsevakta</a:t>
              </a:r>
              <a:endParaRPr lang="nb-NO" u="sng" dirty="0">
                <a:solidFill>
                  <a:srgbClr val="0070C0"/>
                </a:solidFill>
              </a:endParaRPr>
            </a:p>
          </p:txBody>
        </p:sp>
        <p:sp>
          <p:nvSpPr>
            <p:cNvPr id="22542" name="AutoShape 13"/>
            <p:cNvSpPr>
              <a:spLocks noChangeArrowheads="1"/>
            </p:cNvSpPr>
            <p:nvPr/>
          </p:nvSpPr>
          <p:spPr bwMode="auto">
            <a:xfrm flipH="1">
              <a:off x="5090818" y="2078348"/>
              <a:ext cx="696762" cy="3000396"/>
            </a:xfrm>
            <a:prstGeom prst="moon">
              <a:avLst>
                <a:gd name="adj" fmla="val 20509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22543" name="Rectangle 14"/>
            <p:cNvSpPr>
              <a:spLocks noChangeArrowheads="1"/>
            </p:cNvSpPr>
            <p:nvPr/>
          </p:nvSpPr>
          <p:spPr bwMode="auto">
            <a:xfrm>
              <a:off x="3279243" y="2850920"/>
              <a:ext cx="2438659" cy="118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6213" indent="-176213" algn="l" eaLnBrk="0" hangingPunct="0">
                <a:buFontTx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Indeks/</a:t>
              </a:r>
              <a:r>
                <a:rPr lang="nb-NO" sz="1400" dirty="0" err="1" smtClean="0">
                  <a:solidFill>
                    <a:srgbClr val="0070C0"/>
                  </a:solidFill>
                </a:rPr>
                <a:t>triage</a:t>
              </a:r>
              <a:r>
                <a:rPr lang="nb-NO" sz="1400" dirty="0" smtClean="0">
                  <a:solidFill>
                    <a:srgbClr val="0070C0"/>
                  </a:solidFill>
                </a:rPr>
                <a:t> kronisk syke</a:t>
              </a:r>
            </a:p>
            <a:p>
              <a:pPr marL="176213" indent="-176213" algn="l" eaLnBrk="0" hangingPunct="0">
                <a:buFontTx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Rådgivning</a:t>
              </a:r>
            </a:p>
            <a:p>
              <a:pPr marL="176213" indent="-176213" algn="l" eaLnBrk="0" hangingPunct="0">
                <a:buFontTx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Kontaktformidling</a:t>
              </a:r>
            </a:p>
            <a:p>
              <a:pPr marL="176213" indent="-176213" algn="l" eaLnBrk="0" hangingPunct="0">
                <a:buFontTx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Velferdsteknologi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22544" name="AutoShape 15"/>
            <p:cNvSpPr>
              <a:spLocks noChangeArrowheads="1"/>
            </p:cNvSpPr>
            <p:nvPr/>
          </p:nvSpPr>
          <p:spPr bwMode="auto">
            <a:xfrm flipH="1" flipV="1">
              <a:off x="2770745" y="4007174"/>
              <a:ext cx="795475" cy="3571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5719 h 21600"/>
                <a:gd name="T14" fmla="*/ 17928 w 21600"/>
                <a:gd name="T15" fmla="*/ 158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750" y="0"/>
                  </a:moveTo>
                  <a:lnTo>
                    <a:pt x="13750" y="5738"/>
                  </a:lnTo>
                  <a:lnTo>
                    <a:pt x="3375" y="5738"/>
                  </a:lnTo>
                  <a:lnTo>
                    <a:pt x="3375" y="15862"/>
                  </a:lnTo>
                  <a:lnTo>
                    <a:pt x="13750" y="15862"/>
                  </a:lnTo>
                  <a:lnTo>
                    <a:pt x="1375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738"/>
                  </a:moveTo>
                  <a:lnTo>
                    <a:pt x="1350" y="15862"/>
                  </a:lnTo>
                  <a:lnTo>
                    <a:pt x="2700" y="15862"/>
                  </a:lnTo>
                  <a:lnTo>
                    <a:pt x="2700" y="5738"/>
                  </a:lnTo>
                  <a:close/>
                </a:path>
                <a:path w="21600" h="21600">
                  <a:moveTo>
                    <a:pt x="0" y="5738"/>
                  </a:moveTo>
                  <a:lnTo>
                    <a:pt x="0" y="15862"/>
                  </a:lnTo>
                  <a:lnTo>
                    <a:pt x="675" y="15862"/>
                  </a:lnTo>
                  <a:lnTo>
                    <a:pt x="675" y="5738"/>
                  </a:lnTo>
                  <a:close/>
                </a:path>
              </a:pathLst>
            </a:custGeom>
            <a:solidFill>
              <a:srgbClr val="00008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22545" name="AutoShape 16"/>
            <p:cNvSpPr>
              <a:spLocks noChangeArrowheads="1"/>
            </p:cNvSpPr>
            <p:nvPr/>
          </p:nvSpPr>
          <p:spPr bwMode="auto">
            <a:xfrm>
              <a:off x="2842753" y="2578414"/>
              <a:ext cx="793143" cy="3571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757 h 21600"/>
                <a:gd name="T14" fmla="*/ 17912 w 21600"/>
                <a:gd name="T15" fmla="*/ 158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750" y="0"/>
                  </a:moveTo>
                  <a:lnTo>
                    <a:pt x="13750" y="5738"/>
                  </a:lnTo>
                  <a:lnTo>
                    <a:pt x="3375" y="5738"/>
                  </a:lnTo>
                  <a:lnTo>
                    <a:pt x="3375" y="15862"/>
                  </a:lnTo>
                  <a:lnTo>
                    <a:pt x="13750" y="15862"/>
                  </a:lnTo>
                  <a:lnTo>
                    <a:pt x="1375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738"/>
                  </a:moveTo>
                  <a:lnTo>
                    <a:pt x="1350" y="15862"/>
                  </a:lnTo>
                  <a:lnTo>
                    <a:pt x="2700" y="15862"/>
                  </a:lnTo>
                  <a:lnTo>
                    <a:pt x="2700" y="5738"/>
                  </a:lnTo>
                  <a:close/>
                </a:path>
                <a:path w="21600" h="21600">
                  <a:moveTo>
                    <a:pt x="0" y="5738"/>
                  </a:moveTo>
                  <a:lnTo>
                    <a:pt x="0" y="15862"/>
                  </a:lnTo>
                  <a:lnTo>
                    <a:pt x="675" y="15862"/>
                  </a:lnTo>
                  <a:lnTo>
                    <a:pt x="675" y="5738"/>
                  </a:lnTo>
                  <a:close/>
                </a:path>
              </a:pathLst>
            </a:custGeom>
            <a:solidFill>
              <a:srgbClr val="00008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826883" y="4024010"/>
              <a:ext cx="652041" cy="521774"/>
              <a:chOff x="1383" y="2160"/>
              <a:chExt cx="740" cy="595"/>
            </a:xfrm>
          </p:grpSpPr>
          <p:sp>
            <p:nvSpPr>
              <p:cNvPr id="22934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2160"/>
                <a:ext cx="740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935" name="Freeform 32"/>
              <p:cNvSpPr>
                <a:spLocks/>
              </p:cNvSpPr>
              <p:nvPr/>
            </p:nvSpPr>
            <p:spPr bwMode="auto">
              <a:xfrm>
                <a:off x="1436" y="2213"/>
                <a:ext cx="637" cy="495"/>
              </a:xfrm>
              <a:custGeom>
                <a:avLst/>
                <a:gdLst>
                  <a:gd name="T0" fmla="*/ 1 w 1912"/>
                  <a:gd name="T1" fmla="*/ 0 h 1485"/>
                  <a:gd name="T2" fmla="*/ 1 w 1912"/>
                  <a:gd name="T3" fmla="*/ 0 h 1485"/>
                  <a:gd name="T4" fmla="*/ 1 w 1912"/>
                  <a:gd name="T5" fmla="*/ 1 h 1485"/>
                  <a:gd name="T6" fmla="*/ 0 w 1912"/>
                  <a:gd name="T7" fmla="*/ 1 h 1485"/>
                  <a:gd name="T8" fmla="*/ 0 w 1912"/>
                  <a:gd name="T9" fmla="*/ 1 h 1485"/>
                  <a:gd name="T10" fmla="*/ 0 w 1912"/>
                  <a:gd name="T11" fmla="*/ 1 h 1485"/>
                  <a:gd name="T12" fmla="*/ 0 w 1912"/>
                  <a:gd name="T13" fmla="*/ 1 h 1485"/>
                  <a:gd name="T14" fmla="*/ 0 w 1912"/>
                  <a:gd name="T15" fmla="*/ 1 h 1485"/>
                  <a:gd name="T16" fmla="*/ 0 w 1912"/>
                  <a:gd name="T17" fmla="*/ 1 h 1485"/>
                  <a:gd name="T18" fmla="*/ 0 w 1912"/>
                  <a:gd name="T19" fmla="*/ 1 h 1485"/>
                  <a:gd name="T20" fmla="*/ 0 w 1912"/>
                  <a:gd name="T21" fmla="*/ 1 h 1485"/>
                  <a:gd name="T22" fmla="*/ 0 w 1912"/>
                  <a:gd name="T23" fmla="*/ 1 h 1485"/>
                  <a:gd name="T24" fmla="*/ 0 w 1912"/>
                  <a:gd name="T25" fmla="*/ 1 h 1485"/>
                  <a:gd name="T26" fmla="*/ 0 w 1912"/>
                  <a:gd name="T27" fmla="*/ 1 h 1485"/>
                  <a:gd name="T28" fmla="*/ 0 w 1912"/>
                  <a:gd name="T29" fmla="*/ 1 h 1485"/>
                  <a:gd name="T30" fmla="*/ 0 w 1912"/>
                  <a:gd name="T31" fmla="*/ 1 h 1485"/>
                  <a:gd name="T32" fmla="*/ 0 w 1912"/>
                  <a:gd name="T33" fmla="*/ 1 h 1485"/>
                  <a:gd name="T34" fmla="*/ 0 w 1912"/>
                  <a:gd name="T35" fmla="*/ 1 h 1485"/>
                  <a:gd name="T36" fmla="*/ 0 w 1912"/>
                  <a:gd name="T37" fmla="*/ 1 h 1485"/>
                  <a:gd name="T38" fmla="*/ 0 w 1912"/>
                  <a:gd name="T39" fmla="*/ 2 h 1485"/>
                  <a:gd name="T40" fmla="*/ 0 w 1912"/>
                  <a:gd name="T41" fmla="*/ 2 h 1485"/>
                  <a:gd name="T42" fmla="*/ 0 w 1912"/>
                  <a:gd name="T43" fmla="*/ 2 h 1485"/>
                  <a:gd name="T44" fmla="*/ 0 w 1912"/>
                  <a:gd name="T45" fmla="*/ 2 h 1485"/>
                  <a:gd name="T46" fmla="*/ 0 w 1912"/>
                  <a:gd name="T47" fmla="*/ 2 h 1485"/>
                  <a:gd name="T48" fmla="*/ 0 w 1912"/>
                  <a:gd name="T49" fmla="*/ 2 h 1485"/>
                  <a:gd name="T50" fmla="*/ 0 w 1912"/>
                  <a:gd name="T51" fmla="*/ 2 h 1485"/>
                  <a:gd name="T52" fmla="*/ 0 w 1912"/>
                  <a:gd name="T53" fmla="*/ 2 h 1485"/>
                  <a:gd name="T54" fmla="*/ 0 w 1912"/>
                  <a:gd name="T55" fmla="*/ 2 h 1485"/>
                  <a:gd name="T56" fmla="*/ 0 w 1912"/>
                  <a:gd name="T57" fmla="*/ 2 h 1485"/>
                  <a:gd name="T58" fmla="*/ 0 w 1912"/>
                  <a:gd name="T59" fmla="*/ 2 h 1485"/>
                  <a:gd name="T60" fmla="*/ 0 w 1912"/>
                  <a:gd name="T61" fmla="*/ 2 h 1485"/>
                  <a:gd name="T62" fmla="*/ 0 w 1912"/>
                  <a:gd name="T63" fmla="*/ 2 h 1485"/>
                  <a:gd name="T64" fmla="*/ 0 w 1912"/>
                  <a:gd name="T65" fmla="*/ 2 h 1485"/>
                  <a:gd name="T66" fmla="*/ 1 w 1912"/>
                  <a:gd name="T67" fmla="*/ 2 h 1485"/>
                  <a:gd name="T68" fmla="*/ 1 w 1912"/>
                  <a:gd name="T69" fmla="*/ 2 h 1485"/>
                  <a:gd name="T70" fmla="*/ 1 w 1912"/>
                  <a:gd name="T71" fmla="*/ 2 h 1485"/>
                  <a:gd name="T72" fmla="*/ 1 w 1912"/>
                  <a:gd name="T73" fmla="*/ 2 h 1485"/>
                  <a:gd name="T74" fmla="*/ 1 w 1912"/>
                  <a:gd name="T75" fmla="*/ 2 h 1485"/>
                  <a:gd name="T76" fmla="*/ 1 w 1912"/>
                  <a:gd name="T77" fmla="*/ 2 h 1485"/>
                  <a:gd name="T78" fmla="*/ 1 w 1912"/>
                  <a:gd name="T79" fmla="*/ 2 h 1485"/>
                  <a:gd name="T80" fmla="*/ 1 w 1912"/>
                  <a:gd name="T81" fmla="*/ 2 h 1485"/>
                  <a:gd name="T82" fmla="*/ 1 w 1912"/>
                  <a:gd name="T83" fmla="*/ 2 h 1485"/>
                  <a:gd name="T84" fmla="*/ 1 w 1912"/>
                  <a:gd name="T85" fmla="*/ 2 h 1485"/>
                  <a:gd name="T86" fmla="*/ 1 w 1912"/>
                  <a:gd name="T87" fmla="*/ 2 h 1485"/>
                  <a:gd name="T88" fmla="*/ 1 w 1912"/>
                  <a:gd name="T89" fmla="*/ 2 h 1485"/>
                  <a:gd name="T90" fmla="*/ 1 w 1912"/>
                  <a:gd name="T91" fmla="*/ 2 h 1485"/>
                  <a:gd name="T92" fmla="*/ 1 w 1912"/>
                  <a:gd name="T93" fmla="*/ 2 h 1485"/>
                  <a:gd name="T94" fmla="*/ 1 w 1912"/>
                  <a:gd name="T95" fmla="*/ 2 h 1485"/>
                  <a:gd name="T96" fmla="*/ 2 w 1912"/>
                  <a:gd name="T97" fmla="*/ 2 h 1485"/>
                  <a:gd name="T98" fmla="*/ 2 w 1912"/>
                  <a:gd name="T99" fmla="*/ 2 h 1485"/>
                  <a:gd name="T100" fmla="*/ 2 w 1912"/>
                  <a:gd name="T101" fmla="*/ 2 h 1485"/>
                  <a:gd name="T102" fmla="*/ 2 w 1912"/>
                  <a:gd name="T103" fmla="*/ 1 h 1485"/>
                  <a:gd name="T104" fmla="*/ 3 w 1912"/>
                  <a:gd name="T105" fmla="*/ 1 h 1485"/>
                  <a:gd name="T106" fmla="*/ 3 w 1912"/>
                  <a:gd name="T107" fmla="*/ 1 h 1485"/>
                  <a:gd name="T108" fmla="*/ 3 w 1912"/>
                  <a:gd name="T109" fmla="*/ 1 h 1485"/>
                  <a:gd name="T110" fmla="*/ 3 w 1912"/>
                  <a:gd name="T111" fmla="*/ 0 h 1485"/>
                  <a:gd name="T112" fmla="*/ 2 w 1912"/>
                  <a:gd name="T113" fmla="*/ 0 h 1485"/>
                  <a:gd name="T114" fmla="*/ 2 w 1912"/>
                  <a:gd name="T115" fmla="*/ 0 h 1485"/>
                  <a:gd name="T116" fmla="*/ 2 w 1912"/>
                  <a:gd name="T117" fmla="*/ 0 h 1485"/>
                  <a:gd name="T118" fmla="*/ 1 w 1912"/>
                  <a:gd name="T119" fmla="*/ 0 h 14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12"/>
                  <a:gd name="T181" fmla="*/ 0 h 1485"/>
                  <a:gd name="T182" fmla="*/ 1912 w 1912"/>
                  <a:gd name="T183" fmla="*/ 1485 h 14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12" h="1485">
                    <a:moveTo>
                      <a:pt x="928" y="2"/>
                    </a:moveTo>
                    <a:lnTo>
                      <a:pt x="926" y="3"/>
                    </a:lnTo>
                    <a:lnTo>
                      <a:pt x="921" y="4"/>
                    </a:lnTo>
                    <a:lnTo>
                      <a:pt x="916" y="7"/>
                    </a:lnTo>
                    <a:lnTo>
                      <a:pt x="908" y="11"/>
                    </a:lnTo>
                    <a:lnTo>
                      <a:pt x="898" y="15"/>
                    </a:lnTo>
                    <a:lnTo>
                      <a:pt x="886" y="22"/>
                    </a:lnTo>
                    <a:lnTo>
                      <a:pt x="873" y="29"/>
                    </a:lnTo>
                    <a:lnTo>
                      <a:pt x="858" y="39"/>
                    </a:lnTo>
                    <a:lnTo>
                      <a:pt x="842" y="49"/>
                    </a:lnTo>
                    <a:lnTo>
                      <a:pt x="824" y="61"/>
                    </a:lnTo>
                    <a:lnTo>
                      <a:pt x="804" y="75"/>
                    </a:lnTo>
                    <a:lnTo>
                      <a:pt x="784" y="91"/>
                    </a:lnTo>
                    <a:lnTo>
                      <a:pt x="762" y="108"/>
                    </a:lnTo>
                    <a:lnTo>
                      <a:pt x="739" y="128"/>
                    </a:lnTo>
                    <a:lnTo>
                      <a:pt x="715" y="150"/>
                    </a:lnTo>
                    <a:lnTo>
                      <a:pt x="691" y="173"/>
                    </a:lnTo>
                    <a:lnTo>
                      <a:pt x="667" y="196"/>
                    </a:lnTo>
                    <a:lnTo>
                      <a:pt x="645" y="218"/>
                    </a:lnTo>
                    <a:lnTo>
                      <a:pt x="624" y="241"/>
                    </a:lnTo>
                    <a:lnTo>
                      <a:pt x="604" y="263"/>
                    </a:lnTo>
                    <a:lnTo>
                      <a:pt x="584" y="284"/>
                    </a:lnTo>
                    <a:lnTo>
                      <a:pt x="566" y="304"/>
                    </a:lnTo>
                    <a:lnTo>
                      <a:pt x="548" y="324"/>
                    </a:lnTo>
                    <a:lnTo>
                      <a:pt x="532" y="342"/>
                    </a:lnTo>
                    <a:lnTo>
                      <a:pt x="517" y="360"/>
                    </a:lnTo>
                    <a:lnTo>
                      <a:pt x="503" y="377"/>
                    </a:lnTo>
                    <a:lnTo>
                      <a:pt x="491" y="392"/>
                    </a:lnTo>
                    <a:lnTo>
                      <a:pt x="479" y="406"/>
                    </a:lnTo>
                    <a:lnTo>
                      <a:pt x="469" y="418"/>
                    </a:lnTo>
                    <a:lnTo>
                      <a:pt x="461" y="429"/>
                    </a:lnTo>
                    <a:lnTo>
                      <a:pt x="455" y="438"/>
                    </a:lnTo>
                    <a:lnTo>
                      <a:pt x="449" y="446"/>
                    </a:lnTo>
                    <a:lnTo>
                      <a:pt x="445" y="451"/>
                    </a:lnTo>
                    <a:lnTo>
                      <a:pt x="435" y="467"/>
                    </a:lnTo>
                    <a:lnTo>
                      <a:pt x="420" y="488"/>
                    </a:lnTo>
                    <a:lnTo>
                      <a:pt x="403" y="513"/>
                    </a:lnTo>
                    <a:lnTo>
                      <a:pt x="386" y="538"/>
                    </a:lnTo>
                    <a:lnTo>
                      <a:pt x="371" y="560"/>
                    </a:lnTo>
                    <a:lnTo>
                      <a:pt x="362" y="575"/>
                    </a:lnTo>
                    <a:lnTo>
                      <a:pt x="357" y="581"/>
                    </a:lnTo>
                    <a:lnTo>
                      <a:pt x="354" y="586"/>
                    </a:lnTo>
                    <a:lnTo>
                      <a:pt x="349" y="594"/>
                    </a:lnTo>
                    <a:lnTo>
                      <a:pt x="344" y="603"/>
                    </a:lnTo>
                    <a:lnTo>
                      <a:pt x="337" y="614"/>
                    </a:lnTo>
                    <a:lnTo>
                      <a:pt x="331" y="626"/>
                    </a:lnTo>
                    <a:lnTo>
                      <a:pt x="325" y="638"/>
                    </a:lnTo>
                    <a:lnTo>
                      <a:pt x="317" y="653"/>
                    </a:lnTo>
                    <a:lnTo>
                      <a:pt x="311" y="668"/>
                    </a:lnTo>
                    <a:lnTo>
                      <a:pt x="298" y="666"/>
                    </a:lnTo>
                    <a:lnTo>
                      <a:pt x="285" y="665"/>
                    </a:lnTo>
                    <a:lnTo>
                      <a:pt x="273" y="663"/>
                    </a:lnTo>
                    <a:lnTo>
                      <a:pt x="261" y="662"/>
                    </a:lnTo>
                    <a:lnTo>
                      <a:pt x="249" y="662"/>
                    </a:lnTo>
                    <a:lnTo>
                      <a:pt x="239" y="662"/>
                    </a:lnTo>
                    <a:lnTo>
                      <a:pt x="229" y="663"/>
                    </a:lnTo>
                    <a:lnTo>
                      <a:pt x="221" y="664"/>
                    </a:lnTo>
                    <a:lnTo>
                      <a:pt x="214" y="666"/>
                    </a:lnTo>
                    <a:lnTo>
                      <a:pt x="209" y="668"/>
                    </a:lnTo>
                    <a:lnTo>
                      <a:pt x="204" y="671"/>
                    </a:lnTo>
                    <a:lnTo>
                      <a:pt x="199" y="675"/>
                    </a:lnTo>
                    <a:lnTo>
                      <a:pt x="193" y="680"/>
                    </a:lnTo>
                    <a:lnTo>
                      <a:pt x="189" y="685"/>
                    </a:lnTo>
                    <a:lnTo>
                      <a:pt x="185" y="690"/>
                    </a:lnTo>
                    <a:lnTo>
                      <a:pt x="181" y="695"/>
                    </a:lnTo>
                    <a:lnTo>
                      <a:pt x="174" y="697"/>
                    </a:lnTo>
                    <a:lnTo>
                      <a:pt x="167" y="701"/>
                    </a:lnTo>
                    <a:lnTo>
                      <a:pt x="159" y="705"/>
                    </a:lnTo>
                    <a:lnTo>
                      <a:pt x="153" y="711"/>
                    </a:lnTo>
                    <a:lnTo>
                      <a:pt x="151" y="713"/>
                    </a:lnTo>
                    <a:lnTo>
                      <a:pt x="150" y="715"/>
                    </a:lnTo>
                    <a:lnTo>
                      <a:pt x="149" y="717"/>
                    </a:lnTo>
                    <a:lnTo>
                      <a:pt x="148" y="719"/>
                    </a:lnTo>
                    <a:lnTo>
                      <a:pt x="147" y="719"/>
                    </a:lnTo>
                    <a:lnTo>
                      <a:pt x="141" y="720"/>
                    </a:lnTo>
                    <a:lnTo>
                      <a:pt x="137" y="721"/>
                    </a:lnTo>
                    <a:lnTo>
                      <a:pt x="133" y="722"/>
                    </a:lnTo>
                    <a:lnTo>
                      <a:pt x="129" y="724"/>
                    </a:lnTo>
                    <a:lnTo>
                      <a:pt x="125" y="726"/>
                    </a:lnTo>
                    <a:lnTo>
                      <a:pt x="121" y="729"/>
                    </a:lnTo>
                    <a:lnTo>
                      <a:pt x="118" y="732"/>
                    </a:lnTo>
                    <a:lnTo>
                      <a:pt x="115" y="736"/>
                    </a:lnTo>
                    <a:lnTo>
                      <a:pt x="115" y="737"/>
                    </a:lnTo>
                    <a:lnTo>
                      <a:pt x="115" y="738"/>
                    </a:lnTo>
                    <a:lnTo>
                      <a:pt x="114" y="739"/>
                    </a:lnTo>
                    <a:lnTo>
                      <a:pt x="113" y="739"/>
                    </a:lnTo>
                    <a:lnTo>
                      <a:pt x="112" y="739"/>
                    </a:lnTo>
                    <a:lnTo>
                      <a:pt x="103" y="743"/>
                    </a:lnTo>
                    <a:lnTo>
                      <a:pt x="96" y="747"/>
                    </a:lnTo>
                    <a:lnTo>
                      <a:pt x="90" y="754"/>
                    </a:lnTo>
                    <a:lnTo>
                      <a:pt x="85" y="760"/>
                    </a:lnTo>
                    <a:lnTo>
                      <a:pt x="84" y="760"/>
                    </a:lnTo>
                    <a:lnTo>
                      <a:pt x="77" y="763"/>
                    </a:lnTo>
                    <a:lnTo>
                      <a:pt x="72" y="766"/>
                    </a:lnTo>
                    <a:lnTo>
                      <a:pt x="66" y="770"/>
                    </a:lnTo>
                    <a:lnTo>
                      <a:pt x="62" y="774"/>
                    </a:lnTo>
                    <a:lnTo>
                      <a:pt x="59" y="778"/>
                    </a:lnTo>
                    <a:lnTo>
                      <a:pt x="56" y="782"/>
                    </a:lnTo>
                    <a:lnTo>
                      <a:pt x="54" y="785"/>
                    </a:lnTo>
                    <a:lnTo>
                      <a:pt x="53" y="789"/>
                    </a:lnTo>
                    <a:lnTo>
                      <a:pt x="48" y="794"/>
                    </a:lnTo>
                    <a:lnTo>
                      <a:pt x="44" y="798"/>
                    </a:lnTo>
                    <a:lnTo>
                      <a:pt x="41" y="803"/>
                    </a:lnTo>
                    <a:lnTo>
                      <a:pt x="38" y="809"/>
                    </a:lnTo>
                    <a:lnTo>
                      <a:pt x="36" y="810"/>
                    </a:lnTo>
                    <a:lnTo>
                      <a:pt x="35" y="812"/>
                    </a:lnTo>
                    <a:lnTo>
                      <a:pt x="34" y="813"/>
                    </a:lnTo>
                    <a:lnTo>
                      <a:pt x="32" y="813"/>
                    </a:lnTo>
                    <a:lnTo>
                      <a:pt x="27" y="819"/>
                    </a:lnTo>
                    <a:lnTo>
                      <a:pt x="22" y="826"/>
                    </a:lnTo>
                    <a:lnTo>
                      <a:pt x="19" y="835"/>
                    </a:lnTo>
                    <a:lnTo>
                      <a:pt x="18" y="842"/>
                    </a:lnTo>
                    <a:lnTo>
                      <a:pt x="11" y="851"/>
                    </a:lnTo>
                    <a:lnTo>
                      <a:pt x="8" y="859"/>
                    </a:lnTo>
                    <a:lnTo>
                      <a:pt x="6" y="867"/>
                    </a:lnTo>
                    <a:lnTo>
                      <a:pt x="5" y="874"/>
                    </a:lnTo>
                    <a:lnTo>
                      <a:pt x="5" y="875"/>
                    </a:lnTo>
                    <a:lnTo>
                      <a:pt x="5" y="876"/>
                    </a:lnTo>
                    <a:lnTo>
                      <a:pt x="4" y="880"/>
                    </a:lnTo>
                    <a:lnTo>
                      <a:pt x="4" y="884"/>
                    </a:lnTo>
                    <a:lnTo>
                      <a:pt x="3" y="888"/>
                    </a:lnTo>
                    <a:lnTo>
                      <a:pt x="3" y="891"/>
                    </a:lnTo>
                    <a:lnTo>
                      <a:pt x="3" y="893"/>
                    </a:lnTo>
                    <a:lnTo>
                      <a:pt x="3" y="895"/>
                    </a:lnTo>
                    <a:lnTo>
                      <a:pt x="3" y="897"/>
                    </a:lnTo>
                    <a:lnTo>
                      <a:pt x="3" y="899"/>
                    </a:lnTo>
                    <a:lnTo>
                      <a:pt x="2" y="904"/>
                    </a:lnTo>
                    <a:lnTo>
                      <a:pt x="1" y="908"/>
                    </a:lnTo>
                    <a:lnTo>
                      <a:pt x="0" y="912"/>
                    </a:lnTo>
                    <a:lnTo>
                      <a:pt x="0" y="915"/>
                    </a:lnTo>
                    <a:lnTo>
                      <a:pt x="0" y="918"/>
                    </a:lnTo>
                    <a:lnTo>
                      <a:pt x="1" y="922"/>
                    </a:lnTo>
                    <a:lnTo>
                      <a:pt x="1" y="925"/>
                    </a:lnTo>
                    <a:lnTo>
                      <a:pt x="2" y="927"/>
                    </a:lnTo>
                    <a:lnTo>
                      <a:pt x="1" y="929"/>
                    </a:lnTo>
                    <a:lnTo>
                      <a:pt x="1" y="930"/>
                    </a:lnTo>
                    <a:lnTo>
                      <a:pt x="1" y="931"/>
                    </a:lnTo>
                    <a:lnTo>
                      <a:pt x="1" y="932"/>
                    </a:lnTo>
                    <a:lnTo>
                      <a:pt x="1" y="934"/>
                    </a:lnTo>
                    <a:lnTo>
                      <a:pt x="2" y="938"/>
                    </a:lnTo>
                    <a:lnTo>
                      <a:pt x="3" y="944"/>
                    </a:lnTo>
                    <a:lnTo>
                      <a:pt x="4" y="949"/>
                    </a:lnTo>
                    <a:lnTo>
                      <a:pt x="4" y="951"/>
                    </a:lnTo>
                    <a:lnTo>
                      <a:pt x="4" y="953"/>
                    </a:lnTo>
                    <a:lnTo>
                      <a:pt x="4" y="957"/>
                    </a:lnTo>
                    <a:lnTo>
                      <a:pt x="4" y="959"/>
                    </a:lnTo>
                    <a:lnTo>
                      <a:pt x="4" y="964"/>
                    </a:lnTo>
                    <a:lnTo>
                      <a:pt x="5" y="969"/>
                    </a:lnTo>
                    <a:lnTo>
                      <a:pt x="6" y="973"/>
                    </a:lnTo>
                    <a:lnTo>
                      <a:pt x="7" y="978"/>
                    </a:lnTo>
                    <a:lnTo>
                      <a:pt x="7" y="979"/>
                    </a:lnTo>
                    <a:lnTo>
                      <a:pt x="7" y="980"/>
                    </a:lnTo>
                    <a:lnTo>
                      <a:pt x="7" y="982"/>
                    </a:lnTo>
                    <a:lnTo>
                      <a:pt x="7" y="983"/>
                    </a:lnTo>
                    <a:lnTo>
                      <a:pt x="7" y="986"/>
                    </a:lnTo>
                    <a:lnTo>
                      <a:pt x="8" y="989"/>
                    </a:lnTo>
                    <a:lnTo>
                      <a:pt x="8" y="994"/>
                    </a:lnTo>
                    <a:lnTo>
                      <a:pt x="9" y="997"/>
                    </a:lnTo>
                    <a:lnTo>
                      <a:pt x="10" y="998"/>
                    </a:lnTo>
                    <a:lnTo>
                      <a:pt x="10" y="999"/>
                    </a:lnTo>
                    <a:lnTo>
                      <a:pt x="10" y="1000"/>
                    </a:lnTo>
                    <a:lnTo>
                      <a:pt x="11" y="1004"/>
                    </a:lnTo>
                    <a:lnTo>
                      <a:pt x="12" y="1009"/>
                    </a:lnTo>
                    <a:lnTo>
                      <a:pt x="14" y="1014"/>
                    </a:lnTo>
                    <a:lnTo>
                      <a:pt x="18" y="1018"/>
                    </a:lnTo>
                    <a:lnTo>
                      <a:pt x="19" y="1027"/>
                    </a:lnTo>
                    <a:lnTo>
                      <a:pt x="21" y="1036"/>
                    </a:lnTo>
                    <a:lnTo>
                      <a:pt x="24" y="1043"/>
                    </a:lnTo>
                    <a:lnTo>
                      <a:pt x="28" y="1049"/>
                    </a:lnTo>
                    <a:lnTo>
                      <a:pt x="28" y="1051"/>
                    </a:lnTo>
                    <a:lnTo>
                      <a:pt x="29" y="1054"/>
                    </a:lnTo>
                    <a:lnTo>
                      <a:pt x="29" y="1055"/>
                    </a:lnTo>
                    <a:lnTo>
                      <a:pt x="29" y="1056"/>
                    </a:lnTo>
                    <a:lnTo>
                      <a:pt x="29" y="1057"/>
                    </a:lnTo>
                    <a:lnTo>
                      <a:pt x="31" y="1060"/>
                    </a:lnTo>
                    <a:lnTo>
                      <a:pt x="32" y="1064"/>
                    </a:lnTo>
                    <a:lnTo>
                      <a:pt x="34" y="1069"/>
                    </a:lnTo>
                    <a:lnTo>
                      <a:pt x="35" y="1071"/>
                    </a:lnTo>
                    <a:lnTo>
                      <a:pt x="36" y="1073"/>
                    </a:lnTo>
                    <a:lnTo>
                      <a:pt x="37" y="1076"/>
                    </a:lnTo>
                    <a:lnTo>
                      <a:pt x="38" y="1078"/>
                    </a:lnTo>
                    <a:lnTo>
                      <a:pt x="38" y="1086"/>
                    </a:lnTo>
                    <a:lnTo>
                      <a:pt x="39" y="1093"/>
                    </a:lnTo>
                    <a:lnTo>
                      <a:pt x="41" y="1099"/>
                    </a:lnTo>
                    <a:lnTo>
                      <a:pt x="43" y="1106"/>
                    </a:lnTo>
                    <a:lnTo>
                      <a:pt x="44" y="1107"/>
                    </a:lnTo>
                    <a:lnTo>
                      <a:pt x="44" y="1108"/>
                    </a:lnTo>
                    <a:lnTo>
                      <a:pt x="44" y="1107"/>
                    </a:lnTo>
                    <a:lnTo>
                      <a:pt x="44" y="1105"/>
                    </a:lnTo>
                    <a:lnTo>
                      <a:pt x="44" y="1104"/>
                    </a:lnTo>
                    <a:lnTo>
                      <a:pt x="45" y="1106"/>
                    </a:lnTo>
                    <a:lnTo>
                      <a:pt x="52" y="1124"/>
                    </a:lnTo>
                    <a:lnTo>
                      <a:pt x="52" y="1123"/>
                    </a:lnTo>
                    <a:lnTo>
                      <a:pt x="56" y="1132"/>
                    </a:lnTo>
                    <a:lnTo>
                      <a:pt x="56" y="1126"/>
                    </a:lnTo>
                    <a:lnTo>
                      <a:pt x="61" y="1146"/>
                    </a:lnTo>
                    <a:lnTo>
                      <a:pt x="61" y="1137"/>
                    </a:lnTo>
                    <a:lnTo>
                      <a:pt x="61" y="1142"/>
                    </a:lnTo>
                    <a:lnTo>
                      <a:pt x="62" y="1144"/>
                    </a:lnTo>
                    <a:lnTo>
                      <a:pt x="64" y="1151"/>
                    </a:lnTo>
                    <a:lnTo>
                      <a:pt x="68" y="1159"/>
                    </a:lnTo>
                    <a:lnTo>
                      <a:pt x="73" y="1165"/>
                    </a:lnTo>
                    <a:lnTo>
                      <a:pt x="77" y="1170"/>
                    </a:lnTo>
                    <a:lnTo>
                      <a:pt x="77" y="1172"/>
                    </a:lnTo>
                    <a:lnTo>
                      <a:pt x="77" y="1174"/>
                    </a:lnTo>
                    <a:lnTo>
                      <a:pt x="77" y="1177"/>
                    </a:lnTo>
                    <a:lnTo>
                      <a:pt x="78" y="1179"/>
                    </a:lnTo>
                    <a:lnTo>
                      <a:pt x="80" y="1185"/>
                    </a:lnTo>
                    <a:lnTo>
                      <a:pt x="82" y="1190"/>
                    </a:lnTo>
                    <a:lnTo>
                      <a:pt x="84" y="1194"/>
                    </a:lnTo>
                    <a:lnTo>
                      <a:pt x="86" y="1198"/>
                    </a:lnTo>
                    <a:lnTo>
                      <a:pt x="87" y="1200"/>
                    </a:lnTo>
                    <a:lnTo>
                      <a:pt x="87" y="1203"/>
                    </a:lnTo>
                    <a:lnTo>
                      <a:pt x="87" y="1204"/>
                    </a:lnTo>
                    <a:lnTo>
                      <a:pt x="87" y="1205"/>
                    </a:lnTo>
                    <a:lnTo>
                      <a:pt x="87" y="1204"/>
                    </a:lnTo>
                    <a:lnTo>
                      <a:pt x="87" y="1208"/>
                    </a:lnTo>
                    <a:lnTo>
                      <a:pt x="89" y="1211"/>
                    </a:lnTo>
                    <a:lnTo>
                      <a:pt x="89" y="1216"/>
                    </a:lnTo>
                    <a:lnTo>
                      <a:pt x="90" y="1220"/>
                    </a:lnTo>
                    <a:lnTo>
                      <a:pt x="91" y="1222"/>
                    </a:lnTo>
                    <a:lnTo>
                      <a:pt x="92" y="1226"/>
                    </a:lnTo>
                    <a:lnTo>
                      <a:pt x="94" y="1230"/>
                    </a:lnTo>
                    <a:lnTo>
                      <a:pt x="94" y="1234"/>
                    </a:lnTo>
                    <a:lnTo>
                      <a:pt x="95" y="1238"/>
                    </a:lnTo>
                    <a:lnTo>
                      <a:pt x="95" y="1241"/>
                    </a:lnTo>
                    <a:lnTo>
                      <a:pt x="95" y="1244"/>
                    </a:lnTo>
                    <a:lnTo>
                      <a:pt x="96" y="1246"/>
                    </a:lnTo>
                    <a:lnTo>
                      <a:pt x="96" y="1255"/>
                    </a:lnTo>
                    <a:lnTo>
                      <a:pt x="97" y="1264"/>
                    </a:lnTo>
                    <a:lnTo>
                      <a:pt x="98" y="1271"/>
                    </a:lnTo>
                    <a:lnTo>
                      <a:pt x="99" y="1276"/>
                    </a:lnTo>
                    <a:lnTo>
                      <a:pt x="100" y="1271"/>
                    </a:lnTo>
                    <a:lnTo>
                      <a:pt x="101" y="1284"/>
                    </a:lnTo>
                    <a:lnTo>
                      <a:pt x="104" y="1297"/>
                    </a:lnTo>
                    <a:lnTo>
                      <a:pt x="110" y="1309"/>
                    </a:lnTo>
                    <a:lnTo>
                      <a:pt x="116" y="1319"/>
                    </a:lnTo>
                    <a:lnTo>
                      <a:pt x="123" y="1327"/>
                    </a:lnTo>
                    <a:lnTo>
                      <a:pt x="125" y="1327"/>
                    </a:lnTo>
                    <a:lnTo>
                      <a:pt x="125" y="1328"/>
                    </a:lnTo>
                    <a:lnTo>
                      <a:pt x="127" y="1331"/>
                    </a:lnTo>
                    <a:lnTo>
                      <a:pt x="129" y="1333"/>
                    </a:lnTo>
                    <a:lnTo>
                      <a:pt x="131" y="1335"/>
                    </a:lnTo>
                    <a:lnTo>
                      <a:pt x="133" y="1337"/>
                    </a:lnTo>
                    <a:lnTo>
                      <a:pt x="134" y="1338"/>
                    </a:lnTo>
                    <a:lnTo>
                      <a:pt x="135" y="1339"/>
                    </a:lnTo>
                    <a:lnTo>
                      <a:pt x="133" y="1334"/>
                    </a:lnTo>
                    <a:lnTo>
                      <a:pt x="134" y="1336"/>
                    </a:lnTo>
                    <a:lnTo>
                      <a:pt x="137" y="1341"/>
                    </a:lnTo>
                    <a:lnTo>
                      <a:pt x="139" y="1348"/>
                    </a:lnTo>
                    <a:lnTo>
                      <a:pt x="140" y="1350"/>
                    </a:lnTo>
                    <a:lnTo>
                      <a:pt x="145" y="1356"/>
                    </a:lnTo>
                    <a:lnTo>
                      <a:pt x="150" y="1362"/>
                    </a:lnTo>
                    <a:lnTo>
                      <a:pt x="155" y="1368"/>
                    </a:lnTo>
                    <a:lnTo>
                      <a:pt x="162" y="1372"/>
                    </a:lnTo>
                    <a:lnTo>
                      <a:pt x="165" y="1380"/>
                    </a:lnTo>
                    <a:lnTo>
                      <a:pt x="170" y="1387"/>
                    </a:lnTo>
                    <a:lnTo>
                      <a:pt x="177" y="1393"/>
                    </a:lnTo>
                    <a:lnTo>
                      <a:pt x="187" y="1398"/>
                    </a:lnTo>
                    <a:lnTo>
                      <a:pt x="188" y="1398"/>
                    </a:lnTo>
                    <a:lnTo>
                      <a:pt x="190" y="1398"/>
                    </a:lnTo>
                    <a:lnTo>
                      <a:pt x="192" y="1399"/>
                    </a:lnTo>
                    <a:lnTo>
                      <a:pt x="196" y="1405"/>
                    </a:lnTo>
                    <a:lnTo>
                      <a:pt x="202" y="1410"/>
                    </a:lnTo>
                    <a:lnTo>
                      <a:pt x="209" y="1416"/>
                    </a:lnTo>
                    <a:lnTo>
                      <a:pt x="218" y="1420"/>
                    </a:lnTo>
                    <a:lnTo>
                      <a:pt x="219" y="1420"/>
                    </a:lnTo>
                    <a:lnTo>
                      <a:pt x="222" y="1421"/>
                    </a:lnTo>
                    <a:lnTo>
                      <a:pt x="226" y="1423"/>
                    </a:lnTo>
                    <a:lnTo>
                      <a:pt x="230" y="1424"/>
                    </a:lnTo>
                    <a:lnTo>
                      <a:pt x="235" y="1428"/>
                    </a:lnTo>
                    <a:lnTo>
                      <a:pt x="240" y="1432"/>
                    </a:lnTo>
                    <a:lnTo>
                      <a:pt x="245" y="1437"/>
                    </a:lnTo>
                    <a:lnTo>
                      <a:pt x="252" y="1440"/>
                    </a:lnTo>
                    <a:lnTo>
                      <a:pt x="257" y="1443"/>
                    </a:lnTo>
                    <a:lnTo>
                      <a:pt x="262" y="1445"/>
                    </a:lnTo>
                    <a:lnTo>
                      <a:pt x="267" y="1446"/>
                    </a:lnTo>
                    <a:lnTo>
                      <a:pt x="273" y="1447"/>
                    </a:lnTo>
                    <a:lnTo>
                      <a:pt x="274" y="1448"/>
                    </a:lnTo>
                    <a:lnTo>
                      <a:pt x="275" y="1448"/>
                    </a:lnTo>
                    <a:lnTo>
                      <a:pt x="276" y="1448"/>
                    </a:lnTo>
                    <a:lnTo>
                      <a:pt x="277" y="1448"/>
                    </a:lnTo>
                    <a:lnTo>
                      <a:pt x="278" y="1448"/>
                    </a:lnTo>
                    <a:lnTo>
                      <a:pt x="279" y="1449"/>
                    </a:lnTo>
                    <a:lnTo>
                      <a:pt x="280" y="1450"/>
                    </a:lnTo>
                    <a:lnTo>
                      <a:pt x="284" y="1454"/>
                    </a:lnTo>
                    <a:lnTo>
                      <a:pt x="290" y="1456"/>
                    </a:lnTo>
                    <a:lnTo>
                      <a:pt x="295" y="1458"/>
                    </a:lnTo>
                    <a:lnTo>
                      <a:pt x="300" y="1460"/>
                    </a:lnTo>
                    <a:lnTo>
                      <a:pt x="305" y="1461"/>
                    </a:lnTo>
                    <a:lnTo>
                      <a:pt x="311" y="1461"/>
                    </a:lnTo>
                    <a:lnTo>
                      <a:pt x="317" y="1461"/>
                    </a:lnTo>
                    <a:lnTo>
                      <a:pt x="322" y="1461"/>
                    </a:lnTo>
                    <a:lnTo>
                      <a:pt x="328" y="1464"/>
                    </a:lnTo>
                    <a:lnTo>
                      <a:pt x="333" y="1466"/>
                    </a:lnTo>
                    <a:lnTo>
                      <a:pt x="339" y="1468"/>
                    </a:lnTo>
                    <a:lnTo>
                      <a:pt x="345" y="1469"/>
                    </a:lnTo>
                    <a:lnTo>
                      <a:pt x="350" y="1469"/>
                    </a:lnTo>
                    <a:lnTo>
                      <a:pt x="355" y="1470"/>
                    </a:lnTo>
                    <a:lnTo>
                      <a:pt x="360" y="1470"/>
                    </a:lnTo>
                    <a:lnTo>
                      <a:pt x="366" y="1469"/>
                    </a:lnTo>
                    <a:lnTo>
                      <a:pt x="371" y="1473"/>
                    </a:lnTo>
                    <a:lnTo>
                      <a:pt x="377" y="1475"/>
                    </a:lnTo>
                    <a:lnTo>
                      <a:pt x="385" y="1477"/>
                    </a:lnTo>
                    <a:lnTo>
                      <a:pt x="393" y="1478"/>
                    </a:lnTo>
                    <a:lnTo>
                      <a:pt x="399" y="1478"/>
                    </a:lnTo>
                    <a:lnTo>
                      <a:pt x="404" y="1477"/>
                    </a:lnTo>
                    <a:lnTo>
                      <a:pt x="408" y="1475"/>
                    </a:lnTo>
                    <a:lnTo>
                      <a:pt x="412" y="1474"/>
                    </a:lnTo>
                    <a:lnTo>
                      <a:pt x="417" y="1478"/>
                    </a:lnTo>
                    <a:lnTo>
                      <a:pt x="422" y="1480"/>
                    </a:lnTo>
                    <a:lnTo>
                      <a:pt x="428" y="1483"/>
                    </a:lnTo>
                    <a:lnTo>
                      <a:pt x="437" y="1484"/>
                    </a:lnTo>
                    <a:lnTo>
                      <a:pt x="445" y="1484"/>
                    </a:lnTo>
                    <a:lnTo>
                      <a:pt x="453" y="1483"/>
                    </a:lnTo>
                    <a:lnTo>
                      <a:pt x="460" y="1482"/>
                    </a:lnTo>
                    <a:lnTo>
                      <a:pt x="466" y="1480"/>
                    </a:lnTo>
                    <a:lnTo>
                      <a:pt x="473" y="1483"/>
                    </a:lnTo>
                    <a:lnTo>
                      <a:pt x="479" y="1484"/>
                    </a:lnTo>
                    <a:lnTo>
                      <a:pt x="485" y="1485"/>
                    </a:lnTo>
                    <a:lnTo>
                      <a:pt x="492" y="1485"/>
                    </a:lnTo>
                    <a:lnTo>
                      <a:pt x="498" y="1484"/>
                    </a:lnTo>
                    <a:lnTo>
                      <a:pt x="504" y="1482"/>
                    </a:lnTo>
                    <a:lnTo>
                      <a:pt x="511" y="1479"/>
                    </a:lnTo>
                    <a:lnTo>
                      <a:pt x="516" y="1476"/>
                    </a:lnTo>
                    <a:lnTo>
                      <a:pt x="517" y="1476"/>
                    </a:lnTo>
                    <a:lnTo>
                      <a:pt x="517" y="1477"/>
                    </a:lnTo>
                    <a:lnTo>
                      <a:pt x="521" y="1478"/>
                    </a:lnTo>
                    <a:lnTo>
                      <a:pt x="527" y="1479"/>
                    </a:lnTo>
                    <a:lnTo>
                      <a:pt x="532" y="1480"/>
                    </a:lnTo>
                    <a:lnTo>
                      <a:pt x="538" y="1481"/>
                    </a:lnTo>
                    <a:lnTo>
                      <a:pt x="545" y="1480"/>
                    </a:lnTo>
                    <a:lnTo>
                      <a:pt x="551" y="1479"/>
                    </a:lnTo>
                    <a:lnTo>
                      <a:pt x="557" y="1477"/>
                    </a:lnTo>
                    <a:lnTo>
                      <a:pt x="565" y="1473"/>
                    </a:lnTo>
                    <a:lnTo>
                      <a:pt x="566" y="1474"/>
                    </a:lnTo>
                    <a:lnTo>
                      <a:pt x="567" y="1474"/>
                    </a:lnTo>
                    <a:lnTo>
                      <a:pt x="568" y="1474"/>
                    </a:lnTo>
                    <a:lnTo>
                      <a:pt x="569" y="1474"/>
                    </a:lnTo>
                    <a:lnTo>
                      <a:pt x="570" y="1474"/>
                    </a:lnTo>
                    <a:lnTo>
                      <a:pt x="566" y="1473"/>
                    </a:lnTo>
                    <a:lnTo>
                      <a:pt x="571" y="1474"/>
                    </a:lnTo>
                    <a:lnTo>
                      <a:pt x="576" y="1474"/>
                    </a:lnTo>
                    <a:lnTo>
                      <a:pt x="583" y="1474"/>
                    </a:lnTo>
                    <a:lnTo>
                      <a:pt x="589" y="1473"/>
                    </a:lnTo>
                    <a:lnTo>
                      <a:pt x="595" y="1470"/>
                    </a:lnTo>
                    <a:lnTo>
                      <a:pt x="602" y="1468"/>
                    </a:lnTo>
                    <a:lnTo>
                      <a:pt x="608" y="1466"/>
                    </a:lnTo>
                    <a:lnTo>
                      <a:pt x="613" y="1463"/>
                    </a:lnTo>
                    <a:lnTo>
                      <a:pt x="612" y="1463"/>
                    </a:lnTo>
                    <a:lnTo>
                      <a:pt x="613" y="1463"/>
                    </a:lnTo>
                    <a:lnTo>
                      <a:pt x="614" y="1463"/>
                    </a:lnTo>
                    <a:lnTo>
                      <a:pt x="619" y="1463"/>
                    </a:lnTo>
                    <a:lnTo>
                      <a:pt x="623" y="1463"/>
                    </a:lnTo>
                    <a:lnTo>
                      <a:pt x="628" y="1463"/>
                    </a:lnTo>
                    <a:lnTo>
                      <a:pt x="633" y="1462"/>
                    </a:lnTo>
                    <a:lnTo>
                      <a:pt x="638" y="1461"/>
                    </a:lnTo>
                    <a:lnTo>
                      <a:pt x="644" y="1459"/>
                    </a:lnTo>
                    <a:lnTo>
                      <a:pt x="649" y="1457"/>
                    </a:lnTo>
                    <a:lnTo>
                      <a:pt x="655" y="1454"/>
                    </a:lnTo>
                    <a:lnTo>
                      <a:pt x="659" y="1454"/>
                    </a:lnTo>
                    <a:lnTo>
                      <a:pt x="662" y="1454"/>
                    </a:lnTo>
                    <a:lnTo>
                      <a:pt x="666" y="1453"/>
                    </a:lnTo>
                    <a:lnTo>
                      <a:pt x="672" y="1451"/>
                    </a:lnTo>
                    <a:lnTo>
                      <a:pt x="676" y="1449"/>
                    </a:lnTo>
                    <a:lnTo>
                      <a:pt x="681" y="1447"/>
                    </a:lnTo>
                    <a:lnTo>
                      <a:pt x="686" y="1444"/>
                    </a:lnTo>
                    <a:lnTo>
                      <a:pt x="692" y="1441"/>
                    </a:lnTo>
                    <a:lnTo>
                      <a:pt x="700" y="1436"/>
                    </a:lnTo>
                    <a:lnTo>
                      <a:pt x="707" y="1430"/>
                    </a:lnTo>
                    <a:lnTo>
                      <a:pt x="712" y="1424"/>
                    </a:lnTo>
                    <a:lnTo>
                      <a:pt x="716" y="1419"/>
                    </a:lnTo>
                    <a:lnTo>
                      <a:pt x="720" y="1417"/>
                    </a:lnTo>
                    <a:lnTo>
                      <a:pt x="723" y="1414"/>
                    </a:lnTo>
                    <a:lnTo>
                      <a:pt x="728" y="1411"/>
                    </a:lnTo>
                    <a:lnTo>
                      <a:pt x="732" y="1407"/>
                    </a:lnTo>
                    <a:lnTo>
                      <a:pt x="733" y="1406"/>
                    </a:lnTo>
                    <a:lnTo>
                      <a:pt x="733" y="1405"/>
                    </a:lnTo>
                    <a:lnTo>
                      <a:pt x="740" y="1395"/>
                    </a:lnTo>
                    <a:lnTo>
                      <a:pt x="746" y="1385"/>
                    </a:lnTo>
                    <a:lnTo>
                      <a:pt x="750" y="1374"/>
                    </a:lnTo>
                    <a:lnTo>
                      <a:pt x="752" y="1367"/>
                    </a:lnTo>
                    <a:lnTo>
                      <a:pt x="757" y="1359"/>
                    </a:lnTo>
                    <a:lnTo>
                      <a:pt x="760" y="1351"/>
                    </a:lnTo>
                    <a:lnTo>
                      <a:pt x="763" y="1340"/>
                    </a:lnTo>
                    <a:lnTo>
                      <a:pt x="764" y="1329"/>
                    </a:lnTo>
                    <a:lnTo>
                      <a:pt x="764" y="1325"/>
                    </a:lnTo>
                    <a:lnTo>
                      <a:pt x="764" y="1320"/>
                    </a:lnTo>
                    <a:lnTo>
                      <a:pt x="764" y="1316"/>
                    </a:lnTo>
                    <a:lnTo>
                      <a:pt x="764" y="1313"/>
                    </a:lnTo>
                    <a:lnTo>
                      <a:pt x="764" y="1306"/>
                    </a:lnTo>
                    <a:lnTo>
                      <a:pt x="764" y="1299"/>
                    </a:lnTo>
                    <a:lnTo>
                      <a:pt x="763" y="1294"/>
                    </a:lnTo>
                    <a:lnTo>
                      <a:pt x="763" y="1291"/>
                    </a:lnTo>
                    <a:lnTo>
                      <a:pt x="763" y="1290"/>
                    </a:lnTo>
                    <a:lnTo>
                      <a:pt x="764" y="1288"/>
                    </a:lnTo>
                    <a:lnTo>
                      <a:pt x="764" y="1286"/>
                    </a:lnTo>
                    <a:lnTo>
                      <a:pt x="764" y="1285"/>
                    </a:lnTo>
                    <a:lnTo>
                      <a:pt x="764" y="1278"/>
                    </a:lnTo>
                    <a:lnTo>
                      <a:pt x="763" y="1271"/>
                    </a:lnTo>
                    <a:lnTo>
                      <a:pt x="762" y="1264"/>
                    </a:lnTo>
                    <a:lnTo>
                      <a:pt x="760" y="1260"/>
                    </a:lnTo>
                    <a:lnTo>
                      <a:pt x="760" y="1259"/>
                    </a:lnTo>
                    <a:lnTo>
                      <a:pt x="759" y="1258"/>
                    </a:lnTo>
                    <a:lnTo>
                      <a:pt x="759" y="1256"/>
                    </a:lnTo>
                    <a:lnTo>
                      <a:pt x="758" y="1254"/>
                    </a:lnTo>
                    <a:lnTo>
                      <a:pt x="758" y="1253"/>
                    </a:lnTo>
                    <a:lnTo>
                      <a:pt x="758" y="1251"/>
                    </a:lnTo>
                    <a:lnTo>
                      <a:pt x="758" y="1249"/>
                    </a:lnTo>
                    <a:lnTo>
                      <a:pt x="758" y="1248"/>
                    </a:lnTo>
                    <a:lnTo>
                      <a:pt x="757" y="1241"/>
                    </a:lnTo>
                    <a:lnTo>
                      <a:pt x="756" y="1233"/>
                    </a:lnTo>
                    <a:lnTo>
                      <a:pt x="753" y="1226"/>
                    </a:lnTo>
                    <a:lnTo>
                      <a:pt x="749" y="1220"/>
                    </a:lnTo>
                    <a:lnTo>
                      <a:pt x="748" y="1219"/>
                    </a:lnTo>
                    <a:lnTo>
                      <a:pt x="747" y="1218"/>
                    </a:lnTo>
                    <a:lnTo>
                      <a:pt x="746" y="1216"/>
                    </a:lnTo>
                    <a:lnTo>
                      <a:pt x="745" y="1207"/>
                    </a:lnTo>
                    <a:lnTo>
                      <a:pt x="740" y="1197"/>
                    </a:lnTo>
                    <a:lnTo>
                      <a:pt x="735" y="1186"/>
                    </a:lnTo>
                    <a:lnTo>
                      <a:pt x="726" y="1175"/>
                    </a:lnTo>
                    <a:lnTo>
                      <a:pt x="723" y="1170"/>
                    </a:lnTo>
                    <a:lnTo>
                      <a:pt x="719" y="1164"/>
                    </a:lnTo>
                    <a:lnTo>
                      <a:pt x="714" y="1156"/>
                    </a:lnTo>
                    <a:lnTo>
                      <a:pt x="707" y="1148"/>
                    </a:lnTo>
                    <a:lnTo>
                      <a:pt x="707" y="1147"/>
                    </a:lnTo>
                    <a:lnTo>
                      <a:pt x="705" y="1147"/>
                    </a:lnTo>
                    <a:lnTo>
                      <a:pt x="808" y="1178"/>
                    </a:lnTo>
                    <a:lnTo>
                      <a:pt x="899" y="1205"/>
                    </a:lnTo>
                    <a:lnTo>
                      <a:pt x="977" y="1228"/>
                    </a:lnTo>
                    <a:lnTo>
                      <a:pt x="1045" y="1248"/>
                    </a:lnTo>
                    <a:lnTo>
                      <a:pt x="1103" y="1265"/>
                    </a:lnTo>
                    <a:lnTo>
                      <a:pt x="1152" y="1279"/>
                    </a:lnTo>
                    <a:lnTo>
                      <a:pt x="1191" y="1291"/>
                    </a:lnTo>
                    <a:lnTo>
                      <a:pt x="1224" y="1300"/>
                    </a:lnTo>
                    <a:lnTo>
                      <a:pt x="1249" y="1308"/>
                    </a:lnTo>
                    <a:lnTo>
                      <a:pt x="1268" y="1313"/>
                    </a:lnTo>
                    <a:lnTo>
                      <a:pt x="1283" y="1317"/>
                    </a:lnTo>
                    <a:lnTo>
                      <a:pt x="1293" y="1319"/>
                    </a:lnTo>
                    <a:lnTo>
                      <a:pt x="1299" y="1321"/>
                    </a:lnTo>
                    <a:lnTo>
                      <a:pt x="1303" y="1322"/>
                    </a:lnTo>
                    <a:lnTo>
                      <a:pt x="1305" y="1322"/>
                    </a:lnTo>
                    <a:lnTo>
                      <a:pt x="1306" y="1322"/>
                    </a:lnTo>
                    <a:lnTo>
                      <a:pt x="1310" y="1322"/>
                    </a:lnTo>
                    <a:lnTo>
                      <a:pt x="1313" y="1321"/>
                    </a:lnTo>
                    <a:lnTo>
                      <a:pt x="1316" y="1320"/>
                    </a:lnTo>
                    <a:lnTo>
                      <a:pt x="1321" y="1317"/>
                    </a:lnTo>
                    <a:lnTo>
                      <a:pt x="1327" y="1313"/>
                    </a:lnTo>
                    <a:lnTo>
                      <a:pt x="1334" y="1306"/>
                    </a:lnTo>
                    <a:lnTo>
                      <a:pt x="1344" y="1296"/>
                    </a:lnTo>
                    <a:lnTo>
                      <a:pt x="1355" y="1283"/>
                    </a:lnTo>
                    <a:lnTo>
                      <a:pt x="1370" y="1266"/>
                    </a:lnTo>
                    <a:lnTo>
                      <a:pt x="1388" y="1245"/>
                    </a:lnTo>
                    <a:lnTo>
                      <a:pt x="1410" y="1220"/>
                    </a:lnTo>
                    <a:lnTo>
                      <a:pt x="1436" y="1190"/>
                    </a:lnTo>
                    <a:lnTo>
                      <a:pt x="1466" y="1154"/>
                    </a:lnTo>
                    <a:lnTo>
                      <a:pt x="1501" y="1112"/>
                    </a:lnTo>
                    <a:lnTo>
                      <a:pt x="1541" y="1063"/>
                    </a:lnTo>
                    <a:lnTo>
                      <a:pt x="1587" y="1008"/>
                    </a:lnTo>
                    <a:lnTo>
                      <a:pt x="1590" y="1005"/>
                    </a:lnTo>
                    <a:lnTo>
                      <a:pt x="1597" y="995"/>
                    </a:lnTo>
                    <a:lnTo>
                      <a:pt x="1610" y="980"/>
                    </a:lnTo>
                    <a:lnTo>
                      <a:pt x="1627" y="960"/>
                    </a:lnTo>
                    <a:lnTo>
                      <a:pt x="1646" y="936"/>
                    </a:lnTo>
                    <a:lnTo>
                      <a:pt x="1667" y="911"/>
                    </a:lnTo>
                    <a:lnTo>
                      <a:pt x="1691" y="883"/>
                    </a:lnTo>
                    <a:lnTo>
                      <a:pt x="1715" y="854"/>
                    </a:lnTo>
                    <a:lnTo>
                      <a:pt x="1738" y="825"/>
                    </a:lnTo>
                    <a:lnTo>
                      <a:pt x="1761" y="797"/>
                    </a:lnTo>
                    <a:lnTo>
                      <a:pt x="1783" y="772"/>
                    </a:lnTo>
                    <a:lnTo>
                      <a:pt x="1802" y="748"/>
                    </a:lnTo>
                    <a:lnTo>
                      <a:pt x="1819" y="728"/>
                    </a:lnTo>
                    <a:lnTo>
                      <a:pt x="1831" y="713"/>
                    </a:lnTo>
                    <a:lnTo>
                      <a:pt x="1839" y="703"/>
                    </a:lnTo>
                    <a:lnTo>
                      <a:pt x="1842" y="700"/>
                    </a:lnTo>
                    <a:lnTo>
                      <a:pt x="1843" y="694"/>
                    </a:lnTo>
                    <a:lnTo>
                      <a:pt x="1862" y="633"/>
                    </a:lnTo>
                    <a:lnTo>
                      <a:pt x="1877" y="585"/>
                    </a:lnTo>
                    <a:lnTo>
                      <a:pt x="1887" y="551"/>
                    </a:lnTo>
                    <a:lnTo>
                      <a:pt x="1894" y="526"/>
                    </a:lnTo>
                    <a:lnTo>
                      <a:pt x="1898" y="509"/>
                    </a:lnTo>
                    <a:lnTo>
                      <a:pt x="1900" y="500"/>
                    </a:lnTo>
                    <a:lnTo>
                      <a:pt x="1901" y="494"/>
                    </a:lnTo>
                    <a:lnTo>
                      <a:pt x="1901" y="491"/>
                    </a:lnTo>
                    <a:lnTo>
                      <a:pt x="1901" y="481"/>
                    </a:lnTo>
                    <a:lnTo>
                      <a:pt x="1903" y="457"/>
                    </a:lnTo>
                    <a:lnTo>
                      <a:pt x="1904" y="434"/>
                    </a:lnTo>
                    <a:lnTo>
                      <a:pt x="1904" y="421"/>
                    </a:lnTo>
                    <a:lnTo>
                      <a:pt x="1905" y="419"/>
                    </a:lnTo>
                    <a:lnTo>
                      <a:pt x="1906" y="416"/>
                    </a:lnTo>
                    <a:lnTo>
                      <a:pt x="1909" y="414"/>
                    </a:lnTo>
                    <a:lnTo>
                      <a:pt x="1909" y="413"/>
                    </a:lnTo>
                    <a:lnTo>
                      <a:pt x="1910" y="408"/>
                    </a:lnTo>
                    <a:lnTo>
                      <a:pt x="1911" y="402"/>
                    </a:lnTo>
                    <a:lnTo>
                      <a:pt x="1911" y="396"/>
                    </a:lnTo>
                    <a:lnTo>
                      <a:pt x="1912" y="388"/>
                    </a:lnTo>
                    <a:lnTo>
                      <a:pt x="1912" y="379"/>
                    </a:lnTo>
                    <a:lnTo>
                      <a:pt x="1912" y="374"/>
                    </a:lnTo>
                    <a:lnTo>
                      <a:pt x="1912" y="370"/>
                    </a:lnTo>
                    <a:lnTo>
                      <a:pt x="1911" y="364"/>
                    </a:lnTo>
                    <a:lnTo>
                      <a:pt x="1910" y="360"/>
                    </a:lnTo>
                    <a:lnTo>
                      <a:pt x="1911" y="362"/>
                    </a:lnTo>
                    <a:lnTo>
                      <a:pt x="1910" y="358"/>
                    </a:lnTo>
                    <a:lnTo>
                      <a:pt x="1909" y="355"/>
                    </a:lnTo>
                    <a:lnTo>
                      <a:pt x="1906" y="351"/>
                    </a:lnTo>
                    <a:lnTo>
                      <a:pt x="1903" y="347"/>
                    </a:lnTo>
                    <a:lnTo>
                      <a:pt x="1900" y="344"/>
                    </a:lnTo>
                    <a:lnTo>
                      <a:pt x="1895" y="341"/>
                    </a:lnTo>
                    <a:lnTo>
                      <a:pt x="1887" y="338"/>
                    </a:lnTo>
                    <a:lnTo>
                      <a:pt x="1879" y="334"/>
                    </a:lnTo>
                    <a:lnTo>
                      <a:pt x="1868" y="331"/>
                    </a:lnTo>
                    <a:lnTo>
                      <a:pt x="1856" y="326"/>
                    </a:lnTo>
                    <a:lnTo>
                      <a:pt x="1840" y="322"/>
                    </a:lnTo>
                    <a:lnTo>
                      <a:pt x="1821" y="317"/>
                    </a:lnTo>
                    <a:lnTo>
                      <a:pt x="1799" y="312"/>
                    </a:lnTo>
                    <a:lnTo>
                      <a:pt x="1773" y="305"/>
                    </a:lnTo>
                    <a:lnTo>
                      <a:pt x="1745" y="299"/>
                    </a:lnTo>
                    <a:lnTo>
                      <a:pt x="1712" y="291"/>
                    </a:lnTo>
                    <a:lnTo>
                      <a:pt x="1695" y="287"/>
                    </a:lnTo>
                    <a:lnTo>
                      <a:pt x="1670" y="282"/>
                    </a:lnTo>
                    <a:lnTo>
                      <a:pt x="1642" y="275"/>
                    </a:lnTo>
                    <a:lnTo>
                      <a:pt x="1609" y="266"/>
                    </a:lnTo>
                    <a:lnTo>
                      <a:pt x="1572" y="257"/>
                    </a:lnTo>
                    <a:lnTo>
                      <a:pt x="1533" y="247"/>
                    </a:lnTo>
                    <a:lnTo>
                      <a:pt x="1492" y="236"/>
                    </a:lnTo>
                    <a:lnTo>
                      <a:pt x="1449" y="226"/>
                    </a:lnTo>
                    <a:lnTo>
                      <a:pt x="1407" y="214"/>
                    </a:lnTo>
                    <a:lnTo>
                      <a:pt x="1365" y="204"/>
                    </a:lnTo>
                    <a:lnTo>
                      <a:pt x="1324" y="193"/>
                    </a:lnTo>
                    <a:lnTo>
                      <a:pt x="1286" y="184"/>
                    </a:lnTo>
                    <a:lnTo>
                      <a:pt x="1250" y="174"/>
                    </a:lnTo>
                    <a:lnTo>
                      <a:pt x="1220" y="167"/>
                    </a:lnTo>
                    <a:lnTo>
                      <a:pt x="1193" y="159"/>
                    </a:lnTo>
                    <a:lnTo>
                      <a:pt x="1172" y="154"/>
                    </a:lnTo>
                    <a:lnTo>
                      <a:pt x="1157" y="123"/>
                    </a:lnTo>
                    <a:lnTo>
                      <a:pt x="1144" y="99"/>
                    </a:lnTo>
                    <a:lnTo>
                      <a:pt x="1132" y="80"/>
                    </a:lnTo>
                    <a:lnTo>
                      <a:pt x="1121" y="66"/>
                    </a:lnTo>
                    <a:lnTo>
                      <a:pt x="1113" y="56"/>
                    </a:lnTo>
                    <a:lnTo>
                      <a:pt x="1105" y="49"/>
                    </a:lnTo>
                    <a:lnTo>
                      <a:pt x="1100" y="44"/>
                    </a:lnTo>
                    <a:lnTo>
                      <a:pt x="1096" y="42"/>
                    </a:lnTo>
                    <a:lnTo>
                      <a:pt x="1089" y="39"/>
                    </a:lnTo>
                    <a:lnTo>
                      <a:pt x="1073" y="32"/>
                    </a:lnTo>
                    <a:lnTo>
                      <a:pt x="1050" y="24"/>
                    </a:lnTo>
                    <a:lnTo>
                      <a:pt x="1024" y="15"/>
                    </a:lnTo>
                    <a:lnTo>
                      <a:pt x="996" y="8"/>
                    </a:lnTo>
                    <a:lnTo>
                      <a:pt x="970" y="2"/>
                    </a:lnTo>
                    <a:lnTo>
                      <a:pt x="946" y="0"/>
                    </a:lnTo>
                    <a:lnTo>
                      <a:pt x="92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6" name="Freeform 33"/>
              <p:cNvSpPr>
                <a:spLocks/>
              </p:cNvSpPr>
              <p:nvPr/>
            </p:nvSpPr>
            <p:spPr bwMode="auto">
              <a:xfrm>
                <a:off x="1588" y="2638"/>
                <a:ext cx="92" cy="60"/>
              </a:xfrm>
              <a:custGeom>
                <a:avLst/>
                <a:gdLst>
                  <a:gd name="T0" fmla="*/ 0 w 276"/>
                  <a:gd name="T1" fmla="*/ 0 h 179"/>
                  <a:gd name="T2" fmla="*/ 0 w 276"/>
                  <a:gd name="T3" fmla="*/ 0 h 179"/>
                  <a:gd name="T4" fmla="*/ 0 w 276"/>
                  <a:gd name="T5" fmla="*/ 0 h 179"/>
                  <a:gd name="T6" fmla="*/ 0 w 276"/>
                  <a:gd name="T7" fmla="*/ 0 h 179"/>
                  <a:gd name="T8" fmla="*/ 0 w 276"/>
                  <a:gd name="T9" fmla="*/ 0 h 179"/>
                  <a:gd name="T10" fmla="*/ 0 w 276"/>
                  <a:gd name="T11" fmla="*/ 0 h 179"/>
                  <a:gd name="T12" fmla="*/ 0 w 276"/>
                  <a:gd name="T13" fmla="*/ 0 h 179"/>
                  <a:gd name="T14" fmla="*/ 0 w 276"/>
                  <a:gd name="T15" fmla="*/ 0 h 179"/>
                  <a:gd name="T16" fmla="*/ 0 w 276"/>
                  <a:gd name="T17" fmla="*/ 0 h 179"/>
                  <a:gd name="T18" fmla="*/ 0 w 276"/>
                  <a:gd name="T19" fmla="*/ 0 h 179"/>
                  <a:gd name="T20" fmla="*/ 0 w 276"/>
                  <a:gd name="T21" fmla="*/ 0 h 179"/>
                  <a:gd name="T22" fmla="*/ 0 w 276"/>
                  <a:gd name="T23" fmla="*/ 0 h 179"/>
                  <a:gd name="T24" fmla="*/ 0 w 276"/>
                  <a:gd name="T25" fmla="*/ 0 h 179"/>
                  <a:gd name="T26" fmla="*/ 0 w 276"/>
                  <a:gd name="T27" fmla="*/ 0 h 179"/>
                  <a:gd name="T28" fmla="*/ 0 w 276"/>
                  <a:gd name="T29" fmla="*/ 0 h 179"/>
                  <a:gd name="T30" fmla="*/ 0 w 276"/>
                  <a:gd name="T31" fmla="*/ 0 h 179"/>
                  <a:gd name="T32" fmla="*/ 0 w 276"/>
                  <a:gd name="T33" fmla="*/ 0 h 179"/>
                  <a:gd name="T34" fmla="*/ 0 w 276"/>
                  <a:gd name="T35" fmla="*/ 0 h 179"/>
                  <a:gd name="T36" fmla="*/ 0 w 276"/>
                  <a:gd name="T37" fmla="*/ 0 h 179"/>
                  <a:gd name="T38" fmla="*/ 0 w 276"/>
                  <a:gd name="T39" fmla="*/ 0 h 179"/>
                  <a:gd name="T40" fmla="*/ 0 w 276"/>
                  <a:gd name="T41" fmla="*/ 0 h 179"/>
                  <a:gd name="T42" fmla="*/ 0 w 276"/>
                  <a:gd name="T43" fmla="*/ 0 h 179"/>
                  <a:gd name="T44" fmla="*/ 0 w 276"/>
                  <a:gd name="T45" fmla="*/ 0 h 179"/>
                  <a:gd name="T46" fmla="*/ 0 w 276"/>
                  <a:gd name="T47" fmla="*/ 0 h 179"/>
                  <a:gd name="T48" fmla="*/ 0 w 276"/>
                  <a:gd name="T49" fmla="*/ 0 h 179"/>
                  <a:gd name="T50" fmla="*/ 0 w 276"/>
                  <a:gd name="T51" fmla="*/ 0 h 179"/>
                  <a:gd name="T52" fmla="*/ 0 w 276"/>
                  <a:gd name="T53" fmla="*/ 0 h 179"/>
                  <a:gd name="T54" fmla="*/ 0 w 276"/>
                  <a:gd name="T55" fmla="*/ 0 h 179"/>
                  <a:gd name="T56" fmla="*/ 0 w 276"/>
                  <a:gd name="T57" fmla="*/ 0 h 179"/>
                  <a:gd name="T58" fmla="*/ 0 w 276"/>
                  <a:gd name="T59" fmla="*/ 0 h 179"/>
                  <a:gd name="T60" fmla="*/ 0 w 276"/>
                  <a:gd name="T61" fmla="*/ 0 h 179"/>
                  <a:gd name="T62" fmla="*/ 0 w 276"/>
                  <a:gd name="T63" fmla="*/ 0 h 179"/>
                  <a:gd name="T64" fmla="*/ 0 w 276"/>
                  <a:gd name="T65" fmla="*/ 0 h 179"/>
                  <a:gd name="T66" fmla="*/ 0 w 276"/>
                  <a:gd name="T67" fmla="*/ 0 h 179"/>
                  <a:gd name="T68" fmla="*/ 0 w 276"/>
                  <a:gd name="T69" fmla="*/ 0 h 179"/>
                  <a:gd name="T70" fmla="*/ 0 w 276"/>
                  <a:gd name="T71" fmla="*/ 0 h 179"/>
                  <a:gd name="T72" fmla="*/ 0 w 276"/>
                  <a:gd name="T73" fmla="*/ 0 h 179"/>
                  <a:gd name="T74" fmla="*/ 0 w 276"/>
                  <a:gd name="T75" fmla="*/ 0 h 179"/>
                  <a:gd name="T76" fmla="*/ 0 w 276"/>
                  <a:gd name="T77" fmla="*/ 0 h 179"/>
                  <a:gd name="T78" fmla="*/ 0 w 276"/>
                  <a:gd name="T79" fmla="*/ 0 h 179"/>
                  <a:gd name="T80" fmla="*/ 0 w 276"/>
                  <a:gd name="T81" fmla="*/ 0 h 179"/>
                  <a:gd name="T82" fmla="*/ 0 w 276"/>
                  <a:gd name="T83" fmla="*/ 0 h 179"/>
                  <a:gd name="T84" fmla="*/ 0 w 276"/>
                  <a:gd name="T85" fmla="*/ 0 h 179"/>
                  <a:gd name="T86" fmla="*/ 0 w 276"/>
                  <a:gd name="T87" fmla="*/ 0 h 179"/>
                  <a:gd name="T88" fmla="*/ 0 w 276"/>
                  <a:gd name="T89" fmla="*/ 0 h 179"/>
                  <a:gd name="T90" fmla="*/ 0 w 276"/>
                  <a:gd name="T91" fmla="*/ 0 h 179"/>
                  <a:gd name="T92" fmla="*/ 0 w 276"/>
                  <a:gd name="T93" fmla="*/ 0 h 179"/>
                  <a:gd name="T94" fmla="*/ 0 w 276"/>
                  <a:gd name="T95" fmla="*/ 0 h 179"/>
                  <a:gd name="T96" fmla="*/ 0 w 276"/>
                  <a:gd name="T97" fmla="*/ 0 h 179"/>
                  <a:gd name="T98" fmla="*/ 0 w 276"/>
                  <a:gd name="T99" fmla="*/ 0 h 179"/>
                  <a:gd name="T100" fmla="*/ 0 w 276"/>
                  <a:gd name="T101" fmla="*/ 0 h 179"/>
                  <a:gd name="T102" fmla="*/ 0 w 276"/>
                  <a:gd name="T103" fmla="*/ 0 h 179"/>
                  <a:gd name="T104" fmla="*/ 0 w 276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6"/>
                  <a:gd name="T160" fmla="*/ 0 h 179"/>
                  <a:gd name="T161" fmla="*/ 276 w 276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6" h="179">
                    <a:moveTo>
                      <a:pt x="31" y="86"/>
                    </a:moveTo>
                    <a:lnTo>
                      <a:pt x="33" y="82"/>
                    </a:lnTo>
                    <a:lnTo>
                      <a:pt x="33" y="80"/>
                    </a:lnTo>
                    <a:lnTo>
                      <a:pt x="34" y="79"/>
                    </a:lnTo>
                    <a:lnTo>
                      <a:pt x="36" y="79"/>
                    </a:lnTo>
                    <a:lnTo>
                      <a:pt x="35" y="79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39" y="76"/>
                    </a:lnTo>
                    <a:lnTo>
                      <a:pt x="39" y="75"/>
                    </a:lnTo>
                    <a:lnTo>
                      <a:pt x="38" y="74"/>
                    </a:lnTo>
                    <a:lnTo>
                      <a:pt x="42" y="73"/>
                    </a:lnTo>
                    <a:lnTo>
                      <a:pt x="46" y="72"/>
                    </a:lnTo>
                    <a:lnTo>
                      <a:pt x="52" y="72"/>
                    </a:lnTo>
                    <a:lnTo>
                      <a:pt x="57" y="73"/>
                    </a:lnTo>
                    <a:lnTo>
                      <a:pt x="61" y="74"/>
                    </a:lnTo>
                    <a:lnTo>
                      <a:pt x="66" y="75"/>
                    </a:lnTo>
                    <a:lnTo>
                      <a:pt x="72" y="77"/>
                    </a:lnTo>
                    <a:lnTo>
                      <a:pt x="76" y="78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0"/>
                    </a:lnTo>
                    <a:lnTo>
                      <a:pt x="79" y="68"/>
                    </a:lnTo>
                    <a:lnTo>
                      <a:pt x="80" y="69"/>
                    </a:lnTo>
                    <a:lnTo>
                      <a:pt x="81" y="70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9" y="69"/>
                    </a:lnTo>
                    <a:lnTo>
                      <a:pt x="94" y="68"/>
                    </a:lnTo>
                    <a:lnTo>
                      <a:pt x="100" y="67"/>
                    </a:lnTo>
                    <a:lnTo>
                      <a:pt x="108" y="65"/>
                    </a:lnTo>
                    <a:lnTo>
                      <a:pt x="115" y="64"/>
                    </a:lnTo>
                    <a:lnTo>
                      <a:pt x="122" y="63"/>
                    </a:lnTo>
                    <a:lnTo>
                      <a:pt x="130" y="61"/>
                    </a:lnTo>
                    <a:lnTo>
                      <a:pt x="136" y="58"/>
                    </a:lnTo>
                    <a:lnTo>
                      <a:pt x="139" y="57"/>
                    </a:lnTo>
                    <a:lnTo>
                      <a:pt x="144" y="57"/>
                    </a:lnTo>
                    <a:lnTo>
                      <a:pt x="147" y="58"/>
                    </a:lnTo>
                    <a:lnTo>
                      <a:pt x="150" y="57"/>
                    </a:lnTo>
                    <a:lnTo>
                      <a:pt x="151" y="56"/>
                    </a:lnTo>
                    <a:lnTo>
                      <a:pt x="151" y="55"/>
                    </a:lnTo>
                    <a:lnTo>
                      <a:pt x="151" y="54"/>
                    </a:lnTo>
                    <a:lnTo>
                      <a:pt x="151" y="52"/>
                    </a:lnTo>
                    <a:lnTo>
                      <a:pt x="153" y="53"/>
                    </a:lnTo>
                    <a:lnTo>
                      <a:pt x="154" y="54"/>
                    </a:lnTo>
                    <a:lnTo>
                      <a:pt x="155" y="55"/>
                    </a:lnTo>
                    <a:lnTo>
                      <a:pt x="155" y="57"/>
                    </a:lnTo>
                    <a:lnTo>
                      <a:pt x="160" y="54"/>
                    </a:lnTo>
                    <a:lnTo>
                      <a:pt x="164" y="51"/>
                    </a:lnTo>
                    <a:lnTo>
                      <a:pt x="169" y="49"/>
                    </a:lnTo>
                    <a:lnTo>
                      <a:pt x="174" y="49"/>
                    </a:lnTo>
                    <a:lnTo>
                      <a:pt x="174" y="45"/>
                    </a:lnTo>
                    <a:lnTo>
                      <a:pt x="176" y="43"/>
                    </a:lnTo>
                    <a:lnTo>
                      <a:pt x="180" y="42"/>
                    </a:lnTo>
                    <a:lnTo>
                      <a:pt x="184" y="41"/>
                    </a:lnTo>
                    <a:lnTo>
                      <a:pt x="183" y="40"/>
                    </a:lnTo>
                    <a:lnTo>
                      <a:pt x="183" y="41"/>
                    </a:lnTo>
                    <a:lnTo>
                      <a:pt x="183" y="42"/>
                    </a:lnTo>
                    <a:lnTo>
                      <a:pt x="183" y="44"/>
                    </a:lnTo>
                    <a:lnTo>
                      <a:pt x="185" y="37"/>
                    </a:lnTo>
                    <a:lnTo>
                      <a:pt x="186" y="30"/>
                    </a:lnTo>
                    <a:lnTo>
                      <a:pt x="187" y="23"/>
                    </a:lnTo>
                    <a:lnTo>
                      <a:pt x="188" y="16"/>
                    </a:lnTo>
                    <a:lnTo>
                      <a:pt x="191" y="9"/>
                    </a:lnTo>
                    <a:lnTo>
                      <a:pt x="197" y="5"/>
                    </a:lnTo>
                    <a:lnTo>
                      <a:pt x="204" y="2"/>
                    </a:lnTo>
                    <a:lnTo>
                      <a:pt x="211" y="1"/>
                    </a:lnTo>
                    <a:lnTo>
                      <a:pt x="218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6" y="0"/>
                    </a:lnTo>
                    <a:lnTo>
                      <a:pt x="254" y="1"/>
                    </a:lnTo>
                    <a:lnTo>
                      <a:pt x="260" y="1"/>
                    </a:lnTo>
                    <a:lnTo>
                      <a:pt x="266" y="1"/>
                    </a:lnTo>
                    <a:lnTo>
                      <a:pt x="273" y="17"/>
                    </a:lnTo>
                    <a:lnTo>
                      <a:pt x="276" y="34"/>
                    </a:lnTo>
                    <a:lnTo>
                      <a:pt x="275" y="51"/>
                    </a:lnTo>
                    <a:lnTo>
                      <a:pt x="275" y="68"/>
                    </a:lnTo>
                    <a:lnTo>
                      <a:pt x="276" y="75"/>
                    </a:lnTo>
                    <a:lnTo>
                      <a:pt x="276" y="83"/>
                    </a:lnTo>
                    <a:lnTo>
                      <a:pt x="274" y="92"/>
                    </a:lnTo>
                    <a:lnTo>
                      <a:pt x="271" y="100"/>
                    </a:lnTo>
                    <a:lnTo>
                      <a:pt x="270" y="102"/>
                    </a:lnTo>
                    <a:lnTo>
                      <a:pt x="267" y="105"/>
                    </a:lnTo>
                    <a:lnTo>
                      <a:pt x="266" y="108"/>
                    </a:lnTo>
                    <a:lnTo>
                      <a:pt x="264" y="110"/>
                    </a:lnTo>
                    <a:lnTo>
                      <a:pt x="261" y="112"/>
                    </a:lnTo>
                    <a:lnTo>
                      <a:pt x="257" y="113"/>
                    </a:lnTo>
                    <a:lnTo>
                      <a:pt x="253" y="114"/>
                    </a:lnTo>
                    <a:lnTo>
                      <a:pt x="248" y="115"/>
                    </a:lnTo>
                    <a:lnTo>
                      <a:pt x="249" y="117"/>
                    </a:lnTo>
                    <a:lnTo>
                      <a:pt x="249" y="119"/>
                    </a:lnTo>
                    <a:lnTo>
                      <a:pt x="249" y="120"/>
                    </a:lnTo>
                    <a:lnTo>
                      <a:pt x="249" y="122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2" y="116"/>
                    </a:lnTo>
                    <a:lnTo>
                      <a:pt x="237" y="127"/>
                    </a:lnTo>
                    <a:lnTo>
                      <a:pt x="230" y="134"/>
                    </a:lnTo>
                    <a:lnTo>
                      <a:pt x="222" y="138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4"/>
                    </a:lnTo>
                    <a:lnTo>
                      <a:pt x="206" y="144"/>
                    </a:lnTo>
                    <a:lnTo>
                      <a:pt x="204" y="146"/>
                    </a:lnTo>
                    <a:lnTo>
                      <a:pt x="197" y="150"/>
                    </a:lnTo>
                    <a:lnTo>
                      <a:pt x="189" y="152"/>
                    </a:lnTo>
                    <a:lnTo>
                      <a:pt x="182" y="153"/>
                    </a:lnTo>
                    <a:lnTo>
                      <a:pt x="174" y="153"/>
                    </a:lnTo>
                    <a:lnTo>
                      <a:pt x="166" y="153"/>
                    </a:lnTo>
                    <a:lnTo>
                      <a:pt x="158" y="153"/>
                    </a:lnTo>
                    <a:lnTo>
                      <a:pt x="150" y="153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39" y="157"/>
                    </a:lnTo>
                    <a:lnTo>
                      <a:pt x="138" y="160"/>
                    </a:lnTo>
                    <a:lnTo>
                      <a:pt x="135" y="162"/>
                    </a:lnTo>
                    <a:lnTo>
                      <a:pt x="126" y="165"/>
                    </a:lnTo>
                    <a:lnTo>
                      <a:pt x="116" y="167"/>
                    </a:lnTo>
                    <a:lnTo>
                      <a:pt x="108" y="170"/>
                    </a:lnTo>
                    <a:lnTo>
                      <a:pt x="98" y="172"/>
                    </a:lnTo>
                    <a:lnTo>
                      <a:pt x="89" y="173"/>
                    </a:lnTo>
                    <a:lnTo>
                      <a:pt x="78" y="173"/>
                    </a:lnTo>
                    <a:lnTo>
                      <a:pt x="66" y="172"/>
                    </a:lnTo>
                    <a:lnTo>
                      <a:pt x="53" y="168"/>
                    </a:lnTo>
                    <a:lnTo>
                      <a:pt x="52" y="169"/>
                    </a:lnTo>
                    <a:lnTo>
                      <a:pt x="51" y="170"/>
                    </a:lnTo>
                    <a:lnTo>
                      <a:pt x="49" y="173"/>
                    </a:lnTo>
                    <a:lnTo>
                      <a:pt x="51" y="178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49" y="177"/>
                    </a:lnTo>
                    <a:lnTo>
                      <a:pt x="51" y="178"/>
                    </a:lnTo>
                    <a:lnTo>
                      <a:pt x="44" y="178"/>
                    </a:lnTo>
                    <a:lnTo>
                      <a:pt x="38" y="178"/>
                    </a:lnTo>
                    <a:lnTo>
                      <a:pt x="31" y="178"/>
                    </a:lnTo>
                    <a:lnTo>
                      <a:pt x="25" y="174"/>
                    </a:lnTo>
                    <a:lnTo>
                      <a:pt x="24" y="175"/>
                    </a:lnTo>
                    <a:lnTo>
                      <a:pt x="22" y="178"/>
                    </a:lnTo>
                    <a:lnTo>
                      <a:pt x="21" y="179"/>
                    </a:lnTo>
                    <a:lnTo>
                      <a:pt x="15" y="177"/>
                    </a:lnTo>
                    <a:lnTo>
                      <a:pt x="9" y="175"/>
                    </a:lnTo>
                    <a:lnTo>
                      <a:pt x="4" y="173"/>
                    </a:lnTo>
                    <a:lnTo>
                      <a:pt x="1" y="168"/>
                    </a:lnTo>
                    <a:lnTo>
                      <a:pt x="1" y="155"/>
                    </a:lnTo>
                    <a:lnTo>
                      <a:pt x="0" y="143"/>
                    </a:lnTo>
                    <a:lnTo>
                      <a:pt x="1" y="130"/>
                    </a:lnTo>
                    <a:lnTo>
                      <a:pt x="2" y="117"/>
                    </a:lnTo>
                    <a:lnTo>
                      <a:pt x="5" y="106"/>
                    </a:lnTo>
                    <a:lnTo>
                      <a:pt x="11" y="95"/>
                    </a:lnTo>
                    <a:lnTo>
                      <a:pt x="19" y="87"/>
                    </a:lnTo>
                    <a:lnTo>
                      <a:pt x="30" y="79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7" name="Freeform 34"/>
              <p:cNvSpPr>
                <a:spLocks/>
              </p:cNvSpPr>
              <p:nvPr/>
            </p:nvSpPr>
            <p:spPr bwMode="auto">
              <a:xfrm>
                <a:off x="1487" y="2632"/>
                <a:ext cx="36" cy="30"/>
              </a:xfrm>
              <a:custGeom>
                <a:avLst/>
                <a:gdLst>
                  <a:gd name="T0" fmla="*/ 0 w 107"/>
                  <a:gd name="T1" fmla="*/ 0 h 89"/>
                  <a:gd name="T2" fmla="*/ 0 w 107"/>
                  <a:gd name="T3" fmla="*/ 0 h 89"/>
                  <a:gd name="T4" fmla="*/ 0 w 107"/>
                  <a:gd name="T5" fmla="*/ 0 h 89"/>
                  <a:gd name="T6" fmla="*/ 0 w 107"/>
                  <a:gd name="T7" fmla="*/ 0 h 89"/>
                  <a:gd name="T8" fmla="*/ 0 w 107"/>
                  <a:gd name="T9" fmla="*/ 0 h 89"/>
                  <a:gd name="T10" fmla="*/ 0 w 107"/>
                  <a:gd name="T11" fmla="*/ 0 h 89"/>
                  <a:gd name="T12" fmla="*/ 0 w 107"/>
                  <a:gd name="T13" fmla="*/ 0 h 89"/>
                  <a:gd name="T14" fmla="*/ 0 w 107"/>
                  <a:gd name="T15" fmla="*/ 0 h 89"/>
                  <a:gd name="T16" fmla="*/ 0 w 107"/>
                  <a:gd name="T17" fmla="*/ 0 h 89"/>
                  <a:gd name="T18" fmla="*/ 0 w 107"/>
                  <a:gd name="T19" fmla="*/ 0 h 89"/>
                  <a:gd name="T20" fmla="*/ 0 w 107"/>
                  <a:gd name="T21" fmla="*/ 0 h 89"/>
                  <a:gd name="T22" fmla="*/ 0 w 107"/>
                  <a:gd name="T23" fmla="*/ 0 h 89"/>
                  <a:gd name="T24" fmla="*/ 0 w 107"/>
                  <a:gd name="T25" fmla="*/ 0 h 89"/>
                  <a:gd name="T26" fmla="*/ 0 w 107"/>
                  <a:gd name="T27" fmla="*/ 0 h 89"/>
                  <a:gd name="T28" fmla="*/ 0 w 107"/>
                  <a:gd name="T29" fmla="*/ 0 h 89"/>
                  <a:gd name="T30" fmla="*/ 0 w 107"/>
                  <a:gd name="T31" fmla="*/ 0 h 89"/>
                  <a:gd name="T32" fmla="*/ 0 w 107"/>
                  <a:gd name="T33" fmla="*/ 0 h 89"/>
                  <a:gd name="T34" fmla="*/ 0 w 107"/>
                  <a:gd name="T35" fmla="*/ 0 h 89"/>
                  <a:gd name="T36" fmla="*/ 0 w 107"/>
                  <a:gd name="T37" fmla="*/ 0 h 89"/>
                  <a:gd name="T38" fmla="*/ 0 w 107"/>
                  <a:gd name="T39" fmla="*/ 0 h 89"/>
                  <a:gd name="T40" fmla="*/ 0 w 107"/>
                  <a:gd name="T41" fmla="*/ 0 h 89"/>
                  <a:gd name="T42" fmla="*/ 0 w 107"/>
                  <a:gd name="T43" fmla="*/ 0 h 89"/>
                  <a:gd name="T44" fmla="*/ 0 w 107"/>
                  <a:gd name="T45" fmla="*/ 0 h 89"/>
                  <a:gd name="T46" fmla="*/ 0 w 107"/>
                  <a:gd name="T47" fmla="*/ 0 h 89"/>
                  <a:gd name="T48" fmla="*/ 0 w 107"/>
                  <a:gd name="T49" fmla="*/ 0 h 89"/>
                  <a:gd name="T50" fmla="*/ 0 w 107"/>
                  <a:gd name="T51" fmla="*/ 0 h 89"/>
                  <a:gd name="T52" fmla="*/ 0 w 107"/>
                  <a:gd name="T53" fmla="*/ 0 h 89"/>
                  <a:gd name="T54" fmla="*/ 0 w 107"/>
                  <a:gd name="T55" fmla="*/ 0 h 89"/>
                  <a:gd name="T56" fmla="*/ 0 w 107"/>
                  <a:gd name="T57" fmla="*/ 0 h 89"/>
                  <a:gd name="T58" fmla="*/ 0 w 107"/>
                  <a:gd name="T59" fmla="*/ 0 h 89"/>
                  <a:gd name="T60" fmla="*/ 0 w 107"/>
                  <a:gd name="T61" fmla="*/ 0 h 89"/>
                  <a:gd name="T62" fmla="*/ 0 w 107"/>
                  <a:gd name="T63" fmla="*/ 0 h 89"/>
                  <a:gd name="T64" fmla="*/ 0 w 107"/>
                  <a:gd name="T65" fmla="*/ 0 h 89"/>
                  <a:gd name="T66" fmla="*/ 0 w 107"/>
                  <a:gd name="T67" fmla="*/ 0 h 89"/>
                  <a:gd name="T68" fmla="*/ 0 w 107"/>
                  <a:gd name="T69" fmla="*/ 0 h 89"/>
                  <a:gd name="T70" fmla="*/ 0 w 107"/>
                  <a:gd name="T71" fmla="*/ 0 h 89"/>
                  <a:gd name="T72" fmla="*/ 0 w 107"/>
                  <a:gd name="T73" fmla="*/ 0 h 89"/>
                  <a:gd name="T74" fmla="*/ 0 w 107"/>
                  <a:gd name="T75" fmla="*/ 0 h 89"/>
                  <a:gd name="T76" fmla="*/ 0 w 107"/>
                  <a:gd name="T77" fmla="*/ 0 h 89"/>
                  <a:gd name="T78" fmla="*/ 0 w 107"/>
                  <a:gd name="T79" fmla="*/ 0 h 89"/>
                  <a:gd name="T80" fmla="*/ 0 w 107"/>
                  <a:gd name="T81" fmla="*/ 0 h 89"/>
                  <a:gd name="T82" fmla="*/ 0 w 107"/>
                  <a:gd name="T83" fmla="*/ 0 h 89"/>
                  <a:gd name="T84" fmla="*/ 0 w 107"/>
                  <a:gd name="T85" fmla="*/ 0 h 89"/>
                  <a:gd name="T86" fmla="*/ 0 w 107"/>
                  <a:gd name="T87" fmla="*/ 0 h 89"/>
                  <a:gd name="T88" fmla="*/ 0 w 107"/>
                  <a:gd name="T89" fmla="*/ 0 h 89"/>
                  <a:gd name="T90" fmla="*/ 0 w 107"/>
                  <a:gd name="T91" fmla="*/ 0 h 89"/>
                  <a:gd name="T92" fmla="*/ 0 w 107"/>
                  <a:gd name="T93" fmla="*/ 0 h 89"/>
                  <a:gd name="T94" fmla="*/ 0 w 107"/>
                  <a:gd name="T95" fmla="*/ 0 h 89"/>
                  <a:gd name="T96" fmla="*/ 0 w 107"/>
                  <a:gd name="T97" fmla="*/ 0 h 89"/>
                  <a:gd name="T98" fmla="*/ 0 w 107"/>
                  <a:gd name="T99" fmla="*/ 0 h 89"/>
                  <a:gd name="T100" fmla="*/ 0 w 107"/>
                  <a:gd name="T101" fmla="*/ 0 h 89"/>
                  <a:gd name="T102" fmla="*/ 0 w 107"/>
                  <a:gd name="T103" fmla="*/ 0 h 89"/>
                  <a:gd name="T104" fmla="*/ 0 w 107"/>
                  <a:gd name="T105" fmla="*/ 0 h 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7"/>
                  <a:gd name="T160" fmla="*/ 0 h 89"/>
                  <a:gd name="T161" fmla="*/ 107 w 107"/>
                  <a:gd name="T162" fmla="*/ 89 h 8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7" h="89">
                    <a:moveTo>
                      <a:pt x="107" y="28"/>
                    </a:moveTo>
                    <a:lnTo>
                      <a:pt x="107" y="26"/>
                    </a:lnTo>
                    <a:lnTo>
                      <a:pt x="105" y="24"/>
                    </a:lnTo>
                    <a:lnTo>
                      <a:pt x="104" y="22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100" y="20"/>
                    </a:lnTo>
                    <a:lnTo>
                      <a:pt x="100" y="15"/>
                    </a:lnTo>
                    <a:lnTo>
                      <a:pt x="98" y="11"/>
                    </a:lnTo>
                    <a:lnTo>
                      <a:pt x="94" y="7"/>
                    </a:lnTo>
                    <a:lnTo>
                      <a:pt x="89" y="5"/>
                    </a:lnTo>
                    <a:lnTo>
                      <a:pt x="81" y="3"/>
                    </a:lnTo>
                    <a:lnTo>
                      <a:pt x="73" y="2"/>
                    </a:lnTo>
                    <a:lnTo>
                      <a:pt x="65" y="1"/>
                    </a:lnTo>
                    <a:lnTo>
                      <a:pt x="57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7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36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2" y="61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6"/>
                    </a:lnTo>
                    <a:lnTo>
                      <a:pt x="13" y="78"/>
                    </a:lnTo>
                    <a:lnTo>
                      <a:pt x="17" y="81"/>
                    </a:lnTo>
                    <a:lnTo>
                      <a:pt x="21" y="85"/>
                    </a:lnTo>
                    <a:lnTo>
                      <a:pt x="27" y="87"/>
                    </a:lnTo>
                    <a:lnTo>
                      <a:pt x="31" y="88"/>
                    </a:lnTo>
                    <a:lnTo>
                      <a:pt x="36" y="89"/>
                    </a:lnTo>
                    <a:lnTo>
                      <a:pt x="40" y="88"/>
                    </a:lnTo>
                    <a:lnTo>
                      <a:pt x="46" y="85"/>
                    </a:lnTo>
                    <a:lnTo>
                      <a:pt x="51" y="80"/>
                    </a:lnTo>
                    <a:lnTo>
                      <a:pt x="56" y="77"/>
                    </a:lnTo>
                    <a:lnTo>
                      <a:pt x="62" y="74"/>
                    </a:lnTo>
                    <a:lnTo>
                      <a:pt x="68" y="71"/>
                    </a:lnTo>
                    <a:lnTo>
                      <a:pt x="73" y="68"/>
                    </a:lnTo>
                    <a:lnTo>
                      <a:pt x="78" y="64"/>
                    </a:lnTo>
                    <a:lnTo>
                      <a:pt x="84" y="61"/>
                    </a:lnTo>
                    <a:lnTo>
                      <a:pt x="90" y="58"/>
                    </a:lnTo>
                    <a:lnTo>
                      <a:pt x="96" y="53"/>
                    </a:lnTo>
                    <a:lnTo>
                      <a:pt x="102" y="46"/>
                    </a:lnTo>
                    <a:lnTo>
                      <a:pt x="105" y="38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8" name="Freeform 35"/>
              <p:cNvSpPr>
                <a:spLocks noEditPoints="1"/>
              </p:cNvSpPr>
              <p:nvPr/>
            </p:nvSpPr>
            <p:spPr bwMode="auto">
              <a:xfrm>
                <a:off x="1444" y="2218"/>
                <a:ext cx="623" cy="481"/>
              </a:xfrm>
              <a:custGeom>
                <a:avLst/>
                <a:gdLst>
                  <a:gd name="T0" fmla="*/ 2 w 1868"/>
                  <a:gd name="T1" fmla="*/ 0 h 1443"/>
                  <a:gd name="T2" fmla="*/ 1 w 1868"/>
                  <a:gd name="T3" fmla="*/ 0 h 1443"/>
                  <a:gd name="T4" fmla="*/ 1 w 1868"/>
                  <a:gd name="T5" fmla="*/ 0 h 1443"/>
                  <a:gd name="T6" fmla="*/ 0 w 1868"/>
                  <a:gd name="T7" fmla="*/ 1 h 1443"/>
                  <a:gd name="T8" fmla="*/ 0 w 1868"/>
                  <a:gd name="T9" fmla="*/ 1 h 1443"/>
                  <a:gd name="T10" fmla="*/ 0 w 1868"/>
                  <a:gd name="T11" fmla="*/ 1 h 1443"/>
                  <a:gd name="T12" fmla="*/ 0 w 1868"/>
                  <a:gd name="T13" fmla="*/ 1 h 1443"/>
                  <a:gd name="T14" fmla="*/ 0 w 1868"/>
                  <a:gd name="T15" fmla="*/ 1 h 1443"/>
                  <a:gd name="T16" fmla="*/ 0 w 1868"/>
                  <a:gd name="T17" fmla="*/ 1 h 1443"/>
                  <a:gd name="T18" fmla="*/ 0 w 1868"/>
                  <a:gd name="T19" fmla="*/ 1 h 1443"/>
                  <a:gd name="T20" fmla="*/ 0 w 1868"/>
                  <a:gd name="T21" fmla="*/ 1 h 1443"/>
                  <a:gd name="T22" fmla="*/ 0 w 1868"/>
                  <a:gd name="T23" fmla="*/ 2 h 1443"/>
                  <a:gd name="T24" fmla="*/ 0 w 1868"/>
                  <a:gd name="T25" fmla="*/ 2 h 1443"/>
                  <a:gd name="T26" fmla="*/ 0 w 1868"/>
                  <a:gd name="T27" fmla="*/ 2 h 1443"/>
                  <a:gd name="T28" fmla="*/ 0 w 1868"/>
                  <a:gd name="T29" fmla="*/ 2 h 1443"/>
                  <a:gd name="T30" fmla="*/ 0 w 1868"/>
                  <a:gd name="T31" fmla="*/ 2 h 1443"/>
                  <a:gd name="T32" fmla="*/ 0 w 1868"/>
                  <a:gd name="T33" fmla="*/ 2 h 1443"/>
                  <a:gd name="T34" fmla="*/ 0 w 1868"/>
                  <a:gd name="T35" fmla="*/ 2 h 1443"/>
                  <a:gd name="T36" fmla="*/ 0 w 1868"/>
                  <a:gd name="T37" fmla="*/ 2 h 1443"/>
                  <a:gd name="T38" fmla="*/ 0 w 1868"/>
                  <a:gd name="T39" fmla="*/ 2 h 1443"/>
                  <a:gd name="T40" fmla="*/ 0 w 1868"/>
                  <a:gd name="T41" fmla="*/ 2 h 1443"/>
                  <a:gd name="T42" fmla="*/ 0 w 1868"/>
                  <a:gd name="T43" fmla="*/ 2 h 1443"/>
                  <a:gd name="T44" fmla="*/ 1 w 1868"/>
                  <a:gd name="T45" fmla="*/ 2 h 1443"/>
                  <a:gd name="T46" fmla="*/ 1 w 1868"/>
                  <a:gd name="T47" fmla="*/ 2 h 1443"/>
                  <a:gd name="T48" fmla="*/ 1 w 1868"/>
                  <a:gd name="T49" fmla="*/ 2 h 1443"/>
                  <a:gd name="T50" fmla="*/ 1 w 1868"/>
                  <a:gd name="T51" fmla="*/ 2 h 1443"/>
                  <a:gd name="T52" fmla="*/ 1 w 1868"/>
                  <a:gd name="T53" fmla="*/ 2 h 1443"/>
                  <a:gd name="T54" fmla="*/ 1 w 1868"/>
                  <a:gd name="T55" fmla="*/ 2 h 1443"/>
                  <a:gd name="T56" fmla="*/ 1 w 1868"/>
                  <a:gd name="T57" fmla="*/ 2 h 1443"/>
                  <a:gd name="T58" fmla="*/ 1 w 1868"/>
                  <a:gd name="T59" fmla="*/ 2 h 1443"/>
                  <a:gd name="T60" fmla="*/ 1 w 1868"/>
                  <a:gd name="T61" fmla="*/ 2 h 1443"/>
                  <a:gd name="T62" fmla="*/ 1 w 1868"/>
                  <a:gd name="T63" fmla="*/ 2 h 1443"/>
                  <a:gd name="T64" fmla="*/ 1 w 1868"/>
                  <a:gd name="T65" fmla="*/ 2 h 1443"/>
                  <a:gd name="T66" fmla="*/ 1 w 1868"/>
                  <a:gd name="T67" fmla="*/ 2 h 1443"/>
                  <a:gd name="T68" fmla="*/ 1 w 1868"/>
                  <a:gd name="T69" fmla="*/ 2 h 1443"/>
                  <a:gd name="T70" fmla="*/ 1 w 1868"/>
                  <a:gd name="T71" fmla="*/ 2 h 1443"/>
                  <a:gd name="T72" fmla="*/ 1 w 1868"/>
                  <a:gd name="T73" fmla="*/ 2 h 1443"/>
                  <a:gd name="T74" fmla="*/ 2 w 1868"/>
                  <a:gd name="T75" fmla="*/ 2 h 1443"/>
                  <a:gd name="T76" fmla="*/ 2 w 1868"/>
                  <a:gd name="T77" fmla="*/ 1 h 1443"/>
                  <a:gd name="T78" fmla="*/ 1 w 1868"/>
                  <a:gd name="T79" fmla="*/ 2 h 1443"/>
                  <a:gd name="T80" fmla="*/ 1 w 1868"/>
                  <a:gd name="T81" fmla="*/ 2 h 1443"/>
                  <a:gd name="T82" fmla="*/ 1 w 1868"/>
                  <a:gd name="T83" fmla="*/ 2 h 1443"/>
                  <a:gd name="T84" fmla="*/ 1 w 1868"/>
                  <a:gd name="T85" fmla="*/ 2 h 1443"/>
                  <a:gd name="T86" fmla="*/ 1 w 1868"/>
                  <a:gd name="T87" fmla="*/ 2 h 1443"/>
                  <a:gd name="T88" fmla="*/ 1 w 1868"/>
                  <a:gd name="T89" fmla="*/ 2 h 1443"/>
                  <a:gd name="T90" fmla="*/ 1 w 1868"/>
                  <a:gd name="T91" fmla="*/ 2 h 1443"/>
                  <a:gd name="T92" fmla="*/ 1 w 1868"/>
                  <a:gd name="T93" fmla="*/ 2 h 1443"/>
                  <a:gd name="T94" fmla="*/ 0 w 1868"/>
                  <a:gd name="T95" fmla="*/ 2 h 1443"/>
                  <a:gd name="T96" fmla="*/ 0 w 1868"/>
                  <a:gd name="T97" fmla="*/ 2 h 1443"/>
                  <a:gd name="T98" fmla="*/ 0 w 1868"/>
                  <a:gd name="T99" fmla="*/ 2 h 1443"/>
                  <a:gd name="T100" fmla="*/ 0 w 1868"/>
                  <a:gd name="T101" fmla="*/ 2 h 1443"/>
                  <a:gd name="T102" fmla="*/ 0 w 1868"/>
                  <a:gd name="T103" fmla="*/ 1 h 1443"/>
                  <a:gd name="T104" fmla="*/ 0 w 1868"/>
                  <a:gd name="T105" fmla="*/ 1 h 1443"/>
                  <a:gd name="T106" fmla="*/ 0 w 1868"/>
                  <a:gd name="T107" fmla="*/ 1 h 1443"/>
                  <a:gd name="T108" fmla="*/ 0 w 1868"/>
                  <a:gd name="T109" fmla="*/ 1 h 1443"/>
                  <a:gd name="T110" fmla="*/ 0 w 1868"/>
                  <a:gd name="T111" fmla="*/ 1 h 1443"/>
                  <a:gd name="T112" fmla="*/ 0 w 1868"/>
                  <a:gd name="T113" fmla="*/ 1 h 1443"/>
                  <a:gd name="T114" fmla="*/ 1 w 1868"/>
                  <a:gd name="T115" fmla="*/ 1 h 1443"/>
                  <a:gd name="T116" fmla="*/ 1 w 1868"/>
                  <a:gd name="T117" fmla="*/ 2 h 1443"/>
                  <a:gd name="T118" fmla="*/ 1 w 1868"/>
                  <a:gd name="T119" fmla="*/ 2 h 1443"/>
                  <a:gd name="T120" fmla="*/ 1 w 1868"/>
                  <a:gd name="T121" fmla="*/ 2 h 1443"/>
                  <a:gd name="T122" fmla="*/ 1 w 1868"/>
                  <a:gd name="T123" fmla="*/ 2 h 1443"/>
                  <a:gd name="T124" fmla="*/ 1 w 1868"/>
                  <a:gd name="T125" fmla="*/ 2 h 14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68"/>
                  <a:gd name="T190" fmla="*/ 0 h 1443"/>
                  <a:gd name="T191" fmla="*/ 1868 w 1868"/>
                  <a:gd name="T192" fmla="*/ 1443 h 14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68" h="1443">
                    <a:moveTo>
                      <a:pt x="1867" y="345"/>
                    </a:moveTo>
                    <a:lnTo>
                      <a:pt x="1867" y="344"/>
                    </a:lnTo>
                    <a:lnTo>
                      <a:pt x="1866" y="342"/>
                    </a:lnTo>
                    <a:lnTo>
                      <a:pt x="1863" y="341"/>
                    </a:lnTo>
                    <a:lnTo>
                      <a:pt x="1861" y="339"/>
                    </a:lnTo>
                    <a:lnTo>
                      <a:pt x="1857" y="337"/>
                    </a:lnTo>
                    <a:lnTo>
                      <a:pt x="1853" y="335"/>
                    </a:lnTo>
                    <a:lnTo>
                      <a:pt x="1847" y="333"/>
                    </a:lnTo>
                    <a:lnTo>
                      <a:pt x="1838" y="329"/>
                    </a:lnTo>
                    <a:lnTo>
                      <a:pt x="1827" y="327"/>
                    </a:lnTo>
                    <a:lnTo>
                      <a:pt x="1816" y="323"/>
                    </a:lnTo>
                    <a:lnTo>
                      <a:pt x="1801" y="320"/>
                    </a:lnTo>
                    <a:lnTo>
                      <a:pt x="1783" y="316"/>
                    </a:lnTo>
                    <a:lnTo>
                      <a:pt x="1763" y="310"/>
                    </a:lnTo>
                    <a:lnTo>
                      <a:pt x="1741" y="305"/>
                    </a:lnTo>
                    <a:lnTo>
                      <a:pt x="1714" y="299"/>
                    </a:lnTo>
                    <a:lnTo>
                      <a:pt x="1685" y="292"/>
                    </a:lnTo>
                    <a:lnTo>
                      <a:pt x="1666" y="288"/>
                    </a:lnTo>
                    <a:lnTo>
                      <a:pt x="1639" y="281"/>
                    </a:lnTo>
                    <a:lnTo>
                      <a:pt x="1606" y="273"/>
                    </a:lnTo>
                    <a:lnTo>
                      <a:pt x="1569" y="264"/>
                    </a:lnTo>
                    <a:lnTo>
                      <a:pt x="1528" y="253"/>
                    </a:lnTo>
                    <a:lnTo>
                      <a:pt x="1484" y="242"/>
                    </a:lnTo>
                    <a:lnTo>
                      <a:pt x="1438" y="230"/>
                    </a:lnTo>
                    <a:lnTo>
                      <a:pt x="1392" y="218"/>
                    </a:lnTo>
                    <a:lnTo>
                      <a:pt x="1346" y="207"/>
                    </a:lnTo>
                    <a:lnTo>
                      <a:pt x="1302" y="195"/>
                    </a:lnTo>
                    <a:lnTo>
                      <a:pt x="1260" y="184"/>
                    </a:lnTo>
                    <a:lnTo>
                      <a:pt x="1223" y="175"/>
                    </a:lnTo>
                    <a:lnTo>
                      <a:pt x="1190" y="167"/>
                    </a:lnTo>
                    <a:lnTo>
                      <a:pt x="1164" y="159"/>
                    </a:lnTo>
                    <a:lnTo>
                      <a:pt x="1145" y="155"/>
                    </a:lnTo>
                    <a:lnTo>
                      <a:pt x="1134" y="152"/>
                    </a:lnTo>
                    <a:lnTo>
                      <a:pt x="1127" y="136"/>
                    </a:lnTo>
                    <a:lnTo>
                      <a:pt x="1120" y="119"/>
                    </a:lnTo>
                    <a:lnTo>
                      <a:pt x="1110" y="102"/>
                    </a:lnTo>
                    <a:lnTo>
                      <a:pt x="1102" y="85"/>
                    </a:lnTo>
                    <a:lnTo>
                      <a:pt x="1092" y="70"/>
                    </a:lnTo>
                    <a:lnTo>
                      <a:pt x="1081" y="58"/>
                    </a:lnTo>
                    <a:lnTo>
                      <a:pt x="1072" y="48"/>
                    </a:lnTo>
                    <a:lnTo>
                      <a:pt x="1062" y="41"/>
                    </a:lnTo>
                    <a:lnTo>
                      <a:pt x="1053" y="36"/>
                    </a:lnTo>
                    <a:lnTo>
                      <a:pt x="1037" y="30"/>
                    </a:lnTo>
                    <a:lnTo>
                      <a:pt x="1016" y="22"/>
                    </a:lnTo>
                    <a:lnTo>
                      <a:pt x="993" y="14"/>
                    </a:lnTo>
                    <a:lnTo>
                      <a:pt x="968" y="8"/>
                    </a:lnTo>
                    <a:lnTo>
                      <a:pt x="946" y="3"/>
                    </a:lnTo>
                    <a:lnTo>
                      <a:pt x="927" y="0"/>
                    </a:lnTo>
                    <a:lnTo>
                      <a:pt x="914" y="2"/>
                    </a:lnTo>
                    <a:lnTo>
                      <a:pt x="912" y="3"/>
                    </a:lnTo>
                    <a:lnTo>
                      <a:pt x="909" y="4"/>
                    </a:lnTo>
                    <a:lnTo>
                      <a:pt x="903" y="7"/>
                    </a:lnTo>
                    <a:lnTo>
                      <a:pt x="895" y="10"/>
                    </a:lnTo>
                    <a:lnTo>
                      <a:pt x="886" y="15"/>
                    </a:lnTo>
                    <a:lnTo>
                      <a:pt x="874" y="22"/>
                    </a:lnTo>
                    <a:lnTo>
                      <a:pt x="861" y="29"/>
                    </a:lnTo>
                    <a:lnTo>
                      <a:pt x="848" y="37"/>
                    </a:lnTo>
                    <a:lnTo>
                      <a:pt x="831" y="48"/>
                    </a:lnTo>
                    <a:lnTo>
                      <a:pt x="814" y="60"/>
                    </a:lnTo>
                    <a:lnTo>
                      <a:pt x="795" y="72"/>
                    </a:lnTo>
                    <a:lnTo>
                      <a:pt x="776" y="88"/>
                    </a:lnTo>
                    <a:lnTo>
                      <a:pt x="755" y="105"/>
                    </a:lnTo>
                    <a:lnTo>
                      <a:pt x="732" y="124"/>
                    </a:lnTo>
                    <a:lnTo>
                      <a:pt x="709" y="144"/>
                    </a:lnTo>
                    <a:lnTo>
                      <a:pt x="685" y="168"/>
                    </a:lnTo>
                    <a:lnTo>
                      <a:pt x="661" y="190"/>
                    </a:lnTo>
                    <a:lnTo>
                      <a:pt x="640" y="213"/>
                    </a:lnTo>
                    <a:lnTo>
                      <a:pt x="619" y="235"/>
                    </a:lnTo>
                    <a:lnTo>
                      <a:pt x="598" y="256"/>
                    </a:lnTo>
                    <a:lnTo>
                      <a:pt x="579" y="278"/>
                    </a:lnTo>
                    <a:lnTo>
                      <a:pt x="561" y="298"/>
                    </a:lnTo>
                    <a:lnTo>
                      <a:pt x="544" y="317"/>
                    </a:lnTo>
                    <a:lnTo>
                      <a:pt x="527" y="336"/>
                    </a:lnTo>
                    <a:lnTo>
                      <a:pt x="512" y="354"/>
                    </a:lnTo>
                    <a:lnTo>
                      <a:pt x="498" y="370"/>
                    </a:lnTo>
                    <a:lnTo>
                      <a:pt x="487" y="384"/>
                    </a:lnTo>
                    <a:lnTo>
                      <a:pt x="475" y="398"/>
                    </a:lnTo>
                    <a:lnTo>
                      <a:pt x="466" y="411"/>
                    </a:lnTo>
                    <a:lnTo>
                      <a:pt x="457" y="421"/>
                    </a:lnTo>
                    <a:lnTo>
                      <a:pt x="451" y="430"/>
                    </a:lnTo>
                    <a:lnTo>
                      <a:pt x="446" y="437"/>
                    </a:lnTo>
                    <a:lnTo>
                      <a:pt x="353" y="573"/>
                    </a:lnTo>
                    <a:lnTo>
                      <a:pt x="348" y="581"/>
                    </a:lnTo>
                    <a:lnTo>
                      <a:pt x="343" y="591"/>
                    </a:lnTo>
                    <a:lnTo>
                      <a:pt x="337" y="600"/>
                    </a:lnTo>
                    <a:lnTo>
                      <a:pt x="331" y="611"/>
                    </a:lnTo>
                    <a:lnTo>
                      <a:pt x="325" y="622"/>
                    </a:lnTo>
                    <a:lnTo>
                      <a:pt x="319" y="634"/>
                    </a:lnTo>
                    <a:lnTo>
                      <a:pt x="313" y="647"/>
                    </a:lnTo>
                    <a:lnTo>
                      <a:pt x="308" y="659"/>
                    </a:lnTo>
                    <a:lnTo>
                      <a:pt x="306" y="661"/>
                    </a:lnTo>
                    <a:lnTo>
                      <a:pt x="303" y="664"/>
                    </a:lnTo>
                    <a:lnTo>
                      <a:pt x="301" y="667"/>
                    </a:lnTo>
                    <a:lnTo>
                      <a:pt x="297" y="671"/>
                    </a:lnTo>
                    <a:lnTo>
                      <a:pt x="289" y="670"/>
                    </a:lnTo>
                    <a:lnTo>
                      <a:pt x="278" y="668"/>
                    </a:lnTo>
                    <a:lnTo>
                      <a:pt x="266" y="666"/>
                    </a:lnTo>
                    <a:lnTo>
                      <a:pt x="252" y="665"/>
                    </a:lnTo>
                    <a:lnTo>
                      <a:pt x="238" y="662"/>
                    </a:lnTo>
                    <a:lnTo>
                      <a:pt x="225" y="662"/>
                    </a:lnTo>
                    <a:lnTo>
                      <a:pt x="214" y="662"/>
                    </a:lnTo>
                    <a:lnTo>
                      <a:pt x="205" y="665"/>
                    </a:lnTo>
                    <a:lnTo>
                      <a:pt x="196" y="668"/>
                    </a:lnTo>
                    <a:lnTo>
                      <a:pt x="187" y="674"/>
                    </a:lnTo>
                    <a:lnTo>
                      <a:pt x="180" y="681"/>
                    </a:lnTo>
                    <a:lnTo>
                      <a:pt x="175" y="691"/>
                    </a:lnTo>
                    <a:lnTo>
                      <a:pt x="174" y="692"/>
                    </a:lnTo>
                    <a:lnTo>
                      <a:pt x="174" y="693"/>
                    </a:lnTo>
                    <a:lnTo>
                      <a:pt x="169" y="693"/>
                    </a:lnTo>
                    <a:lnTo>
                      <a:pt x="163" y="695"/>
                    </a:lnTo>
                    <a:lnTo>
                      <a:pt x="155" y="699"/>
                    </a:lnTo>
                    <a:lnTo>
                      <a:pt x="146" y="706"/>
                    </a:lnTo>
                    <a:lnTo>
                      <a:pt x="143" y="710"/>
                    </a:lnTo>
                    <a:lnTo>
                      <a:pt x="142" y="713"/>
                    </a:lnTo>
                    <a:lnTo>
                      <a:pt x="141" y="716"/>
                    </a:lnTo>
                    <a:lnTo>
                      <a:pt x="142" y="720"/>
                    </a:lnTo>
                    <a:lnTo>
                      <a:pt x="139" y="720"/>
                    </a:lnTo>
                    <a:lnTo>
                      <a:pt x="134" y="720"/>
                    </a:lnTo>
                    <a:lnTo>
                      <a:pt x="130" y="720"/>
                    </a:lnTo>
                    <a:lnTo>
                      <a:pt x="126" y="721"/>
                    </a:lnTo>
                    <a:lnTo>
                      <a:pt x="122" y="721"/>
                    </a:lnTo>
                    <a:lnTo>
                      <a:pt x="118" y="722"/>
                    </a:lnTo>
                    <a:lnTo>
                      <a:pt x="114" y="724"/>
                    </a:lnTo>
                    <a:lnTo>
                      <a:pt x="112" y="727"/>
                    </a:lnTo>
                    <a:lnTo>
                      <a:pt x="110" y="729"/>
                    </a:lnTo>
                    <a:lnTo>
                      <a:pt x="109" y="732"/>
                    </a:lnTo>
                    <a:lnTo>
                      <a:pt x="109" y="734"/>
                    </a:lnTo>
                    <a:lnTo>
                      <a:pt x="109" y="736"/>
                    </a:lnTo>
                    <a:lnTo>
                      <a:pt x="107" y="736"/>
                    </a:lnTo>
                    <a:lnTo>
                      <a:pt x="104" y="738"/>
                    </a:lnTo>
                    <a:lnTo>
                      <a:pt x="101" y="738"/>
                    </a:lnTo>
                    <a:lnTo>
                      <a:pt x="97" y="739"/>
                    </a:lnTo>
                    <a:lnTo>
                      <a:pt x="88" y="743"/>
                    </a:lnTo>
                    <a:lnTo>
                      <a:pt x="83" y="748"/>
                    </a:lnTo>
                    <a:lnTo>
                      <a:pt x="80" y="753"/>
                    </a:lnTo>
                    <a:lnTo>
                      <a:pt x="79" y="758"/>
                    </a:lnTo>
                    <a:lnTo>
                      <a:pt x="77" y="758"/>
                    </a:lnTo>
                    <a:lnTo>
                      <a:pt x="75" y="759"/>
                    </a:lnTo>
                    <a:lnTo>
                      <a:pt x="73" y="759"/>
                    </a:lnTo>
                    <a:lnTo>
                      <a:pt x="71" y="760"/>
                    </a:lnTo>
                    <a:lnTo>
                      <a:pt x="61" y="765"/>
                    </a:lnTo>
                    <a:lnTo>
                      <a:pt x="55" y="770"/>
                    </a:lnTo>
                    <a:lnTo>
                      <a:pt x="51" y="777"/>
                    </a:lnTo>
                    <a:lnTo>
                      <a:pt x="50" y="781"/>
                    </a:lnTo>
                    <a:lnTo>
                      <a:pt x="43" y="785"/>
                    </a:lnTo>
                    <a:lnTo>
                      <a:pt x="39" y="789"/>
                    </a:lnTo>
                    <a:lnTo>
                      <a:pt x="36" y="796"/>
                    </a:lnTo>
                    <a:lnTo>
                      <a:pt x="34" y="802"/>
                    </a:lnTo>
                    <a:lnTo>
                      <a:pt x="32" y="803"/>
                    </a:lnTo>
                    <a:lnTo>
                      <a:pt x="30" y="805"/>
                    </a:lnTo>
                    <a:lnTo>
                      <a:pt x="28" y="806"/>
                    </a:lnTo>
                    <a:lnTo>
                      <a:pt x="25" y="808"/>
                    </a:lnTo>
                    <a:lnTo>
                      <a:pt x="21" y="814"/>
                    </a:lnTo>
                    <a:lnTo>
                      <a:pt x="18" y="819"/>
                    </a:lnTo>
                    <a:lnTo>
                      <a:pt x="17" y="825"/>
                    </a:lnTo>
                    <a:lnTo>
                      <a:pt x="17" y="832"/>
                    </a:lnTo>
                    <a:lnTo>
                      <a:pt x="10" y="840"/>
                    </a:lnTo>
                    <a:lnTo>
                      <a:pt x="5" y="848"/>
                    </a:lnTo>
                    <a:lnTo>
                      <a:pt x="4" y="854"/>
                    </a:lnTo>
                    <a:lnTo>
                      <a:pt x="5" y="858"/>
                    </a:lnTo>
                    <a:lnTo>
                      <a:pt x="3" y="865"/>
                    </a:lnTo>
                    <a:lnTo>
                      <a:pt x="3" y="872"/>
                    </a:lnTo>
                    <a:lnTo>
                      <a:pt x="3" y="877"/>
                    </a:lnTo>
                    <a:lnTo>
                      <a:pt x="4" y="880"/>
                    </a:lnTo>
                    <a:lnTo>
                      <a:pt x="1" y="889"/>
                    </a:lnTo>
                    <a:lnTo>
                      <a:pt x="0" y="895"/>
                    </a:lnTo>
                    <a:lnTo>
                      <a:pt x="1" y="901"/>
                    </a:lnTo>
                    <a:lnTo>
                      <a:pt x="2" y="904"/>
                    </a:lnTo>
                    <a:lnTo>
                      <a:pt x="1" y="905"/>
                    </a:lnTo>
                    <a:lnTo>
                      <a:pt x="1" y="907"/>
                    </a:lnTo>
                    <a:lnTo>
                      <a:pt x="1" y="908"/>
                    </a:lnTo>
                    <a:lnTo>
                      <a:pt x="1" y="909"/>
                    </a:lnTo>
                    <a:lnTo>
                      <a:pt x="1" y="915"/>
                    </a:lnTo>
                    <a:lnTo>
                      <a:pt x="3" y="922"/>
                    </a:lnTo>
                    <a:lnTo>
                      <a:pt x="4" y="926"/>
                    </a:lnTo>
                    <a:lnTo>
                      <a:pt x="4" y="927"/>
                    </a:lnTo>
                    <a:lnTo>
                      <a:pt x="5" y="927"/>
                    </a:lnTo>
                    <a:lnTo>
                      <a:pt x="4" y="928"/>
                    </a:lnTo>
                    <a:lnTo>
                      <a:pt x="4" y="929"/>
                    </a:lnTo>
                    <a:lnTo>
                      <a:pt x="3" y="938"/>
                    </a:lnTo>
                    <a:lnTo>
                      <a:pt x="4" y="945"/>
                    </a:lnTo>
                    <a:lnTo>
                      <a:pt x="6" y="950"/>
                    </a:lnTo>
                    <a:lnTo>
                      <a:pt x="9" y="952"/>
                    </a:lnTo>
                    <a:lnTo>
                      <a:pt x="7" y="957"/>
                    </a:lnTo>
                    <a:lnTo>
                      <a:pt x="7" y="962"/>
                    </a:lnTo>
                    <a:lnTo>
                      <a:pt x="7" y="966"/>
                    </a:lnTo>
                    <a:lnTo>
                      <a:pt x="9" y="968"/>
                    </a:lnTo>
                    <a:lnTo>
                      <a:pt x="9" y="970"/>
                    </a:lnTo>
                    <a:lnTo>
                      <a:pt x="10" y="971"/>
                    </a:lnTo>
                    <a:lnTo>
                      <a:pt x="10" y="972"/>
                    </a:lnTo>
                    <a:lnTo>
                      <a:pt x="10" y="973"/>
                    </a:lnTo>
                    <a:lnTo>
                      <a:pt x="11" y="980"/>
                    </a:lnTo>
                    <a:lnTo>
                      <a:pt x="13" y="984"/>
                    </a:lnTo>
                    <a:lnTo>
                      <a:pt x="15" y="988"/>
                    </a:lnTo>
                    <a:lnTo>
                      <a:pt x="18" y="990"/>
                    </a:lnTo>
                    <a:lnTo>
                      <a:pt x="18" y="991"/>
                    </a:lnTo>
                    <a:lnTo>
                      <a:pt x="18" y="993"/>
                    </a:lnTo>
                    <a:lnTo>
                      <a:pt x="17" y="994"/>
                    </a:lnTo>
                    <a:lnTo>
                      <a:pt x="17" y="996"/>
                    </a:lnTo>
                    <a:lnTo>
                      <a:pt x="18" y="1004"/>
                    </a:lnTo>
                    <a:lnTo>
                      <a:pt x="21" y="1010"/>
                    </a:lnTo>
                    <a:lnTo>
                      <a:pt x="24" y="1016"/>
                    </a:lnTo>
                    <a:lnTo>
                      <a:pt x="27" y="1018"/>
                    </a:lnTo>
                    <a:lnTo>
                      <a:pt x="27" y="1021"/>
                    </a:lnTo>
                    <a:lnTo>
                      <a:pt x="28" y="1023"/>
                    </a:lnTo>
                    <a:lnTo>
                      <a:pt x="28" y="1025"/>
                    </a:lnTo>
                    <a:lnTo>
                      <a:pt x="28" y="1026"/>
                    </a:lnTo>
                    <a:lnTo>
                      <a:pt x="29" y="1028"/>
                    </a:lnTo>
                    <a:lnTo>
                      <a:pt x="30" y="1030"/>
                    </a:lnTo>
                    <a:lnTo>
                      <a:pt x="30" y="1032"/>
                    </a:lnTo>
                    <a:lnTo>
                      <a:pt x="32" y="1032"/>
                    </a:lnTo>
                    <a:lnTo>
                      <a:pt x="33" y="1040"/>
                    </a:lnTo>
                    <a:lnTo>
                      <a:pt x="34" y="1045"/>
                    </a:lnTo>
                    <a:lnTo>
                      <a:pt x="35" y="1049"/>
                    </a:lnTo>
                    <a:lnTo>
                      <a:pt x="37" y="1052"/>
                    </a:lnTo>
                    <a:lnTo>
                      <a:pt x="37" y="1059"/>
                    </a:lnTo>
                    <a:lnTo>
                      <a:pt x="38" y="1065"/>
                    </a:lnTo>
                    <a:lnTo>
                      <a:pt x="40" y="1071"/>
                    </a:lnTo>
                    <a:lnTo>
                      <a:pt x="41" y="1075"/>
                    </a:lnTo>
                    <a:lnTo>
                      <a:pt x="42" y="1078"/>
                    </a:lnTo>
                    <a:lnTo>
                      <a:pt x="43" y="1079"/>
                    </a:lnTo>
                    <a:lnTo>
                      <a:pt x="43" y="1081"/>
                    </a:lnTo>
                    <a:lnTo>
                      <a:pt x="46" y="1081"/>
                    </a:lnTo>
                    <a:lnTo>
                      <a:pt x="46" y="1083"/>
                    </a:lnTo>
                    <a:lnTo>
                      <a:pt x="47" y="1086"/>
                    </a:lnTo>
                    <a:lnTo>
                      <a:pt x="48" y="1089"/>
                    </a:lnTo>
                    <a:lnTo>
                      <a:pt x="49" y="1092"/>
                    </a:lnTo>
                    <a:lnTo>
                      <a:pt x="51" y="1096"/>
                    </a:lnTo>
                    <a:lnTo>
                      <a:pt x="53" y="1099"/>
                    </a:lnTo>
                    <a:lnTo>
                      <a:pt x="54" y="1100"/>
                    </a:lnTo>
                    <a:lnTo>
                      <a:pt x="54" y="1101"/>
                    </a:lnTo>
                    <a:lnTo>
                      <a:pt x="55" y="1101"/>
                    </a:lnTo>
                    <a:lnTo>
                      <a:pt x="56" y="1107"/>
                    </a:lnTo>
                    <a:lnTo>
                      <a:pt x="58" y="1112"/>
                    </a:lnTo>
                    <a:lnTo>
                      <a:pt x="59" y="1115"/>
                    </a:lnTo>
                    <a:lnTo>
                      <a:pt x="59" y="1116"/>
                    </a:lnTo>
                    <a:lnTo>
                      <a:pt x="61" y="1115"/>
                    </a:lnTo>
                    <a:lnTo>
                      <a:pt x="61" y="1116"/>
                    </a:lnTo>
                    <a:lnTo>
                      <a:pt x="61" y="1117"/>
                    </a:lnTo>
                    <a:lnTo>
                      <a:pt x="61" y="1118"/>
                    </a:lnTo>
                    <a:lnTo>
                      <a:pt x="64" y="1124"/>
                    </a:lnTo>
                    <a:lnTo>
                      <a:pt x="66" y="1128"/>
                    </a:lnTo>
                    <a:lnTo>
                      <a:pt x="69" y="1132"/>
                    </a:lnTo>
                    <a:lnTo>
                      <a:pt x="72" y="1135"/>
                    </a:lnTo>
                    <a:lnTo>
                      <a:pt x="72" y="1137"/>
                    </a:lnTo>
                    <a:lnTo>
                      <a:pt x="73" y="1139"/>
                    </a:lnTo>
                    <a:lnTo>
                      <a:pt x="73" y="1140"/>
                    </a:lnTo>
                    <a:lnTo>
                      <a:pt x="74" y="1141"/>
                    </a:lnTo>
                    <a:lnTo>
                      <a:pt x="77" y="1138"/>
                    </a:lnTo>
                    <a:lnTo>
                      <a:pt x="76" y="1143"/>
                    </a:lnTo>
                    <a:lnTo>
                      <a:pt x="76" y="1146"/>
                    </a:lnTo>
                    <a:lnTo>
                      <a:pt x="76" y="1149"/>
                    </a:lnTo>
                    <a:lnTo>
                      <a:pt x="77" y="1152"/>
                    </a:lnTo>
                    <a:lnTo>
                      <a:pt x="80" y="1158"/>
                    </a:lnTo>
                    <a:lnTo>
                      <a:pt x="83" y="1162"/>
                    </a:lnTo>
                    <a:lnTo>
                      <a:pt x="84" y="1164"/>
                    </a:lnTo>
                    <a:lnTo>
                      <a:pt x="84" y="1165"/>
                    </a:lnTo>
                    <a:lnTo>
                      <a:pt x="85" y="1164"/>
                    </a:lnTo>
                    <a:lnTo>
                      <a:pt x="85" y="1169"/>
                    </a:lnTo>
                    <a:lnTo>
                      <a:pt x="86" y="1173"/>
                    </a:lnTo>
                    <a:lnTo>
                      <a:pt x="87" y="1176"/>
                    </a:lnTo>
                    <a:lnTo>
                      <a:pt x="87" y="1177"/>
                    </a:lnTo>
                    <a:lnTo>
                      <a:pt x="88" y="1177"/>
                    </a:lnTo>
                    <a:lnTo>
                      <a:pt x="88" y="1182"/>
                    </a:lnTo>
                    <a:lnTo>
                      <a:pt x="88" y="1186"/>
                    </a:lnTo>
                    <a:lnTo>
                      <a:pt x="89" y="1190"/>
                    </a:lnTo>
                    <a:lnTo>
                      <a:pt x="90" y="1193"/>
                    </a:lnTo>
                    <a:lnTo>
                      <a:pt x="91" y="1198"/>
                    </a:lnTo>
                    <a:lnTo>
                      <a:pt x="92" y="1202"/>
                    </a:lnTo>
                    <a:lnTo>
                      <a:pt x="93" y="1205"/>
                    </a:lnTo>
                    <a:lnTo>
                      <a:pt x="93" y="1207"/>
                    </a:lnTo>
                    <a:lnTo>
                      <a:pt x="93" y="1210"/>
                    </a:lnTo>
                    <a:lnTo>
                      <a:pt x="93" y="1214"/>
                    </a:lnTo>
                    <a:lnTo>
                      <a:pt x="94" y="1218"/>
                    </a:lnTo>
                    <a:lnTo>
                      <a:pt x="95" y="1222"/>
                    </a:lnTo>
                    <a:lnTo>
                      <a:pt x="95" y="1230"/>
                    </a:lnTo>
                    <a:lnTo>
                      <a:pt x="97" y="1239"/>
                    </a:lnTo>
                    <a:lnTo>
                      <a:pt x="98" y="1246"/>
                    </a:lnTo>
                    <a:lnTo>
                      <a:pt x="98" y="1250"/>
                    </a:lnTo>
                    <a:lnTo>
                      <a:pt x="100" y="1250"/>
                    </a:lnTo>
                    <a:lnTo>
                      <a:pt x="100" y="1253"/>
                    </a:lnTo>
                    <a:lnTo>
                      <a:pt x="101" y="1255"/>
                    </a:lnTo>
                    <a:lnTo>
                      <a:pt x="101" y="1257"/>
                    </a:lnTo>
                    <a:lnTo>
                      <a:pt x="101" y="1259"/>
                    </a:lnTo>
                    <a:lnTo>
                      <a:pt x="103" y="1268"/>
                    </a:lnTo>
                    <a:lnTo>
                      <a:pt x="107" y="1278"/>
                    </a:lnTo>
                    <a:lnTo>
                      <a:pt x="111" y="1284"/>
                    </a:lnTo>
                    <a:lnTo>
                      <a:pt x="114" y="1287"/>
                    </a:lnTo>
                    <a:lnTo>
                      <a:pt x="114" y="1288"/>
                    </a:lnTo>
                    <a:lnTo>
                      <a:pt x="115" y="1288"/>
                    </a:lnTo>
                    <a:lnTo>
                      <a:pt x="116" y="1288"/>
                    </a:lnTo>
                    <a:lnTo>
                      <a:pt x="115" y="1288"/>
                    </a:lnTo>
                    <a:lnTo>
                      <a:pt x="115" y="1287"/>
                    </a:lnTo>
                    <a:lnTo>
                      <a:pt x="118" y="1287"/>
                    </a:lnTo>
                    <a:lnTo>
                      <a:pt x="120" y="1292"/>
                    </a:lnTo>
                    <a:lnTo>
                      <a:pt x="122" y="1295"/>
                    </a:lnTo>
                    <a:lnTo>
                      <a:pt x="124" y="1298"/>
                    </a:lnTo>
                    <a:lnTo>
                      <a:pt x="127" y="1300"/>
                    </a:lnTo>
                    <a:lnTo>
                      <a:pt x="130" y="1303"/>
                    </a:lnTo>
                    <a:lnTo>
                      <a:pt x="131" y="1305"/>
                    </a:lnTo>
                    <a:lnTo>
                      <a:pt x="132" y="1308"/>
                    </a:lnTo>
                    <a:lnTo>
                      <a:pt x="132" y="1306"/>
                    </a:lnTo>
                    <a:lnTo>
                      <a:pt x="133" y="1306"/>
                    </a:lnTo>
                    <a:lnTo>
                      <a:pt x="134" y="1310"/>
                    </a:lnTo>
                    <a:lnTo>
                      <a:pt x="136" y="1312"/>
                    </a:lnTo>
                    <a:lnTo>
                      <a:pt x="137" y="1315"/>
                    </a:lnTo>
                    <a:lnTo>
                      <a:pt x="138" y="1318"/>
                    </a:lnTo>
                    <a:lnTo>
                      <a:pt x="143" y="1327"/>
                    </a:lnTo>
                    <a:lnTo>
                      <a:pt x="148" y="1331"/>
                    </a:lnTo>
                    <a:lnTo>
                      <a:pt x="152" y="1334"/>
                    </a:lnTo>
                    <a:lnTo>
                      <a:pt x="157" y="1335"/>
                    </a:lnTo>
                    <a:lnTo>
                      <a:pt x="157" y="1330"/>
                    </a:lnTo>
                    <a:lnTo>
                      <a:pt x="155" y="1330"/>
                    </a:lnTo>
                    <a:lnTo>
                      <a:pt x="151" y="1328"/>
                    </a:lnTo>
                    <a:lnTo>
                      <a:pt x="148" y="1323"/>
                    </a:lnTo>
                    <a:lnTo>
                      <a:pt x="142" y="1315"/>
                    </a:lnTo>
                    <a:lnTo>
                      <a:pt x="138" y="1304"/>
                    </a:lnTo>
                    <a:lnTo>
                      <a:pt x="138" y="1292"/>
                    </a:lnTo>
                    <a:lnTo>
                      <a:pt x="143" y="1280"/>
                    </a:lnTo>
                    <a:lnTo>
                      <a:pt x="151" y="1268"/>
                    </a:lnTo>
                    <a:lnTo>
                      <a:pt x="158" y="1262"/>
                    </a:lnTo>
                    <a:lnTo>
                      <a:pt x="165" y="1257"/>
                    </a:lnTo>
                    <a:lnTo>
                      <a:pt x="174" y="1253"/>
                    </a:lnTo>
                    <a:lnTo>
                      <a:pt x="183" y="1249"/>
                    </a:lnTo>
                    <a:lnTo>
                      <a:pt x="192" y="1248"/>
                    </a:lnTo>
                    <a:lnTo>
                      <a:pt x="201" y="1248"/>
                    </a:lnTo>
                    <a:lnTo>
                      <a:pt x="210" y="1249"/>
                    </a:lnTo>
                    <a:lnTo>
                      <a:pt x="218" y="1254"/>
                    </a:lnTo>
                    <a:lnTo>
                      <a:pt x="221" y="1256"/>
                    </a:lnTo>
                    <a:lnTo>
                      <a:pt x="224" y="1258"/>
                    </a:lnTo>
                    <a:lnTo>
                      <a:pt x="227" y="1260"/>
                    </a:lnTo>
                    <a:lnTo>
                      <a:pt x="229" y="1262"/>
                    </a:lnTo>
                    <a:lnTo>
                      <a:pt x="227" y="1262"/>
                    </a:lnTo>
                    <a:lnTo>
                      <a:pt x="223" y="1261"/>
                    </a:lnTo>
                    <a:lnTo>
                      <a:pt x="221" y="1261"/>
                    </a:lnTo>
                    <a:lnTo>
                      <a:pt x="218" y="1261"/>
                    </a:lnTo>
                    <a:lnTo>
                      <a:pt x="213" y="1262"/>
                    </a:lnTo>
                    <a:lnTo>
                      <a:pt x="207" y="1263"/>
                    </a:lnTo>
                    <a:lnTo>
                      <a:pt x="203" y="1265"/>
                    </a:lnTo>
                    <a:lnTo>
                      <a:pt x="198" y="1268"/>
                    </a:lnTo>
                    <a:lnTo>
                      <a:pt x="194" y="1270"/>
                    </a:lnTo>
                    <a:lnTo>
                      <a:pt x="187" y="1274"/>
                    </a:lnTo>
                    <a:lnTo>
                      <a:pt x="181" y="1279"/>
                    </a:lnTo>
                    <a:lnTo>
                      <a:pt x="175" y="1284"/>
                    </a:lnTo>
                    <a:lnTo>
                      <a:pt x="168" y="1291"/>
                    </a:lnTo>
                    <a:lnTo>
                      <a:pt x="163" y="1298"/>
                    </a:lnTo>
                    <a:lnTo>
                      <a:pt x="159" y="1306"/>
                    </a:lnTo>
                    <a:lnTo>
                      <a:pt x="158" y="1316"/>
                    </a:lnTo>
                    <a:lnTo>
                      <a:pt x="158" y="1330"/>
                    </a:lnTo>
                    <a:lnTo>
                      <a:pt x="159" y="1341"/>
                    </a:lnTo>
                    <a:lnTo>
                      <a:pt x="163" y="1350"/>
                    </a:lnTo>
                    <a:lnTo>
                      <a:pt x="171" y="1355"/>
                    </a:lnTo>
                    <a:lnTo>
                      <a:pt x="177" y="1357"/>
                    </a:lnTo>
                    <a:lnTo>
                      <a:pt x="181" y="1358"/>
                    </a:lnTo>
                    <a:lnTo>
                      <a:pt x="183" y="1359"/>
                    </a:lnTo>
                    <a:lnTo>
                      <a:pt x="184" y="1359"/>
                    </a:lnTo>
                    <a:lnTo>
                      <a:pt x="186" y="1366"/>
                    </a:lnTo>
                    <a:lnTo>
                      <a:pt x="191" y="1370"/>
                    </a:lnTo>
                    <a:lnTo>
                      <a:pt x="197" y="1375"/>
                    </a:lnTo>
                    <a:lnTo>
                      <a:pt x="204" y="1378"/>
                    </a:lnTo>
                    <a:lnTo>
                      <a:pt x="211" y="1382"/>
                    </a:lnTo>
                    <a:lnTo>
                      <a:pt x="216" y="1384"/>
                    </a:lnTo>
                    <a:lnTo>
                      <a:pt x="219" y="1385"/>
                    </a:lnTo>
                    <a:lnTo>
                      <a:pt x="221" y="1386"/>
                    </a:lnTo>
                    <a:lnTo>
                      <a:pt x="224" y="1389"/>
                    </a:lnTo>
                    <a:lnTo>
                      <a:pt x="229" y="1392"/>
                    </a:lnTo>
                    <a:lnTo>
                      <a:pt x="233" y="1395"/>
                    </a:lnTo>
                    <a:lnTo>
                      <a:pt x="237" y="1398"/>
                    </a:lnTo>
                    <a:lnTo>
                      <a:pt x="241" y="1401"/>
                    </a:lnTo>
                    <a:lnTo>
                      <a:pt x="246" y="1403"/>
                    </a:lnTo>
                    <a:lnTo>
                      <a:pt x="250" y="1404"/>
                    </a:lnTo>
                    <a:lnTo>
                      <a:pt x="254" y="1405"/>
                    </a:lnTo>
                    <a:lnTo>
                      <a:pt x="255" y="1405"/>
                    </a:lnTo>
                    <a:lnTo>
                      <a:pt x="256" y="1405"/>
                    </a:lnTo>
                    <a:lnTo>
                      <a:pt x="258" y="1405"/>
                    </a:lnTo>
                    <a:lnTo>
                      <a:pt x="259" y="1404"/>
                    </a:lnTo>
                    <a:lnTo>
                      <a:pt x="259" y="1402"/>
                    </a:lnTo>
                    <a:lnTo>
                      <a:pt x="259" y="1401"/>
                    </a:lnTo>
                    <a:lnTo>
                      <a:pt x="259" y="1398"/>
                    </a:lnTo>
                    <a:lnTo>
                      <a:pt x="259" y="1396"/>
                    </a:lnTo>
                    <a:lnTo>
                      <a:pt x="258" y="1393"/>
                    </a:lnTo>
                    <a:lnTo>
                      <a:pt x="257" y="1388"/>
                    </a:lnTo>
                    <a:lnTo>
                      <a:pt x="257" y="1383"/>
                    </a:lnTo>
                    <a:lnTo>
                      <a:pt x="259" y="1375"/>
                    </a:lnTo>
                    <a:lnTo>
                      <a:pt x="260" y="1374"/>
                    </a:lnTo>
                    <a:lnTo>
                      <a:pt x="260" y="1373"/>
                    </a:lnTo>
                    <a:lnTo>
                      <a:pt x="260" y="1372"/>
                    </a:lnTo>
                    <a:lnTo>
                      <a:pt x="261" y="1371"/>
                    </a:lnTo>
                    <a:lnTo>
                      <a:pt x="260" y="1372"/>
                    </a:lnTo>
                    <a:lnTo>
                      <a:pt x="260" y="1373"/>
                    </a:lnTo>
                    <a:lnTo>
                      <a:pt x="260" y="1374"/>
                    </a:lnTo>
                    <a:lnTo>
                      <a:pt x="260" y="1375"/>
                    </a:lnTo>
                    <a:lnTo>
                      <a:pt x="260" y="1376"/>
                    </a:lnTo>
                    <a:lnTo>
                      <a:pt x="260" y="1377"/>
                    </a:lnTo>
                    <a:lnTo>
                      <a:pt x="260" y="1379"/>
                    </a:lnTo>
                    <a:lnTo>
                      <a:pt x="260" y="1380"/>
                    </a:lnTo>
                    <a:lnTo>
                      <a:pt x="259" y="1390"/>
                    </a:lnTo>
                    <a:lnTo>
                      <a:pt x="260" y="1397"/>
                    </a:lnTo>
                    <a:lnTo>
                      <a:pt x="264" y="1405"/>
                    </a:lnTo>
                    <a:lnTo>
                      <a:pt x="270" y="1411"/>
                    </a:lnTo>
                    <a:lnTo>
                      <a:pt x="274" y="1414"/>
                    </a:lnTo>
                    <a:lnTo>
                      <a:pt x="279" y="1416"/>
                    </a:lnTo>
                    <a:lnTo>
                      <a:pt x="285" y="1417"/>
                    </a:lnTo>
                    <a:lnTo>
                      <a:pt x="290" y="1419"/>
                    </a:lnTo>
                    <a:lnTo>
                      <a:pt x="294" y="1419"/>
                    </a:lnTo>
                    <a:lnTo>
                      <a:pt x="298" y="1419"/>
                    </a:lnTo>
                    <a:lnTo>
                      <a:pt x="303" y="1417"/>
                    </a:lnTo>
                    <a:lnTo>
                      <a:pt x="305" y="1416"/>
                    </a:lnTo>
                    <a:lnTo>
                      <a:pt x="305" y="1415"/>
                    </a:lnTo>
                    <a:lnTo>
                      <a:pt x="306" y="1415"/>
                    </a:lnTo>
                    <a:lnTo>
                      <a:pt x="306" y="1414"/>
                    </a:lnTo>
                    <a:lnTo>
                      <a:pt x="307" y="1415"/>
                    </a:lnTo>
                    <a:lnTo>
                      <a:pt x="307" y="1416"/>
                    </a:lnTo>
                    <a:lnTo>
                      <a:pt x="308" y="1417"/>
                    </a:lnTo>
                    <a:lnTo>
                      <a:pt x="312" y="1422"/>
                    </a:lnTo>
                    <a:lnTo>
                      <a:pt x="318" y="1424"/>
                    </a:lnTo>
                    <a:lnTo>
                      <a:pt x="323" y="1426"/>
                    </a:lnTo>
                    <a:lnTo>
                      <a:pt x="328" y="1427"/>
                    </a:lnTo>
                    <a:lnTo>
                      <a:pt x="333" y="1427"/>
                    </a:lnTo>
                    <a:lnTo>
                      <a:pt x="338" y="1427"/>
                    </a:lnTo>
                    <a:lnTo>
                      <a:pt x="342" y="1426"/>
                    </a:lnTo>
                    <a:lnTo>
                      <a:pt x="345" y="1425"/>
                    </a:lnTo>
                    <a:lnTo>
                      <a:pt x="347" y="1423"/>
                    </a:lnTo>
                    <a:lnTo>
                      <a:pt x="349" y="1420"/>
                    </a:lnTo>
                    <a:lnTo>
                      <a:pt x="349" y="1414"/>
                    </a:lnTo>
                    <a:lnTo>
                      <a:pt x="349" y="1409"/>
                    </a:lnTo>
                    <a:lnTo>
                      <a:pt x="349" y="1405"/>
                    </a:lnTo>
                    <a:lnTo>
                      <a:pt x="349" y="1401"/>
                    </a:lnTo>
                    <a:lnTo>
                      <a:pt x="349" y="1395"/>
                    </a:lnTo>
                    <a:lnTo>
                      <a:pt x="350" y="1391"/>
                    </a:lnTo>
                    <a:lnTo>
                      <a:pt x="353" y="1379"/>
                    </a:lnTo>
                    <a:lnTo>
                      <a:pt x="360" y="1366"/>
                    </a:lnTo>
                    <a:lnTo>
                      <a:pt x="366" y="1354"/>
                    </a:lnTo>
                    <a:lnTo>
                      <a:pt x="373" y="1346"/>
                    </a:lnTo>
                    <a:lnTo>
                      <a:pt x="365" y="1358"/>
                    </a:lnTo>
                    <a:lnTo>
                      <a:pt x="359" y="1372"/>
                    </a:lnTo>
                    <a:lnTo>
                      <a:pt x="355" y="1386"/>
                    </a:lnTo>
                    <a:lnTo>
                      <a:pt x="351" y="1398"/>
                    </a:lnTo>
                    <a:lnTo>
                      <a:pt x="350" y="1409"/>
                    </a:lnTo>
                    <a:lnTo>
                      <a:pt x="351" y="1417"/>
                    </a:lnTo>
                    <a:lnTo>
                      <a:pt x="352" y="1424"/>
                    </a:lnTo>
                    <a:lnTo>
                      <a:pt x="356" y="1429"/>
                    </a:lnTo>
                    <a:lnTo>
                      <a:pt x="359" y="1431"/>
                    </a:lnTo>
                    <a:lnTo>
                      <a:pt x="362" y="1433"/>
                    </a:lnTo>
                    <a:lnTo>
                      <a:pt x="366" y="1434"/>
                    </a:lnTo>
                    <a:lnTo>
                      <a:pt x="371" y="1434"/>
                    </a:lnTo>
                    <a:lnTo>
                      <a:pt x="382" y="1432"/>
                    </a:lnTo>
                    <a:lnTo>
                      <a:pt x="391" y="1426"/>
                    </a:lnTo>
                    <a:lnTo>
                      <a:pt x="396" y="1417"/>
                    </a:lnTo>
                    <a:lnTo>
                      <a:pt x="399" y="1406"/>
                    </a:lnTo>
                    <a:lnTo>
                      <a:pt x="401" y="1394"/>
                    </a:lnTo>
                    <a:lnTo>
                      <a:pt x="404" y="1379"/>
                    </a:lnTo>
                    <a:lnTo>
                      <a:pt x="409" y="1367"/>
                    </a:lnTo>
                    <a:lnTo>
                      <a:pt x="414" y="1357"/>
                    </a:lnTo>
                    <a:lnTo>
                      <a:pt x="414" y="1356"/>
                    </a:lnTo>
                    <a:lnTo>
                      <a:pt x="411" y="1367"/>
                    </a:lnTo>
                    <a:lnTo>
                      <a:pt x="407" y="1378"/>
                    </a:lnTo>
                    <a:lnTo>
                      <a:pt x="404" y="1389"/>
                    </a:lnTo>
                    <a:lnTo>
                      <a:pt x="402" y="1396"/>
                    </a:lnTo>
                    <a:lnTo>
                      <a:pt x="401" y="1406"/>
                    </a:lnTo>
                    <a:lnTo>
                      <a:pt x="400" y="1415"/>
                    </a:lnTo>
                    <a:lnTo>
                      <a:pt x="400" y="1426"/>
                    </a:lnTo>
                    <a:lnTo>
                      <a:pt x="403" y="1435"/>
                    </a:lnTo>
                    <a:lnTo>
                      <a:pt x="405" y="1438"/>
                    </a:lnTo>
                    <a:lnTo>
                      <a:pt x="409" y="1440"/>
                    </a:lnTo>
                    <a:lnTo>
                      <a:pt x="412" y="1441"/>
                    </a:lnTo>
                    <a:lnTo>
                      <a:pt x="416" y="1442"/>
                    </a:lnTo>
                    <a:lnTo>
                      <a:pt x="423" y="1442"/>
                    </a:lnTo>
                    <a:lnTo>
                      <a:pt x="430" y="1441"/>
                    </a:lnTo>
                    <a:lnTo>
                      <a:pt x="435" y="1440"/>
                    </a:lnTo>
                    <a:lnTo>
                      <a:pt x="439" y="1438"/>
                    </a:lnTo>
                    <a:lnTo>
                      <a:pt x="442" y="1435"/>
                    </a:lnTo>
                    <a:lnTo>
                      <a:pt x="444" y="1432"/>
                    </a:lnTo>
                    <a:lnTo>
                      <a:pt x="447" y="1428"/>
                    </a:lnTo>
                    <a:lnTo>
                      <a:pt x="448" y="1423"/>
                    </a:lnTo>
                    <a:lnTo>
                      <a:pt x="448" y="1421"/>
                    </a:lnTo>
                    <a:lnTo>
                      <a:pt x="448" y="1420"/>
                    </a:lnTo>
                    <a:lnTo>
                      <a:pt x="450" y="1408"/>
                    </a:lnTo>
                    <a:lnTo>
                      <a:pt x="452" y="1394"/>
                    </a:lnTo>
                    <a:lnTo>
                      <a:pt x="455" y="1379"/>
                    </a:lnTo>
                    <a:lnTo>
                      <a:pt x="459" y="1367"/>
                    </a:lnTo>
                    <a:lnTo>
                      <a:pt x="459" y="1366"/>
                    </a:lnTo>
                    <a:lnTo>
                      <a:pt x="460" y="1366"/>
                    </a:lnTo>
                    <a:lnTo>
                      <a:pt x="460" y="1365"/>
                    </a:lnTo>
                    <a:lnTo>
                      <a:pt x="459" y="1371"/>
                    </a:lnTo>
                    <a:lnTo>
                      <a:pt x="459" y="1375"/>
                    </a:lnTo>
                    <a:lnTo>
                      <a:pt x="458" y="1378"/>
                    </a:lnTo>
                    <a:lnTo>
                      <a:pt x="458" y="1379"/>
                    </a:lnTo>
                    <a:lnTo>
                      <a:pt x="458" y="1393"/>
                    </a:lnTo>
                    <a:lnTo>
                      <a:pt x="457" y="1404"/>
                    </a:lnTo>
                    <a:lnTo>
                      <a:pt x="455" y="1413"/>
                    </a:lnTo>
                    <a:lnTo>
                      <a:pt x="453" y="1420"/>
                    </a:lnTo>
                    <a:lnTo>
                      <a:pt x="452" y="1421"/>
                    </a:lnTo>
                    <a:lnTo>
                      <a:pt x="452" y="1423"/>
                    </a:lnTo>
                    <a:lnTo>
                      <a:pt x="452" y="1424"/>
                    </a:lnTo>
                    <a:lnTo>
                      <a:pt x="451" y="1426"/>
                    </a:lnTo>
                    <a:lnTo>
                      <a:pt x="450" y="1429"/>
                    </a:lnTo>
                    <a:lnTo>
                      <a:pt x="449" y="1432"/>
                    </a:lnTo>
                    <a:lnTo>
                      <a:pt x="449" y="1435"/>
                    </a:lnTo>
                    <a:lnTo>
                      <a:pt x="452" y="1439"/>
                    </a:lnTo>
                    <a:lnTo>
                      <a:pt x="458" y="1442"/>
                    </a:lnTo>
                    <a:lnTo>
                      <a:pt x="467" y="1443"/>
                    </a:lnTo>
                    <a:lnTo>
                      <a:pt x="474" y="1442"/>
                    </a:lnTo>
                    <a:lnTo>
                      <a:pt x="482" y="1438"/>
                    </a:lnTo>
                    <a:lnTo>
                      <a:pt x="483" y="1437"/>
                    </a:lnTo>
                    <a:lnTo>
                      <a:pt x="485" y="1435"/>
                    </a:lnTo>
                    <a:lnTo>
                      <a:pt x="486" y="1434"/>
                    </a:lnTo>
                    <a:lnTo>
                      <a:pt x="487" y="1433"/>
                    </a:lnTo>
                    <a:lnTo>
                      <a:pt x="490" y="1431"/>
                    </a:lnTo>
                    <a:lnTo>
                      <a:pt x="492" y="1429"/>
                    </a:lnTo>
                    <a:lnTo>
                      <a:pt x="493" y="1426"/>
                    </a:lnTo>
                    <a:lnTo>
                      <a:pt x="495" y="1422"/>
                    </a:lnTo>
                    <a:lnTo>
                      <a:pt x="497" y="1411"/>
                    </a:lnTo>
                    <a:lnTo>
                      <a:pt x="502" y="1394"/>
                    </a:lnTo>
                    <a:lnTo>
                      <a:pt x="505" y="1376"/>
                    </a:lnTo>
                    <a:lnTo>
                      <a:pt x="506" y="1364"/>
                    </a:lnTo>
                    <a:lnTo>
                      <a:pt x="507" y="1345"/>
                    </a:lnTo>
                    <a:lnTo>
                      <a:pt x="502" y="1345"/>
                    </a:lnTo>
                    <a:lnTo>
                      <a:pt x="500" y="1364"/>
                    </a:lnTo>
                    <a:lnTo>
                      <a:pt x="498" y="1376"/>
                    </a:lnTo>
                    <a:lnTo>
                      <a:pt x="495" y="1393"/>
                    </a:lnTo>
                    <a:lnTo>
                      <a:pt x="492" y="1409"/>
                    </a:lnTo>
                    <a:lnTo>
                      <a:pt x="490" y="1420"/>
                    </a:lnTo>
                    <a:lnTo>
                      <a:pt x="489" y="1423"/>
                    </a:lnTo>
                    <a:lnTo>
                      <a:pt x="487" y="1425"/>
                    </a:lnTo>
                    <a:lnTo>
                      <a:pt x="486" y="1427"/>
                    </a:lnTo>
                    <a:lnTo>
                      <a:pt x="484" y="1428"/>
                    </a:lnTo>
                    <a:lnTo>
                      <a:pt x="483" y="1429"/>
                    </a:lnTo>
                    <a:lnTo>
                      <a:pt x="480" y="1430"/>
                    </a:lnTo>
                    <a:lnTo>
                      <a:pt x="479" y="1431"/>
                    </a:lnTo>
                    <a:lnTo>
                      <a:pt x="477" y="1432"/>
                    </a:lnTo>
                    <a:lnTo>
                      <a:pt x="472" y="1435"/>
                    </a:lnTo>
                    <a:lnTo>
                      <a:pt x="467" y="1437"/>
                    </a:lnTo>
                    <a:lnTo>
                      <a:pt x="460" y="1437"/>
                    </a:lnTo>
                    <a:lnTo>
                      <a:pt x="456" y="1434"/>
                    </a:lnTo>
                    <a:lnTo>
                      <a:pt x="454" y="1433"/>
                    </a:lnTo>
                    <a:lnTo>
                      <a:pt x="454" y="1432"/>
                    </a:lnTo>
                    <a:lnTo>
                      <a:pt x="454" y="1430"/>
                    </a:lnTo>
                    <a:lnTo>
                      <a:pt x="456" y="1428"/>
                    </a:lnTo>
                    <a:lnTo>
                      <a:pt x="456" y="1427"/>
                    </a:lnTo>
                    <a:lnTo>
                      <a:pt x="457" y="1425"/>
                    </a:lnTo>
                    <a:lnTo>
                      <a:pt x="457" y="1424"/>
                    </a:lnTo>
                    <a:lnTo>
                      <a:pt x="458" y="1422"/>
                    </a:lnTo>
                    <a:lnTo>
                      <a:pt x="460" y="1414"/>
                    </a:lnTo>
                    <a:lnTo>
                      <a:pt x="462" y="1405"/>
                    </a:lnTo>
                    <a:lnTo>
                      <a:pt x="464" y="1393"/>
                    </a:lnTo>
                    <a:lnTo>
                      <a:pt x="465" y="1379"/>
                    </a:lnTo>
                    <a:lnTo>
                      <a:pt x="465" y="1378"/>
                    </a:lnTo>
                    <a:lnTo>
                      <a:pt x="466" y="1366"/>
                    </a:lnTo>
                    <a:lnTo>
                      <a:pt x="468" y="1355"/>
                    </a:lnTo>
                    <a:lnTo>
                      <a:pt x="470" y="1346"/>
                    </a:lnTo>
                    <a:lnTo>
                      <a:pt x="474" y="1336"/>
                    </a:lnTo>
                    <a:lnTo>
                      <a:pt x="475" y="1334"/>
                    </a:lnTo>
                    <a:lnTo>
                      <a:pt x="476" y="1333"/>
                    </a:lnTo>
                    <a:lnTo>
                      <a:pt x="477" y="1333"/>
                    </a:lnTo>
                    <a:lnTo>
                      <a:pt x="478" y="1333"/>
                    </a:lnTo>
                    <a:lnTo>
                      <a:pt x="484" y="1334"/>
                    </a:lnTo>
                    <a:lnTo>
                      <a:pt x="490" y="1336"/>
                    </a:lnTo>
                    <a:lnTo>
                      <a:pt x="495" y="1340"/>
                    </a:lnTo>
                    <a:lnTo>
                      <a:pt x="498" y="1343"/>
                    </a:lnTo>
                    <a:lnTo>
                      <a:pt x="500" y="1345"/>
                    </a:lnTo>
                    <a:lnTo>
                      <a:pt x="507" y="1345"/>
                    </a:lnTo>
                    <a:lnTo>
                      <a:pt x="507" y="1349"/>
                    </a:lnTo>
                    <a:lnTo>
                      <a:pt x="507" y="1355"/>
                    </a:lnTo>
                    <a:lnTo>
                      <a:pt x="507" y="1364"/>
                    </a:lnTo>
                    <a:lnTo>
                      <a:pt x="507" y="1372"/>
                    </a:lnTo>
                    <a:lnTo>
                      <a:pt x="507" y="1373"/>
                    </a:lnTo>
                    <a:lnTo>
                      <a:pt x="508" y="1376"/>
                    </a:lnTo>
                    <a:lnTo>
                      <a:pt x="508" y="1379"/>
                    </a:lnTo>
                    <a:lnTo>
                      <a:pt x="508" y="1380"/>
                    </a:lnTo>
                    <a:lnTo>
                      <a:pt x="509" y="1391"/>
                    </a:lnTo>
                    <a:lnTo>
                      <a:pt x="508" y="1400"/>
                    </a:lnTo>
                    <a:lnTo>
                      <a:pt x="507" y="1406"/>
                    </a:lnTo>
                    <a:lnTo>
                      <a:pt x="504" y="1412"/>
                    </a:lnTo>
                    <a:lnTo>
                      <a:pt x="501" y="1416"/>
                    </a:lnTo>
                    <a:lnTo>
                      <a:pt x="497" y="1421"/>
                    </a:lnTo>
                    <a:lnTo>
                      <a:pt x="495" y="1425"/>
                    </a:lnTo>
                    <a:lnTo>
                      <a:pt x="495" y="1428"/>
                    </a:lnTo>
                    <a:lnTo>
                      <a:pt x="496" y="1430"/>
                    </a:lnTo>
                    <a:lnTo>
                      <a:pt x="497" y="1432"/>
                    </a:lnTo>
                    <a:lnTo>
                      <a:pt x="500" y="1433"/>
                    </a:lnTo>
                    <a:lnTo>
                      <a:pt x="503" y="1434"/>
                    </a:lnTo>
                    <a:lnTo>
                      <a:pt x="511" y="1437"/>
                    </a:lnTo>
                    <a:lnTo>
                      <a:pt x="519" y="1438"/>
                    </a:lnTo>
                    <a:lnTo>
                      <a:pt x="526" y="1437"/>
                    </a:lnTo>
                    <a:lnTo>
                      <a:pt x="533" y="1432"/>
                    </a:lnTo>
                    <a:lnTo>
                      <a:pt x="534" y="1431"/>
                    </a:lnTo>
                    <a:lnTo>
                      <a:pt x="537" y="1429"/>
                    </a:lnTo>
                    <a:lnTo>
                      <a:pt x="538" y="1427"/>
                    </a:lnTo>
                    <a:lnTo>
                      <a:pt x="539" y="1425"/>
                    </a:lnTo>
                    <a:lnTo>
                      <a:pt x="539" y="1426"/>
                    </a:lnTo>
                    <a:lnTo>
                      <a:pt x="540" y="1427"/>
                    </a:lnTo>
                    <a:lnTo>
                      <a:pt x="542" y="1429"/>
                    </a:lnTo>
                    <a:lnTo>
                      <a:pt x="544" y="1430"/>
                    </a:lnTo>
                    <a:lnTo>
                      <a:pt x="548" y="1431"/>
                    </a:lnTo>
                    <a:lnTo>
                      <a:pt x="551" y="1431"/>
                    </a:lnTo>
                    <a:lnTo>
                      <a:pt x="555" y="1431"/>
                    </a:lnTo>
                    <a:lnTo>
                      <a:pt x="559" y="1431"/>
                    </a:lnTo>
                    <a:lnTo>
                      <a:pt x="563" y="1430"/>
                    </a:lnTo>
                    <a:lnTo>
                      <a:pt x="568" y="1429"/>
                    </a:lnTo>
                    <a:lnTo>
                      <a:pt x="574" y="1427"/>
                    </a:lnTo>
                    <a:lnTo>
                      <a:pt x="579" y="1425"/>
                    </a:lnTo>
                    <a:lnTo>
                      <a:pt x="583" y="1422"/>
                    </a:lnTo>
                    <a:lnTo>
                      <a:pt x="587" y="1419"/>
                    </a:lnTo>
                    <a:lnTo>
                      <a:pt x="588" y="1420"/>
                    </a:lnTo>
                    <a:lnTo>
                      <a:pt x="591" y="1420"/>
                    </a:lnTo>
                    <a:lnTo>
                      <a:pt x="592" y="1420"/>
                    </a:lnTo>
                    <a:lnTo>
                      <a:pt x="593" y="1420"/>
                    </a:lnTo>
                    <a:lnTo>
                      <a:pt x="597" y="1420"/>
                    </a:lnTo>
                    <a:lnTo>
                      <a:pt x="601" y="1420"/>
                    </a:lnTo>
                    <a:lnTo>
                      <a:pt x="605" y="1420"/>
                    </a:lnTo>
                    <a:lnTo>
                      <a:pt x="610" y="1420"/>
                    </a:lnTo>
                    <a:lnTo>
                      <a:pt x="614" y="1419"/>
                    </a:lnTo>
                    <a:lnTo>
                      <a:pt x="618" y="1416"/>
                    </a:lnTo>
                    <a:lnTo>
                      <a:pt x="622" y="1413"/>
                    </a:lnTo>
                    <a:lnTo>
                      <a:pt x="626" y="1410"/>
                    </a:lnTo>
                    <a:lnTo>
                      <a:pt x="628" y="1409"/>
                    </a:lnTo>
                    <a:lnTo>
                      <a:pt x="629" y="1409"/>
                    </a:lnTo>
                    <a:lnTo>
                      <a:pt x="629" y="1408"/>
                    </a:lnTo>
                    <a:lnTo>
                      <a:pt x="629" y="1409"/>
                    </a:lnTo>
                    <a:lnTo>
                      <a:pt x="630" y="1409"/>
                    </a:lnTo>
                    <a:lnTo>
                      <a:pt x="630" y="1410"/>
                    </a:lnTo>
                    <a:lnTo>
                      <a:pt x="636" y="1411"/>
                    </a:lnTo>
                    <a:lnTo>
                      <a:pt x="644" y="1409"/>
                    </a:lnTo>
                    <a:lnTo>
                      <a:pt x="653" y="1405"/>
                    </a:lnTo>
                    <a:lnTo>
                      <a:pt x="658" y="1402"/>
                    </a:lnTo>
                    <a:lnTo>
                      <a:pt x="666" y="1396"/>
                    </a:lnTo>
                    <a:lnTo>
                      <a:pt x="672" y="1391"/>
                    </a:lnTo>
                    <a:lnTo>
                      <a:pt x="677" y="1386"/>
                    </a:lnTo>
                    <a:lnTo>
                      <a:pt x="680" y="1382"/>
                    </a:lnTo>
                    <a:lnTo>
                      <a:pt x="683" y="1380"/>
                    </a:lnTo>
                    <a:lnTo>
                      <a:pt x="687" y="1377"/>
                    </a:lnTo>
                    <a:lnTo>
                      <a:pt x="690" y="1374"/>
                    </a:lnTo>
                    <a:lnTo>
                      <a:pt x="695" y="1370"/>
                    </a:lnTo>
                    <a:lnTo>
                      <a:pt x="702" y="1360"/>
                    </a:lnTo>
                    <a:lnTo>
                      <a:pt x="706" y="1351"/>
                    </a:lnTo>
                    <a:lnTo>
                      <a:pt x="709" y="1342"/>
                    </a:lnTo>
                    <a:lnTo>
                      <a:pt x="710" y="1338"/>
                    </a:lnTo>
                    <a:lnTo>
                      <a:pt x="705" y="1337"/>
                    </a:lnTo>
                    <a:lnTo>
                      <a:pt x="704" y="1340"/>
                    </a:lnTo>
                    <a:lnTo>
                      <a:pt x="702" y="1348"/>
                    </a:lnTo>
                    <a:lnTo>
                      <a:pt x="697" y="1357"/>
                    </a:lnTo>
                    <a:lnTo>
                      <a:pt x="691" y="1366"/>
                    </a:lnTo>
                    <a:lnTo>
                      <a:pt x="688" y="1368"/>
                    </a:lnTo>
                    <a:lnTo>
                      <a:pt x="686" y="1371"/>
                    </a:lnTo>
                    <a:lnTo>
                      <a:pt x="683" y="1373"/>
                    </a:lnTo>
                    <a:lnTo>
                      <a:pt x="679" y="1375"/>
                    </a:lnTo>
                    <a:lnTo>
                      <a:pt x="678" y="1375"/>
                    </a:lnTo>
                    <a:lnTo>
                      <a:pt x="680" y="1361"/>
                    </a:lnTo>
                    <a:lnTo>
                      <a:pt x="683" y="1346"/>
                    </a:lnTo>
                    <a:lnTo>
                      <a:pt x="683" y="1330"/>
                    </a:lnTo>
                    <a:lnTo>
                      <a:pt x="680" y="1318"/>
                    </a:lnTo>
                    <a:lnTo>
                      <a:pt x="677" y="1313"/>
                    </a:lnTo>
                    <a:lnTo>
                      <a:pt x="674" y="1308"/>
                    </a:lnTo>
                    <a:lnTo>
                      <a:pt x="670" y="1302"/>
                    </a:lnTo>
                    <a:lnTo>
                      <a:pt x="665" y="1297"/>
                    </a:lnTo>
                    <a:lnTo>
                      <a:pt x="659" y="1293"/>
                    </a:lnTo>
                    <a:lnTo>
                      <a:pt x="653" y="1290"/>
                    </a:lnTo>
                    <a:lnTo>
                      <a:pt x="648" y="1287"/>
                    </a:lnTo>
                    <a:lnTo>
                      <a:pt x="641" y="1286"/>
                    </a:lnTo>
                    <a:lnTo>
                      <a:pt x="634" y="1287"/>
                    </a:lnTo>
                    <a:lnTo>
                      <a:pt x="628" y="1288"/>
                    </a:lnTo>
                    <a:lnTo>
                      <a:pt x="622" y="1291"/>
                    </a:lnTo>
                    <a:lnTo>
                      <a:pt x="618" y="1293"/>
                    </a:lnTo>
                    <a:lnTo>
                      <a:pt x="617" y="1291"/>
                    </a:lnTo>
                    <a:lnTo>
                      <a:pt x="617" y="1287"/>
                    </a:lnTo>
                    <a:lnTo>
                      <a:pt x="618" y="1285"/>
                    </a:lnTo>
                    <a:lnTo>
                      <a:pt x="619" y="1283"/>
                    </a:lnTo>
                    <a:lnTo>
                      <a:pt x="622" y="1281"/>
                    </a:lnTo>
                    <a:lnTo>
                      <a:pt x="626" y="1277"/>
                    </a:lnTo>
                    <a:lnTo>
                      <a:pt x="631" y="1273"/>
                    </a:lnTo>
                    <a:lnTo>
                      <a:pt x="636" y="1269"/>
                    </a:lnTo>
                    <a:lnTo>
                      <a:pt x="640" y="1268"/>
                    </a:lnTo>
                    <a:lnTo>
                      <a:pt x="644" y="1268"/>
                    </a:lnTo>
                    <a:lnTo>
                      <a:pt x="650" y="1268"/>
                    </a:lnTo>
                    <a:lnTo>
                      <a:pt x="655" y="1268"/>
                    </a:lnTo>
                    <a:lnTo>
                      <a:pt x="660" y="1269"/>
                    </a:lnTo>
                    <a:lnTo>
                      <a:pt x="666" y="1272"/>
                    </a:lnTo>
                    <a:lnTo>
                      <a:pt x="671" y="1274"/>
                    </a:lnTo>
                    <a:lnTo>
                      <a:pt x="675" y="1277"/>
                    </a:lnTo>
                    <a:lnTo>
                      <a:pt x="685" y="1283"/>
                    </a:lnTo>
                    <a:lnTo>
                      <a:pt x="692" y="1290"/>
                    </a:lnTo>
                    <a:lnTo>
                      <a:pt x="697" y="1297"/>
                    </a:lnTo>
                    <a:lnTo>
                      <a:pt x="699" y="1302"/>
                    </a:lnTo>
                    <a:lnTo>
                      <a:pt x="699" y="1303"/>
                    </a:lnTo>
                    <a:lnTo>
                      <a:pt x="702" y="1311"/>
                    </a:lnTo>
                    <a:lnTo>
                      <a:pt x="703" y="1319"/>
                    </a:lnTo>
                    <a:lnTo>
                      <a:pt x="705" y="1327"/>
                    </a:lnTo>
                    <a:lnTo>
                      <a:pt x="705" y="1332"/>
                    </a:lnTo>
                    <a:lnTo>
                      <a:pt x="705" y="1334"/>
                    </a:lnTo>
                    <a:lnTo>
                      <a:pt x="706" y="1335"/>
                    </a:lnTo>
                    <a:lnTo>
                      <a:pt x="706" y="1336"/>
                    </a:lnTo>
                    <a:lnTo>
                      <a:pt x="707" y="1336"/>
                    </a:lnTo>
                    <a:lnTo>
                      <a:pt x="708" y="1337"/>
                    </a:lnTo>
                    <a:lnTo>
                      <a:pt x="709" y="1337"/>
                    </a:lnTo>
                    <a:lnTo>
                      <a:pt x="710" y="1336"/>
                    </a:lnTo>
                    <a:lnTo>
                      <a:pt x="713" y="1333"/>
                    </a:lnTo>
                    <a:lnTo>
                      <a:pt x="716" y="1327"/>
                    </a:lnTo>
                    <a:lnTo>
                      <a:pt x="719" y="1318"/>
                    </a:lnTo>
                    <a:lnTo>
                      <a:pt x="720" y="1308"/>
                    </a:lnTo>
                    <a:lnTo>
                      <a:pt x="720" y="1298"/>
                    </a:lnTo>
                    <a:lnTo>
                      <a:pt x="720" y="1288"/>
                    </a:lnTo>
                    <a:lnTo>
                      <a:pt x="720" y="1280"/>
                    </a:lnTo>
                    <a:lnTo>
                      <a:pt x="719" y="1273"/>
                    </a:lnTo>
                    <a:lnTo>
                      <a:pt x="720" y="1266"/>
                    </a:lnTo>
                    <a:lnTo>
                      <a:pt x="720" y="1257"/>
                    </a:lnTo>
                    <a:lnTo>
                      <a:pt x="717" y="1248"/>
                    </a:lnTo>
                    <a:lnTo>
                      <a:pt x="716" y="1243"/>
                    </a:lnTo>
                    <a:lnTo>
                      <a:pt x="716" y="1244"/>
                    </a:lnTo>
                    <a:lnTo>
                      <a:pt x="715" y="1240"/>
                    </a:lnTo>
                    <a:lnTo>
                      <a:pt x="715" y="1237"/>
                    </a:lnTo>
                    <a:lnTo>
                      <a:pt x="714" y="1235"/>
                    </a:lnTo>
                    <a:lnTo>
                      <a:pt x="713" y="1232"/>
                    </a:lnTo>
                    <a:lnTo>
                      <a:pt x="714" y="1229"/>
                    </a:lnTo>
                    <a:lnTo>
                      <a:pt x="714" y="1224"/>
                    </a:lnTo>
                    <a:lnTo>
                      <a:pt x="713" y="1218"/>
                    </a:lnTo>
                    <a:lnTo>
                      <a:pt x="710" y="1212"/>
                    </a:lnTo>
                    <a:lnTo>
                      <a:pt x="708" y="1210"/>
                    </a:lnTo>
                    <a:lnTo>
                      <a:pt x="706" y="1208"/>
                    </a:lnTo>
                    <a:lnTo>
                      <a:pt x="705" y="1206"/>
                    </a:lnTo>
                    <a:lnTo>
                      <a:pt x="703" y="1204"/>
                    </a:lnTo>
                    <a:lnTo>
                      <a:pt x="703" y="1203"/>
                    </a:lnTo>
                    <a:lnTo>
                      <a:pt x="703" y="1202"/>
                    </a:lnTo>
                    <a:lnTo>
                      <a:pt x="703" y="1201"/>
                    </a:lnTo>
                    <a:lnTo>
                      <a:pt x="703" y="1198"/>
                    </a:lnTo>
                    <a:lnTo>
                      <a:pt x="701" y="1189"/>
                    </a:lnTo>
                    <a:lnTo>
                      <a:pt x="696" y="1180"/>
                    </a:lnTo>
                    <a:lnTo>
                      <a:pt x="689" y="1170"/>
                    </a:lnTo>
                    <a:lnTo>
                      <a:pt x="688" y="1169"/>
                    </a:lnTo>
                    <a:lnTo>
                      <a:pt x="687" y="1169"/>
                    </a:lnTo>
                    <a:lnTo>
                      <a:pt x="686" y="1168"/>
                    </a:lnTo>
                    <a:lnTo>
                      <a:pt x="685" y="1167"/>
                    </a:lnTo>
                    <a:lnTo>
                      <a:pt x="685" y="1166"/>
                    </a:lnTo>
                    <a:lnTo>
                      <a:pt x="684" y="1163"/>
                    </a:lnTo>
                    <a:lnTo>
                      <a:pt x="679" y="1155"/>
                    </a:lnTo>
                    <a:lnTo>
                      <a:pt x="673" y="1148"/>
                    </a:lnTo>
                    <a:lnTo>
                      <a:pt x="666" y="1140"/>
                    </a:lnTo>
                    <a:lnTo>
                      <a:pt x="665" y="1139"/>
                    </a:lnTo>
                    <a:lnTo>
                      <a:pt x="664" y="1138"/>
                    </a:lnTo>
                    <a:lnTo>
                      <a:pt x="662" y="1138"/>
                    </a:lnTo>
                    <a:lnTo>
                      <a:pt x="661" y="1137"/>
                    </a:lnTo>
                    <a:lnTo>
                      <a:pt x="665" y="1138"/>
                    </a:lnTo>
                    <a:lnTo>
                      <a:pt x="664" y="1133"/>
                    </a:lnTo>
                    <a:lnTo>
                      <a:pt x="662" y="1130"/>
                    </a:lnTo>
                    <a:lnTo>
                      <a:pt x="658" y="1122"/>
                    </a:lnTo>
                    <a:lnTo>
                      <a:pt x="652" y="1115"/>
                    </a:lnTo>
                    <a:lnTo>
                      <a:pt x="643" y="1110"/>
                    </a:lnTo>
                    <a:lnTo>
                      <a:pt x="643" y="1109"/>
                    </a:lnTo>
                    <a:lnTo>
                      <a:pt x="643" y="1108"/>
                    </a:lnTo>
                    <a:lnTo>
                      <a:pt x="643" y="1107"/>
                    </a:lnTo>
                    <a:lnTo>
                      <a:pt x="643" y="1106"/>
                    </a:lnTo>
                    <a:lnTo>
                      <a:pt x="643" y="1101"/>
                    </a:lnTo>
                    <a:lnTo>
                      <a:pt x="641" y="1097"/>
                    </a:lnTo>
                    <a:lnTo>
                      <a:pt x="639" y="1093"/>
                    </a:lnTo>
                    <a:lnTo>
                      <a:pt x="635" y="1088"/>
                    </a:lnTo>
                    <a:lnTo>
                      <a:pt x="642" y="1090"/>
                    </a:lnTo>
                    <a:lnTo>
                      <a:pt x="662" y="1096"/>
                    </a:lnTo>
                    <a:lnTo>
                      <a:pt x="694" y="1106"/>
                    </a:lnTo>
                    <a:lnTo>
                      <a:pt x="734" y="1117"/>
                    </a:lnTo>
                    <a:lnTo>
                      <a:pt x="783" y="1132"/>
                    </a:lnTo>
                    <a:lnTo>
                      <a:pt x="837" y="1148"/>
                    </a:lnTo>
                    <a:lnTo>
                      <a:pt x="895" y="1166"/>
                    </a:lnTo>
                    <a:lnTo>
                      <a:pt x="955" y="1183"/>
                    </a:lnTo>
                    <a:lnTo>
                      <a:pt x="1015" y="1201"/>
                    </a:lnTo>
                    <a:lnTo>
                      <a:pt x="1073" y="1219"/>
                    </a:lnTo>
                    <a:lnTo>
                      <a:pt x="1128" y="1235"/>
                    </a:lnTo>
                    <a:lnTo>
                      <a:pt x="1178" y="1249"/>
                    </a:lnTo>
                    <a:lnTo>
                      <a:pt x="1220" y="1261"/>
                    </a:lnTo>
                    <a:lnTo>
                      <a:pt x="1253" y="1270"/>
                    </a:lnTo>
                    <a:lnTo>
                      <a:pt x="1275" y="1277"/>
                    </a:lnTo>
                    <a:lnTo>
                      <a:pt x="1285" y="1279"/>
                    </a:lnTo>
                    <a:lnTo>
                      <a:pt x="1286" y="1279"/>
                    </a:lnTo>
                    <a:lnTo>
                      <a:pt x="1287" y="1278"/>
                    </a:lnTo>
                    <a:lnTo>
                      <a:pt x="1289" y="1277"/>
                    </a:lnTo>
                    <a:lnTo>
                      <a:pt x="1292" y="1274"/>
                    </a:lnTo>
                    <a:lnTo>
                      <a:pt x="1296" y="1269"/>
                    </a:lnTo>
                    <a:lnTo>
                      <a:pt x="1303" y="1263"/>
                    </a:lnTo>
                    <a:lnTo>
                      <a:pt x="1311" y="1254"/>
                    </a:lnTo>
                    <a:lnTo>
                      <a:pt x="1323" y="1241"/>
                    </a:lnTo>
                    <a:lnTo>
                      <a:pt x="1337" y="1225"/>
                    </a:lnTo>
                    <a:lnTo>
                      <a:pt x="1354" y="1204"/>
                    </a:lnTo>
                    <a:lnTo>
                      <a:pt x="1376" y="1180"/>
                    </a:lnTo>
                    <a:lnTo>
                      <a:pt x="1400" y="1150"/>
                    </a:lnTo>
                    <a:lnTo>
                      <a:pt x="1430" y="1115"/>
                    </a:lnTo>
                    <a:lnTo>
                      <a:pt x="1465" y="1074"/>
                    </a:lnTo>
                    <a:lnTo>
                      <a:pt x="1504" y="1027"/>
                    </a:lnTo>
                    <a:lnTo>
                      <a:pt x="1548" y="973"/>
                    </a:lnTo>
                    <a:lnTo>
                      <a:pt x="1800" y="668"/>
                    </a:lnTo>
                    <a:lnTo>
                      <a:pt x="1800" y="667"/>
                    </a:lnTo>
                    <a:lnTo>
                      <a:pt x="1805" y="651"/>
                    </a:lnTo>
                    <a:lnTo>
                      <a:pt x="1813" y="625"/>
                    </a:lnTo>
                    <a:lnTo>
                      <a:pt x="1822" y="596"/>
                    </a:lnTo>
                    <a:lnTo>
                      <a:pt x="1833" y="563"/>
                    </a:lnTo>
                    <a:lnTo>
                      <a:pt x="1842" y="531"/>
                    </a:lnTo>
                    <a:lnTo>
                      <a:pt x="1851" y="503"/>
                    </a:lnTo>
                    <a:lnTo>
                      <a:pt x="1856" y="483"/>
                    </a:lnTo>
                    <a:lnTo>
                      <a:pt x="1858" y="471"/>
                    </a:lnTo>
                    <a:lnTo>
                      <a:pt x="1858" y="455"/>
                    </a:lnTo>
                    <a:lnTo>
                      <a:pt x="1859" y="431"/>
                    </a:lnTo>
                    <a:lnTo>
                      <a:pt x="1860" y="408"/>
                    </a:lnTo>
                    <a:lnTo>
                      <a:pt x="1860" y="394"/>
                    </a:lnTo>
                    <a:lnTo>
                      <a:pt x="1866" y="385"/>
                    </a:lnTo>
                    <a:lnTo>
                      <a:pt x="1866" y="383"/>
                    </a:lnTo>
                    <a:lnTo>
                      <a:pt x="1867" y="378"/>
                    </a:lnTo>
                    <a:lnTo>
                      <a:pt x="1868" y="367"/>
                    </a:lnTo>
                    <a:lnTo>
                      <a:pt x="1868" y="356"/>
                    </a:lnTo>
                    <a:lnTo>
                      <a:pt x="1867" y="345"/>
                    </a:lnTo>
                    <a:close/>
                    <a:moveTo>
                      <a:pt x="636" y="1346"/>
                    </a:moveTo>
                    <a:lnTo>
                      <a:pt x="640" y="1358"/>
                    </a:lnTo>
                    <a:lnTo>
                      <a:pt x="641" y="1371"/>
                    </a:lnTo>
                    <a:lnTo>
                      <a:pt x="639" y="1384"/>
                    </a:lnTo>
                    <a:lnTo>
                      <a:pt x="634" y="1395"/>
                    </a:lnTo>
                    <a:lnTo>
                      <a:pt x="632" y="1397"/>
                    </a:lnTo>
                    <a:lnTo>
                      <a:pt x="630" y="1400"/>
                    </a:lnTo>
                    <a:lnTo>
                      <a:pt x="626" y="1403"/>
                    </a:lnTo>
                    <a:lnTo>
                      <a:pt x="623" y="1406"/>
                    </a:lnTo>
                    <a:lnTo>
                      <a:pt x="616" y="1411"/>
                    </a:lnTo>
                    <a:lnTo>
                      <a:pt x="608" y="1413"/>
                    </a:lnTo>
                    <a:lnTo>
                      <a:pt x="600" y="1414"/>
                    </a:lnTo>
                    <a:lnTo>
                      <a:pt x="593" y="1414"/>
                    </a:lnTo>
                    <a:lnTo>
                      <a:pt x="592" y="1414"/>
                    </a:lnTo>
                    <a:lnTo>
                      <a:pt x="593" y="1412"/>
                    </a:lnTo>
                    <a:lnTo>
                      <a:pt x="594" y="1410"/>
                    </a:lnTo>
                    <a:lnTo>
                      <a:pt x="595" y="1409"/>
                    </a:lnTo>
                    <a:lnTo>
                      <a:pt x="596" y="1407"/>
                    </a:lnTo>
                    <a:lnTo>
                      <a:pt x="599" y="1401"/>
                    </a:lnTo>
                    <a:lnTo>
                      <a:pt x="603" y="1393"/>
                    </a:lnTo>
                    <a:lnTo>
                      <a:pt x="606" y="1386"/>
                    </a:lnTo>
                    <a:lnTo>
                      <a:pt x="610" y="1376"/>
                    </a:lnTo>
                    <a:lnTo>
                      <a:pt x="610" y="1361"/>
                    </a:lnTo>
                    <a:lnTo>
                      <a:pt x="606" y="1348"/>
                    </a:lnTo>
                    <a:lnTo>
                      <a:pt x="599" y="1336"/>
                    </a:lnTo>
                    <a:lnTo>
                      <a:pt x="593" y="1327"/>
                    </a:lnTo>
                    <a:lnTo>
                      <a:pt x="591" y="1323"/>
                    </a:lnTo>
                    <a:lnTo>
                      <a:pt x="588" y="1320"/>
                    </a:lnTo>
                    <a:lnTo>
                      <a:pt x="587" y="1318"/>
                    </a:lnTo>
                    <a:lnTo>
                      <a:pt x="586" y="1317"/>
                    </a:lnTo>
                    <a:lnTo>
                      <a:pt x="586" y="1316"/>
                    </a:lnTo>
                    <a:lnTo>
                      <a:pt x="587" y="1315"/>
                    </a:lnTo>
                    <a:lnTo>
                      <a:pt x="591" y="1313"/>
                    </a:lnTo>
                    <a:lnTo>
                      <a:pt x="595" y="1311"/>
                    </a:lnTo>
                    <a:lnTo>
                      <a:pt x="600" y="1310"/>
                    </a:lnTo>
                    <a:lnTo>
                      <a:pt x="605" y="1309"/>
                    </a:lnTo>
                    <a:lnTo>
                      <a:pt x="605" y="1303"/>
                    </a:lnTo>
                    <a:lnTo>
                      <a:pt x="601" y="1303"/>
                    </a:lnTo>
                    <a:lnTo>
                      <a:pt x="595" y="1305"/>
                    </a:lnTo>
                    <a:lnTo>
                      <a:pt x="587" y="1308"/>
                    </a:lnTo>
                    <a:lnTo>
                      <a:pt x="582" y="1312"/>
                    </a:lnTo>
                    <a:lnTo>
                      <a:pt x="581" y="1313"/>
                    </a:lnTo>
                    <a:lnTo>
                      <a:pt x="581" y="1314"/>
                    </a:lnTo>
                    <a:lnTo>
                      <a:pt x="581" y="1316"/>
                    </a:lnTo>
                    <a:lnTo>
                      <a:pt x="581" y="1317"/>
                    </a:lnTo>
                    <a:lnTo>
                      <a:pt x="578" y="1315"/>
                    </a:lnTo>
                    <a:lnTo>
                      <a:pt x="575" y="1314"/>
                    </a:lnTo>
                    <a:lnTo>
                      <a:pt x="571" y="1313"/>
                    </a:lnTo>
                    <a:lnTo>
                      <a:pt x="567" y="1313"/>
                    </a:lnTo>
                    <a:lnTo>
                      <a:pt x="559" y="1314"/>
                    </a:lnTo>
                    <a:lnTo>
                      <a:pt x="552" y="1317"/>
                    </a:lnTo>
                    <a:lnTo>
                      <a:pt x="547" y="1321"/>
                    </a:lnTo>
                    <a:lnTo>
                      <a:pt x="544" y="1325"/>
                    </a:lnTo>
                    <a:lnTo>
                      <a:pt x="539" y="1324"/>
                    </a:lnTo>
                    <a:lnTo>
                      <a:pt x="533" y="1323"/>
                    </a:lnTo>
                    <a:lnTo>
                      <a:pt x="528" y="1322"/>
                    </a:lnTo>
                    <a:lnTo>
                      <a:pt x="523" y="1322"/>
                    </a:lnTo>
                    <a:lnTo>
                      <a:pt x="516" y="1323"/>
                    </a:lnTo>
                    <a:lnTo>
                      <a:pt x="512" y="1325"/>
                    </a:lnTo>
                    <a:lnTo>
                      <a:pt x="509" y="1329"/>
                    </a:lnTo>
                    <a:lnTo>
                      <a:pt x="508" y="1330"/>
                    </a:lnTo>
                    <a:lnTo>
                      <a:pt x="512" y="1333"/>
                    </a:lnTo>
                    <a:lnTo>
                      <a:pt x="515" y="1331"/>
                    </a:lnTo>
                    <a:lnTo>
                      <a:pt x="516" y="1331"/>
                    </a:lnTo>
                    <a:lnTo>
                      <a:pt x="519" y="1330"/>
                    </a:lnTo>
                    <a:lnTo>
                      <a:pt x="522" y="1329"/>
                    </a:lnTo>
                    <a:lnTo>
                      <a:pt x="526" y="1329"/>
                    </a:lnTo>
                    <a:lnTo>
                      <a:pt x="530" y="1328"/>
                    </a:lnTo>
                    <a:lnTo>
                      <a:pt x="534" y="1329"/>
                    </a:lnTo>
                    <a:lnTo>
                      <a:pt x="540" y="1330"/>
                    </a:lnTo>
                    <a:lnTo>
                      <a:pt x="546" y="1333"/>
                    </a:lnTo>
                    <a:lnTo>
                      <a:pt x="547" y="1334"/>
                    </a:lnTo>
                    <a:lnTo>
                      <a:pt x="548" y="1335"/>
                    </a:lnTo>
                    <a:lnTo>
                      <a:pt x="548" y="1337"/>
                    </a:lnTo>
                    <a:lnTo>
                      <a:pt x="547" y="1337"/>
                    </a:lnTo>
                    <a:lnTo>
                      <a:pt x="547" y="1338"/>
                    </a:lnTo>
                    <a:lnTo>
                      <a:pt x="547" y="1339"/>
                    </a:lnTo>
                    <a:lnTo>
                      <a:pt x="547" y="1340"/>
                    </a:lnTo>
                    <a:lnTo>
                      <a:pt x="547" y="1345"/>
                    </a:lnTo>
                    <a:lnTo>
                      <a:pt x="547" y="1350"/>
                    </a:lnTo>
                    <a:lnTo>
                      <a:pt x="547" y="1355"/>
                    </a:lnTo>
                    <a:lnTo>
                      <a:pt x="547" y="1362"/>
                    </a:lnTo>
                    <a:lnTo>
                      <a:pt x="545" y="1385"/>
                    </a:lnTo>
                    <a:lnTo>
                      <a:pt x="542" y="1404"/>
                    </a:lnTo>
                    <a:lnTo>
                      <a:pt x="535" y="1420"/>
                    </a:lnTo>
                    <a:lnTo>
                      <a:pt x="530" y="1428"/>
                    </a:lnTo>
                    <a:lnTo>
                      <a:pt x="524" y="1431"/>
                    </a:lnTo>
                    <a:lnTo>
                      <a:pt x="519" y="1432"/>
                    </a:lnTo>
                    <a:lnTo>
                      <a:pt x="512" y="1431"/>
                    </a:lnTo>
                    <a:lnTo>
                      <a:pt x="505" y="1429"/>
                    </a:lnTo>
                    <a:lnTo>
                      <a:pt x="504" y="1429"/>
                    </a:lnTo>
                    <a:lnTo>
                      <a:pt x="502" y="1428"/>
                    </a:lnTo>
                    <a:lnTo>
                      <a:pt x="501" y="1428"/>
                    </a:lnTo>
                    <a:lnTo>
                      <a:pt x="501" y="1427"/>
                    </a:lnTo>
                    <a:lnTo>
                      <a:pt x="501" y="1425"/>
                    </a:lnTo>
                    <a:lnTo>
                      <a:pt x="503" y="1423"/>
                    </a:lnTo>
                    <a:lnTo>
                      <a:pt x="505" y="1420"/>
                    </a:lnTo>
                    <a:lnTo>
                      <a:pt x="508" y="1416"/>
                    </a:lnTo>
                    <a:lnTo>
                      <a:pt x="508" y="1415"/>
                    </a:lnTo>
                    <a:lnTo>
                      <a:pt x="509" y="1415"/>
                    </a:lnTo>
                    <a:lnTo>
                      <a:pt x="512" y="1408"/>
                    </a:lnTo>
                    <a:lnTo>
                      <a:pt x="514" y="1400"/>
                    </a:lnTo>
                    <a:lnTo>
                      <a:pt x="514" y="1391"/>
                    </a:lnTo>
                    <a:lnTo>
                      <a:pt x="513" y="1380"/>
                    </a:lnTo>
                    <a:lnTo>
                      <a:pt x="513" y="1372"/>
                    </a:lnTo>
                    <a:lnTo>
                      <a:pt x="513" y="1359"/>
                    </a:lnTo>
                    <a:lnTo>
                      <a:pt x="513" y="1348"/>
                    </a:lnTo>
                    <a:lnTo>
                      <a:pt x="513" y="1338"/>
                    </a:lnTo>
                    <a:lnTo>
                      <a:pt x="513" y="1333"/>
                    </a:lnTo>
                    <a:lnTo>
                      <a:pt x="507" y="1332"/>
                    </a:lnTo>
                    <a:lnTo>
                      <a:pt x="507" y="1333"/>
                    </a:lnTo>
                    <a:lnTo>
                      <a:pt x="507" y="1335"/>
                    </a:lnTo>
                    <a:lnTo>
                      <a:pt x="507" y="1336"/>
                    </a:lnTo>
                    <a:lnTo>
                      <a:pt x="507" y="1338"/>
                    </a:lnTo>
                    <a:lnTo>
                      <a:pt x="502" y="1338"/>
                    </a:lnTo>
                    <a:lnTo>
                      <a:pt x="497" y="1335"/>
                    </a:lnTo>
                    <a:lnTo>
                      <a:pt x="492" y="1331"/>
                    </a:lnTo>
                    <a:lnTo>
                      <a:pt x="485" y="1328"/>
                    </a:lnTo>
                    <a:lnTo>
                      <a:pt x="477" y="1327"/>
                    </a:lnTo>
                    <a:lnTo>
                      <a:pt x="475" y="1328"/>
                    </a:lnTo>
                    <a:lnTo>
                      <a:pt x="473" y="1329"/>
                    </a:lnTo>
                    <a:lnTo>
                      <a:pt x="471" y="1331"/>
                    </a:lnTo>
                    <a:lnTo>
                      <a:pt x="469" y="1334"/>
                    </a:lnTo>
                    <a:lnTo>
                      <a:pt x="468" y="1335"/>
                    </a:lnTo>
                    <a:lnTo>
                      <a:pt x="468" y="1336"/>
                    </a:lnTo>
                    <a:lnTo>
                      <a:pt x="468" y="1338"/>
                    </a:lnTo>
                    <a:lnTo>
                      <a:pt x="467" y="1339"/>
                    </a:lnTo>
                    <a:lnTo>
                      <a:pt x="462" y="1336"/>
                    </a:lnTo>
                    <a:lnTo>
                      <a:pt x="456" y="1333"/>
                    </a:lnTo>
                    <a:lnTo>
                      <a:pt x="449" y="1331"/>
                    </a:lnTo>
                    <a:lnTo>
                      <a:pt x="441" y="1331"/>
                    </a:lnTo>
                    <a:lnTo>
                      <a:pt x="435" y="1331"/>
                    </a:lnTo>
                    <a:lnTo>
                      <a:pt x="431" y="1332"/>
                    </a:lnTo>
                    <a:lnTo>
                      <a:pt x="428" y="1333"/>
                    </a:lnTo>
                    <a:lnTo>
                      <a:pt x="424" y="1335"/>
                    </a:lnTo>
                    <a:lnTo>
                      <a:pt x="425" y="1333"/>
                    </a:lnTo>
                    <a:lnTo>
                      <a:pt x="424" y="1332"/>
                    </a:lnTo>
                    <a:lnTo>
                      <a:pt x="421" y="1331"/>
                    </a:lnTo>
                    <a:lnTo>
                      <a:pt x="416" y="1329"/>
                    </a:lnTo>
                    <a:lnTo>
                      <a:pt x="411" y="1327"/>
                    </a:lnTo>
                    <a:lnTo>
                      <a:pt x="404" y="1325"/>
                    </a:lnTo>
                    <a:lnTo>
                      <a:pt x="398" y="1324"/>
                    </a:lnTo>
                    <a:lnTo>
                      <a:pt x="393" y="1325"/>
                    </a:lnTo>
                    <a:lnTo>
                      <a:pt x="387" y="1328"/>
                    </a:lnTo>
                    <a:lnTo>
                      <a:pt x="386" y="1329"/>
                    </a:lnTo>
                    <a:lnTo>
                      <a:pt x="385" y="1329"/>
                    </a:lnTo>
                    <a:lnTo>
                      <a:pt x="383" y="1327"/>
                    </a:lnTo>
                    <a:lnTo>
                      <a:pt x="380" y="1324"/>
                    </a:lnTo>
                    <a:lnTo>
                      <a:pt x="377" y="1322"/>
                    </a:lnTo>
                    <a:lnTo>
                      <a:pt x="373" y="1320"/>
                    </a:lnTo>
                    <a:lnTo>
                      <a:pt x="367" y="1319"/>
                    </a:lnTo>
                    <a:lnTo>
                      <a:pt x="363" y="1318"/>
                    </a:lnTo>
                    <a:lnTo>
                      <a:pt x="357" y="1318"/>
                    </a:lnTo>
                    <a:lnTo>
                      <a:pt x="351" y="1319"/>
                    </a:lnTo>
                    <a:lnTo>
                      <a:pt x="350" y="1320"/>
                    </a:lnTo>
                    <a:lnTo>
                      <a:pt x="349" y="1320"/>
                    </a:lnTo>
                    <a:lnTo>
                      <a:pt x="348" y="1320"/>
                    </a:lnTo>
                    <a:lnTo>
                      <a:pt x="347" y="1321"/>
                    </a:lnTo>
                    <a:lnTo>
                      <a:pt x="345" y="1318"/>
                    </a:lnTo>
                    <a:lnTo>
                      <a:pt x="342" y="1315"/>
                    </a:lnTo>
                    <a:lnTo>
                      <a:pt x="335" y="1311"/>
                    </a:lnTo>
                    <a:lnTo>
                      <a:pt x="327" y="1310"/>
                    </a:lnTo>
                    <a:lnTo>
                      <a:pt x="325" y="1310"/>
                    </a:lnTo>
                    <a:lnTo>
                      <a:pt x="322" y="1310"/>
                    </a:lnTo>
                    <a:lnTo>
                      <a:pt x="319" y="1310"/>
                    </a:lnTo>
                    <a:lnTo>
                      <a:pt x="316" y="1310"/>
                    </a:lnTo>
                    <a:lnTo>
                      <a:pt x="315" y="1309"/>
                    </a:lnTo>
                    <a:lnTo>
                      <a:pt x="312" y="1306"/>
                    </a:lnTo>
                    <a:lnTo>
                      <a:pt x="309" y="1304"/>
                    </a:lnTo>
                    <a:lnTo>
                      <a:pt x="304" y="1301"/>
                    </a:lnTo>
                    <a:lnTo>
                      <a:pt x="298" y="1298"/>
                    </a:lnTo>
                    <a:lnTo>
                      <a:pt x="293" y="1296"/>
                    </a:lnTo>
                    <a:lnTo>
                      <a:pt x="287" y="1295"/>
                    </a:lnTo>
                    <a:lnTo>
                      <a:pt x="280" y="1294"/>
                    </a:lnTo>
                    <a:lnTo>
                      <a:pt x="279" y="1294"/>
                    </a:lnTo>
                    <a:lnTo>
                      <a:pt x="278" y="1294"/>
                    </a:lnTo>
                    <a:lnTo>
                      <a:pt x="276" y="1290"/>
                    </a:lnTo>
                    <a:lnTo>
                      <a:pt x="271" y="1285"/>
                    </a:lnTo>
                    <a:lnTo>
                      <a:pt x="265" y="1282"/>
                    </a:lnTo>
                    <a:lnTo>
                      <a:pt x="255" y="1281"/>
                    </a:lnTo>
                    <a:lnTo>
                      <a:pt x="254" y="1281"/>
                    </a:lnTo>
                    <a:lnTo>
                      <a:pt x="253" y="1281"/>
                    </a:lnTo>
                    <a:lnTo>
                      <a:pt x="252" y="1278"/>
                    </a:lnTo>
                    <a:lnTo>
                      <a:pt x="250" y="1274"/>
                    </a:lnTo>
                    <a:lnTo>
                      <a:pt x="246" y="1269"/>
                    </a:lnTo>
                    <a:lnTo>
                      <a:pt x="238" y="1265"/>
                    </a:lnTo>
                    <a:lnTo>
                      <a:pt x="237" y="1264"/>
                    </a:lnTo>
                    <a:lnTo>
                      <a:pt x="236" y="1264"/>
                    </a:lnTo>
                    <a:lnTo>
                      <a:pt x="235" y="1262"/>
                    </a:lnTo>
                    <a:lnTo>
                      <a:pt x="233" y="1259"/>
                    </a:lnTo>
                    <a:lnTo>
                      <a:pt x="231" y="1257"/>
                    </a:lnTo>
                    <a:lnTo>
                      <a:pt x="229" y="1254"/>
                    </a:lnTo>
                    <a:lnTo>
                      <a:pt x="227" y="1250"/>
                    </a:lnTo>
                    <a:lnTo>
                      <a:pt x="222" y="1243"/>
                    </a:lnTo>
                    <a:lnTo>
                      <a:pt x="216" y="1237"/>
                    </a:lnTo>
                    <a:lnTo>
                      <a:pt x="206" y="1230"/>
                    </a:lnTo>
                    <a:lnTo>
                      <a:pt x="206" y="1229"/>
                    </a:lnTo>
                    <a:lnTo>
                      <a:pt x="206" y="1227"/>
                    </a:lnTo>
                    <a:lnTo>
                      <a:pt x="206" y="1226"/>
                    </a:lnTo>
                    <a:lnTo>
                      <a:pt x="205" y="1225"/>
                    </a:lnTo>
                    <a:lnTo>
                      <a:pt x="206" y="1225"/>
                    </a:lnTo>
                    <a:lnTo>
                      <a:pt x="206" y="1223"/>
                    </a:lnTo>
                    <a:lnTo>
                      <a:pt x="207" y="1218"/>
                    </a:lnTo>
                    <a:lnTo>
                      <a:pt x="206" y="1210"/>
                    </a:lnTo>
                    <a:lnTo>
                      <a:pt x="205" y="1202"/>
                    </a:lnTo>
                    <a:lnTo>
                      <a:pt x="207" y="1202"/>
                    </a:lnTo>
                    <a:lnTo>
                      <a:pt x="207" y="1201"/>
                    </a:lnTo>
                    <a:lnTo>
                      <a:pt x="207" y="1195"/>
                    </a:lnTo>
                    <a:lnTo>
                      <a:pt x="205" y="1188"/>
                    </a:lnTo>
                    <a:lnTo>
                      <a:pt x="202" y="1178"/>
                    </a:lnTo>
                    <a:lnTo>
                      <a:pt x="203" y="1178"/>
                    </a:lnTo>
                    <a:lnTo>
                      <a:pt x="203" y="1174"/>
                    </a:lnTo>
                    <a:lnTo>
                      <a:pt x="201" y="1165"/>
                    </a:lnTo>
                    <a:lnTo>
                      <a:pt x="198" y="1152"/>
                    </a:lnTo>
                    <a:lnTo>
                      <a:pt x="191" y="1139"/>
                    </a:lnTo>
                    <a:lnTo>
                      <a:pt x="192" y="1139"/>
                    </a:lnTo>
                    <a:lnTo>
                      <a:pt x="192" y="1137"/>
                    </a:lnTo>
                    <a:lnTo>
                      <a:pt x="191" y="1131"/>
                    </a:lnTo>
                    <a:lnTo>
                      <a:pt x="187" y="1124"/>
                    </a:lnTo>
                    <a:lnTo>
                      <a:pt x="182" y="1115"/>
                    </a:lnTo>
                    <a:lnTo>
                      <a:pt x="183" y="1115"/>
                    </a:lnTo>
                    <a:lnTo>
                      <a:pt x="182" y="1112"/>
                    </a:lnTo>
                    <a:lnTo>
                      <a:pt x="180" y="1106"/>
                    </a:lnTo>
                    <a:lnTo>
                      <a:pt x="175" y="1097"/>
                    </a:lnTo>
                    <a:lnTo>
                      <a:pt x="168" y="1090"/>
                    </a:lnTo>
                    <a:lnTo>
                      <a:pt x="168" y="1085"/>
                    </a:lnTo>
                    <a:lnTo>
                      <a:pt x="167" y="1082"/>
                    </a:lnTo>
                    <a:lnTo>
                      <a:pt x="166" y="1079"/>
                    </a:lnTo>
                    <a:lnTo>
                      <a:pt x="165" y="1077"/>
                    </a:lnTo>
                    <a:lnTo>
                      <a:pt x="165" y="1074"/>
                    </a:lnTo>
                    <a:lnTo>
                      <a:pt x="164" y="1069"/>
                    </a:lnTo>
                    <a:lnTo>
                      <a:pt x="161" y="1061"/>
                    </a:lnTo>
                    <a:lnTo>
                      <a:pt x="156" y="1054"/>
                    </a:lnTo>
                    <a:lnTo>
                      <a:pt x="156" y="1051"/>
                    </a:lnTo>
                    <a:lnTo>
                      <a:pt x="155" y="1047"/>
                    </a:lnTo>
                    <a:lnTo>
                      <a:pt x="152" y="1043"/>
                    </a:lnTo>
                    <a:lnTo>
                      <a:pt x="148" y="1038"/>
                    </a:lnTo>
                    <a:lnTo>
                      <a:pt x="149" y="1038"/>
                    </a:lnTo>
                    <a:lnTo>
                      <a:pt x="148" y="1035"/>
                    </a:lnTo>
                    <a:lnTo>
                      <a:pt x="145" y="1028"/>
                    </a:lnTo>
                    <a:lnTo>
                      <a:pt x="141" y="1021"/>
                    </a:lnTo>
                    <a:lnTo>
                      <a:pt x="136" y="1015"/>
                    </a:lnTo>
                    <a:lnTo>
                      <a:pt x="134" y="1014"/>
                    </a:lnTo>
                    <a:lnTo>
                      <a:pt x="133" y="1014"/>
                    </a:lnTo>
                    <a:lnTo>
                      <a:pt x="134" y="1009"/>
                    </a:lnTo>
                    <a:lnTo>
                      <a:pt x="134" y="1005"/>
                    </a:lnTo>
                    <a:lnTo>
                      <a:pt x="134" y="1001"/>
                    </a:lnTo>
                    <a:lnTo>
                      <a:pt x="132" y="997"/>
                    </a:lnTo>
                    <a:lnTo>
                      <a:pt x="131" y="996"/>
                    </a:lnTo>
                    <a:lnTo>
                      <a:pt x="130" y="994"/>
                    </a:lnTo>
                    <a:lnTo>
                      <a:pt x="128" y="993"/>
                    </a:lnTo>
                    <a:lnTo>
                      <a:pt x="126" y="992"/>
                    </a:lnTo>
                    <a:lnTo>
                      <a:pt x="126" y="989"/>
                    </a:lnTo>
                    <a:lnTo>
                      <a:pt x="126" y="986"/>
                    </a:lnTo>
                    <a:lnTo>
                      <a:pt x="124" y="982"/>
                    </a:lnTo>
                    <a:lnTo>
                      <a:pt x="122" y="978"/>
                    </a:lnTo>
                    <a:lnTo>
                      <a:pt x="122" y="977"/>
                    </a:lnTo>
                    <a:lnTo>
                      <a:pt x="122" y="974"/>
                    </a:lnTo>
                    <a:lnTo>
                      <a:pt x="121" y="972"/>
                    </a:lnTo>
                    <a:lnTo>
                      <a:pt x="120" y="969"/>
                    </a:lnTo>
                    <a:lnTo>
                      <a:pt x="118" y="966"/>
                    </a:lnTo>
                    <a:lnTo>
                      <a:pt x="118" y="961"/>
                    </a:lnTo>
                    <a:lnTo>
                      <a:pt x="118" y="959"/>
                    </a:lnTo>
                    <a:lnTo>
                      <a:pt x="116" y="955"/>
                    </a:lnTo>
                    <a:lnTo>
                      <a:pt x="115" y="953"/>
                    </a:lnTo>
                    <a:lnTo>
                      <a:pt x="113" y="951"/>
                    </a:lnTo>
                    <a:lnTo>
                      <a:pt x="113" y="949"/>
                    </a:lnTo>
                    <a:lnTo>
                      <a:pt x="113" y="945"/>
                    </a:lnTo>
                    <a:lnTo>
                      <a:pt x="113" y="940"/>
                    </a:lnTo>
                    <a:lnTo>
                      <a:pt x="110" y="933"/>
                    </a:lnTo>
                    <a:lnTo>
                      <a:pt x="110" y="927"/>
                    </a:lnTo>
                    <a:lnTo>
                      <a:pt x="110" y="926"/>
                    </a:lnTo>
                    <a:lnTo>
                      <a:pt x="110" y="925"/>
                    </a:lnTo>
                    <a:lnTo>
                      <a:pt x="109" y="923"/>
                    </a:lnTo>
                    <a:lnTo>
                      <a:pt x="108" y="920"/>
                    </a:lnTo>
                    <a:lnTo>
                      <a:pt x="107" y="917"/>
                    </a:lnTo>
                    <a:lnTo>
                      <a:pt x="107" y="915"/>
                    </a:lnTo>
                    <a:lnTo>
                      <a:pt x="108" y="911"/>
                    </a:lnTo>
                    <a:lnTo>
                      <a:pt x="108" y="905"/>
                    </a:lnTo>
                    <a:lnTo>
                      <a:pt x="106" y="898"/>
                    </a:lnTo>
                    <a:lnTo>
                      <a:pt x="106" y="897"/>
                    </a:lnTo>
                    <a:lnTo>
                      <a:pt x="106" y="894"/>
                    </a:lnTo>
                    <a:lnTo>
                      <a:pt x="106" y="890"/>
                    </a:lnTo>
                    <a:lnTo>
                      <a:pt x="105" y="886"/>
                    </a:lnTo>
                    <a:lnTo>
                      <a:pt x="106" y="886"/>
                    </a:lnTo>
                    <a:lnTo>
                      <a:pt x="106" y="881"/>
                    </a:lnTo>
                    <a:lnTo>
                      <a:pt x="106" y="880"/>
                    </a:lnTo>
                    <a:lnTo>
                      <a:pt x="106" y="879"/>
                    </a:lnTo>
                    <a:lnTo>
                      <a:pt x="106" y="878"/>
                    </a:lnTo>
                    <a:lnTo>
                      <a:pt x="106" y="877"/>
                    </a:lnTo>
                    <a:lnTo>
                      <a:pt x="107" y="877"/>
                    </a:lnTo>
                    <a:lnTo>
                      <a:pt x="107" y="876"/>
                    </a:lnTo>
                    <a:lnTo>
                      <a:pt x="108" y="875"/>
                    </a:lnTo>
                    <a:lnTo>
                      <a:pt x="109" y="873"/>
                    </a:lnTo>
                    <a:lnTo>
                      <a:pt x="110" y="871"/>
                    </a:lnTo>
                    <a:lnTo>
                      <a:pt x="109" y="871"/>
                    </a:lnTo>
                    <a:lnTo>
                      <a:pt x="110" y="870"/>
                    </a:lnTo>
                    <a:lnTo>
                      <a:pt x="110" y="869"/>
                    </a:lnTo>
                    <a:lnTo>
                      <a:pt x="111" y="868"/>
                    </a:lnTo>
                    <a:lnTo>
                      <a:pt x="114" y="864"/>
                    </a:lnTo>
                    <a:lnTo>
                      <a:pt x="116" y="861"/>
                    </a:lnTo>
                    <a:lnTo>
                      <a:pt x="118" y="858"/>
                    </a:lnTo>
                    <a:lnTo>
                      <a:pt x="118" y="855"/>
                    </a:lnTo>
                    <a:lnTo>
                      <a:pt x="120" y="854"/>
                    </a:lnTo>
                    <a:lnTo>
                      <a:pt x="121" y="852"/>
                    </a:lnTo>
                    <a:lnTo>
                      <a:pt x="123" y="851"/>
                    </a:lnTo>
                    <a:lnTo>
                      <a:pt x="124" y="850"/>
                    </a:lnTo>
                    <a:lnTo>
                      <a:pt x="125" y="849"/>
                    </a:lnTo>
                    <a:lnTo>
                      <a:pt x="125" y="848"/>
                    </a:lnTo>
                    <a:lnTo>
                      <a:pt x="125" y="845"/>
                    </a:lnTo>
                    <a:lnTo>
                      <a:pt x="126" y="843"/>
                    </a:lnTo>
                    <a:lnTo>
                      <a:pt x="127" y="843"/>
                    </a:lnTo>
                    <a:lnTo>
                      <a:pt x="128" y="843"/>
                    </a:lnTo>
                    <a:lnTo>
                      <a:pt x="129" y="843"/>
                    </a:lnTo>
                    <a:lnTo>
                      <a:pt x="130" y="842"/>
                    </a:lnTo>
                    <a:lnTo>
                      <a:pt x="132" y="841"/>
                    </a:lnTo>
                    <a:lnTo>
                      <a:pt x="134" y="839"/>
                    </a:lnTo>
                    <a:lnTo>
                      <a:pt x="137" y="836"/>
                    </a:lnTo>
                    <a:lnTo>
                      <a:pt x="139" y="830"/>
                    </a:lnTo>
                    <a:lnTo>
                      <a:pt x="140" y="830"/>
                    </a:lnTo>
                    <a:lnTo>
                      <a:pt x="142" y="830"/>
                    </a:lnTo>
                    <a:lnTo>
                      <a:pt x="143" y="830"/>
                    </a:lnTo>
                    <a:lnTo>
                      <a:pt x="144" y="830"/>
                    </a:lnTo>
                    <a:lnTo>
                      <a:pt x="147" y="828"/>
                    </a:lnTo>
                    <a:lnTo>
                      <a:pt x="150" y="826"/>
                    </a:lnTo>
                    <a:lnTo>
                      <a:pt x="152" y="824"/>
                    </a:lnTo>
                    <a:lnTo>
                      <a:pt x="155" y="820"/>
                    </a:lnTo>
                    <a:lnTo>
                      <a:pt x="157" y="820"/>
                    </a:lnTo>
                    <a:lnTo>
                      <a:pt x="159" y="820"/>
                    </a:lnTo>
                    <a:lnTo>
                      <a:pt x="162" y="819"/>
                    </a:lnTo>
                    <a:lnTo>
                      <a:pt x="165" y="818"/>
                    </a:lnTo>
                    <a:lnTo>
                      <a:pt x="170" y="815"/>
                    </a:lnTo>
                    <a:lnTo>
                      <a:pt x="176" y="810"/>
                    </a:lnTo>
                    <a:lnTo>
                      <a:pt x="180" y="804"/>
                    </a:lnTo>
                    <a:lnTo>
                      <a:pt x="183" y="797"/>
                    </a:lnTo>
                    <a:lnTo>
                      <a:pt x="184" y="797"/>
                    </a:lnTo>
                    <a:lnTo>
                      <a:pt x="185" y="797"/>
                    </a:lnTo>
                    <a:lnTo>
                      <a:pt x="187" y="797"/>
                    </a:lnTo>
                    <a:lnTo>
                      <a:pt x="191" y="796"/>
                    </a:lnTo>
                    <a:lnTo>
                      <a:pt x="189" y="798"/>
                    </a:lnTo>
                    <a:lnTo>
                      <a:pt x="188" y="800"/>
                    </a:lnTo>
                    <a:lnTo>
                      <a:pt x="187" y="801"/>
                    </a:lnTo>
                    <a:lnTo>
                      <a:pt x="186" y="802"/>
                    </a:lnTo>
                    <a:lnTo>
                      <a:pt x="183" y="817"/>
                    </a:lnTo>
                    <a:lnTo>
                      <a:pt x="182" y="835"/>
                    </a:lnTo>
                    <a:lnTo>
                      <a:pt x="182" y="850"/>
                    </a:lnTo>
                    <a:lnTo>
                      <a:pt x="182" y="859"/>
                    </a:lnTo>
                    <a:lnTo>
                      <a:pt x="182" y="857"/>
                    </a:lnTo>
                    <a:lnTo>
                      <a:pt x="182" y="858"/>
                    </a:lnTo>
                    <a:lnTo>
                      <a:pt x="182" y="860"/>
                    </a:lnTo>
                    <a:lnTo>
                      <a:pt x="182" y="861"/>
                    </a:lnTo>
                    <a:lnTo>
                      <a:pt x="183" y="862"/>
                    </a:lnTo>
                    <a:lnTo>
                      <a:pt x="186" y="960"/>
                    </a:lnTo>
                    <a:lnTo>
                      <a:pt x="438" y="1033"/>
                    </a:lnTo>
                    <a:lnTo>
                      <a:pt x="439" y="1034"/>
                    </a:lnTo>
                    <a:lnTo>
                      <a:pt x="440" y="1035"/>
                    </a:lnTo>
                    <a:lnTo>
                      <a:pt x="444" y="1040"/>
                    </a:lnTo>
                    <a:lnTo>
                      <a:pt x="449" y="1044"/>
                    </a:lnTo>
                    <a:lnTo>
                      <a:pt x="453" y="1047"/>
                    </a:lnTo>
                    <a:lnTo>
                      <a:pt x="457" y="1048"/>
                    </a:lnTo>
                    <a:lnTo>
                      <a:pt x="459" y="1048"/>
                    </a:lnTo>
                    <a:lnTo>
                      <a:pt x="460" y="1047"/>
                    </a:lnTo>
                    <a:lnTo>
                      <a:pt x="462" y="1047"/>
                    </a:lnTo>
                    <a:lnTo>
                      <a:pt x="464" y="1046"/>
                    </a:lnTo>
                    <a:lnTo>
                      <a:pt x="464" y="1054"/>
                    </a:lnTo>
                    <a:lnTo>
                      <a:pt x="465" y="1060"/>
                    </a:lnTo>
                    <a:lnTo>
                      <a:pt x="469" y="1066"/>
                    </a:lnTo>
                    <a:lnTo>
                      <a:pt x="475" y="1071"/>
                    </a:lnTo>
                    <a:lnTo>
                      <a:pt x="478" y="1072"/>
                    </a:lnTo>
                    <a:lnTo>
                      <a:pt x="480" y="1072"/>
                    </a:lnTo>
                    <a:lnTo>
                      <a:pt x="484" y="1072"/>
                    </a:lnTo>
                    <a:lnTo>
                      <a:pt x="486" y="1072"/>
                    </a:lnTo>
                    <a:lnTo>
                      <a:pt x="485" y="1075"/>
                    </a:lnTo>
                    <a:lnTo>
                      <a:pt x="486" y="1079"/>
                    </a:lnTo>
                    <a:lnTo>
                      <a:pt x="487" y="1083"/>
                    </a:lnTo>
                    <a:lnTo>
                      <a:pt x="489" y="1088"/>
                    </a:lnTo>
                    <a:lnTo>
                      <a:pt x="494" y="1094"/>
                    </a:lnTo>
                    <a:lnTo>
                      <a:pt x="500" y="1099"/>
                    </a:lnTo>
                    <a:lnTo>
                      <a:pt x="505" y="1102"/>
                    </a:lnTo>
                    <a:lnTo>
                      <a:pt x="510" y="1102"/>
                    </a:lnTo>
                    <a:lnTo>
                      <a:pt x="510" y="1108"/>
                    </a:lnTo>
                    <a:lnTo>
                      <a:pt x="510" y="1114"/>
                    </a:lnTo>
                    <a:lnTo>
                      <a:pt x="512" y="1118"/>
                    </a:lnTo>
                    <a:lnTo>
                      <a:pt x="515" y="1122"/>
                    </a:lnTo>
                    <a:lnTo>
                      <a:pt x="516" y="1124"/>
                    </a:lnTo>
                    <a:lnTo>
                      <a:pt x="517" y="1125"/>
                    </a:lnTo>
                    <a:lnTo>
                      <a:pt x="521" y="1128"/>
                    </a:lnTo>
                    <a:lnTo>
                      <a:pt x="524" y="1129"/>
                    </a:lnTo>
                    <a:lnTo>
                      <a:pt x="527" y="1131"/>
                    </a:lnTo>
                    <a:lnTo>
                      <a:pt x="530" y="1131"/>
                    </a:lnTo>
                    <a:lnTo>
                      <a:pt x="531" y="1130"/>
                    </a:lnTo>
                    <a:lnTo>
                      <a:pt x="531" y="1132"/>
                    </a:lnTo>
                    <a:lnTo>
                      <a:pt x="532" y="1133"/>
                    </a:lnTo>
                    <a:lnTo>
                      <a:pt x="532" y="1135"/>
                    </a:lnTo>
                    <a:lnTo>
                      <a:pt x="532" y="1137"/>
                    </a:lnTo>
                    <a:lnTo>
                      <a:pt x="537" y="1145"/>
                    </a:lnTo>
                    <a:lnTo>
                      <a:pt x="541" y="1152"/>
                    </a:lnTo>
                    <a:lnTo>
                      <a:pt x="545" y="1156"/>
                    </a:lnTo>
                    <a:lnTo>
                      <a:pt x="550" y="1157"/>
                    </a:lnTo>
                    <a:lnTo>
                      <a:pt x="550" y="1159"/>
                    </a:lnTo>
                    <a:lnTo>
                      <a:pt x="551" y="1163"/>
                    </a:lnTo>
                    <a:lnTo>
                      <a:pt x="552" y="1166"/>
                    </a:lnTo>
                    <a:lnTo>
                      <a:pt x="555" y="1168"/>
                    </a:lnTo>
                    <a:lnTo>
                      <a:pt x="558" y="1171"/>
                    </a:lnTo>
                    <a:lnTo>
                      <a:pt x="560" y="1173"/>
                    </a:lnTo>
                    <a:lnTo>
                      <a:pt x="561" y="1175"/>
                    </a:lnTo>
                    <a:lnTo>
                      <a:pt x="563" y="1177"/>
                    </a:lnTo>
                    <a:lnTo>
                      <a:pt x="565" y="1180"/>
                    </a:lnTo>
                    <a:lnTo>
                      <a:pt x="567" y="1182"/>
                    </a:lnTo>
                    <a:lnTo>
                      <a:pt x="569" y="1183"/>
                    </a:lnTo>
                    <a:lnTo>
                      <a:pt x="571" y="1183"/>
                    </a:lnTo>
                    <a:lnTo>
                      <a:pt x="571" y="1187"/>
                    </a:lnTo>
                    <a:lnTo>
                      <a:pt x="573" y="1191"/>
                    </a:lnTo>
                    <a:lnTo>
                      <a:pt x="575" y="1195"/>
                    </a:lnTo>
                    <a:lnTo>
                      <a:pt x="577" y="1199"/>
                    </a:lnTo>
                    <a:lnTo>
                      <a:pt x="578" y="1200"/>
                    </a:lnTo>
                    <a:lnTo>
                      <a:pt x="579" y="1202"/>
                    </a:lnTo>
                    <a:lnTo>
                      <a:pt x="579" y="1203"/>
                    </a:lnTo>
                    <a:lnTo>
                      <a:pt x="580" y="1204"/>
                    </a:lnTo>
                    <a:lnTo>
                      <a:pt x="581" y="1205"/>
                    </a:lnTo>
                    <a:lnTo>
                      <a:pt x="581" y="1206"/>
                    </a:lnTo>
                    <a:lnTo>
                      <a:pt x="582" y="1207"/>
                    </a:lnTo>
                    <a:lnTo>
                      <a:pt x="583" y="1208"/>
                    </a:lnTo>
                    <a:lnTo>
                      <a:pt x="584" y="1208"/>
                    </a:lnTo>
                    <a:lnTo>
                      <a:pt x="585" y="1208"/>
                    </a:lnTo>
                    <a:lnTo>
                      <a:pt x="585" y="1207"/>
                    </a:lnTo>
                    <a:lnTo>
                      <a:pt x="586" y="1209"/>
                    </a:lnTo>
                    <a:lnTo>
                      <a:pt x="586" y="1211"/>
                    </a:lnTo>
                    <a:lnTo>
                      <a:pt x="587" y="1213"/>
                    </a:lnTo>
                    <a:lnTo>
                      <a:pt x="588" y="1216"/>
                    </a:lnTo>
                    <a:lnTo>
                      <a:pt x="592" y="1220"/>
                    </a:lnTo>
                    <a:lnTo>
                      <a:pt x="594" y="1223"/>
                    </a:lnTo>
                    <a:lnTo>
                      <a:pt x="595" y="1225"/>
                    </a:lnTo>
                    <a:lnTo>
                      <a:pt x="597" y="1227"/>
                    </a:lnTo>
                    <a:lnTo>
                      <a:pt x="597" y="1229"/>
                    </a:lnTo>
                    <a:lnTo>
                      <a:pt x="597" y="1231"/>
                    </a:lnTo>
                    <a:lnTo>
                      <a:pt x="597" y="1233"/>
                    </a:lnTo>
                    <a:lnTo>
                      <a:pt x="598" y="1236"/>
                    </a:lnTo>
                    <a:lnTo>
                      <a:pt x="601" y="1242"/>
                    </a:lnTo>
                    <a:lnTo>
                      <a:pt x="604" y="1246"/>
                    </a:lnTo>
                    <a:lnTo>
                      <a:pt x="606" y="1249"/>
                    </a:lnTo>
                    <a:lnTo>
                      <a:pt x="607" y="1250"/>
                    </a:lnTo>
                    <a:lnTo>
                      <a:pt x="607" y="1253"/>
                    </a:lnTo>
                    <a:lnTo>
                      <a:pt x="607" y="1255"/>
                    </a:lnTo>
                    <a:lnTo>
                      <a:pt x="607" y="1258"/>
                    </a:lnTo>
                    <a:lnTo>
                      <a:pt x="607" y="1260"/>
                    </a:lnTo>
                    <a:lnTo>
                      <a:pt x="607" y="1261"/>
                    </a:lnTo>
                    <a:lnTo>
                      <a:pt x="608" y="1262"/>
                    </a:lnTo>
                    <a:lnTo>
                      <a:pt x="610" y="1264"/>
                    </a:lnTo>
                    <a:lnTo>
                      <a:pt x="612" y="1265"/>
                    </a:lnTo>
                    <a:lnTo>
                      <a:pt x="613" y="1265"/>
                    </a:lnTo>
                    <a:lnTo>
                      <a:pt x="612" y="1270"/>
                    </a:lnTo>
                    <a:lnTo>
                      <a:pt x="612" y="1276"/>
                    </a:lnTo>
                    <a:lnTo>
                      <a:pt x="612" y="1280"/>
                    </a:lnTo>
                    <a:lnTo>
                      <a:pt x="613" y="1283"/>
                    </a:lnTo>
                    <a:lnTo>
                      <a:pt x="612" y="1288"/>
                    </a:lnTo>
                    <a:lnTo>
                      <a:pt x="612" y="1293"/>
                    </a:lnTo>
                    <a:lnTo>
                      <a:pt x="613" y="1297"/>
                    </a:lnTo>
                    <a:lnTo>
                      <a:pt x="613" y="1299"/>
                    </a:lnTo>
                    <a:lnTo>
                      <a:pt x="614" y="1301"/>
                    </a:lnTo>
                    <a:lnTo>
                      <a:pt x="611" y="1299"/>
                    </a:lnTo>
                    <a:lnTo>
                      <a:pt x="606" y="1306"/>
                    </a:lnTo>
                    <a:lnTo>
                      <a:pt x="608" y="1308"/>
                    </a:lnTo>
                    <a:lnTo>
                      <a:pt x="612" y="1310"/>
                    </a:lnTo>
                    <a:lnTo>
                      <a:pt x="618" y="1316"/>
                    </a:lnTo>
                    <a:lnTo>
                      <a:pt x="628" y="1328"/>
                    </a:lnTo>
                    <a:lnTo>
                      <a:pt x="636" y="134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9" name="Freeform 36"/>
              <p:cNvSpPr>
                <a:spLocks/>
              </p:cNvSpPr>
              <p:nvPr/>
            </p:nvSpPr>
            <p:spPr bwMode="auto">
              <a:xfrm>
                <a:off x="1631" y="246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0" name="Rectangle 37"/>
              <p:cNvSpPr>
                <a:spLocks noChangeArrowheads="1"/>
              </p:cNvSpPr>
              <p:nvPr/>
            </p:nvSpPr>
            <p:spPr bwMode="auto">
              <a:xfrm>
                <a:off x="1757" y="2342"/>
                <a:ext cx="1" cy="1"/>
              </a:xfrm>
              <a:prstGeom prst="rect">
                <a:avLst/>
              </a:prstGeom>
              <a:solidFill>
                <a:srgbClr val="C491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1" name="Freeform 38"/>
              <p:cNvSpPr>
                <a:spLocks/>
              </p:cNvSpPr>
              <p:nvPr/>
            </p:nvSpPr>
            <p:spPr bwMode="auto">
              <a:xfrm>
                <a:off x="1878" y="2336"/>
                <a:ext cx="185" cy="270"/>
              </a:xfrm>
              <a:custGeom>
                <a:avLst/>
                <a:gdLst>
                  <a:gd name="T0" fmla="*/ 1 w 555"/>
                  <a:gd name="T1" fmla="*/ 0 h 810"/>
                  <a:gd name="T2" fmla="*/ 1 w 555"/>
                  <a:gd name="T3" fmla="*/ 0 h 810"/>
                  <a:gd name="T4" fmla="*/ 1 w 555"/>
                  <a:gd name="T5" fmla="*/ 0 h 810"/>
                  <a:gd name="T6" fmla="*/ 1 w 555"/>
                  <a:gd name="T7" fmla="*/ 0 h 810"/>
                  <a:gd name="T8" fmla="*/ 1 w 555"/>
                  <a:gd name="T9" fmla="*/ 0 h 810"/>
                  <a:gd name="T10" fmla="*/ 1 w 555"/>
                  <a:gd name="T11" fmla="*/ 0 h 810"/>
                  <a:gd name="T12" fmla="*/ 1 w 555"/>
                  <a:gd name="T13" fmla="*/ 0 h 810"/>
                  <a:gd name="T14" fmla="*/ 1 w 555"/>
                  <a:gd name="T15" fmla="*/ 0 h 810"/>
                  <a:gd name="T16" fmla="*/ 1 w 555"/>
                  <a:gd name="T17" fmla="*/ 0 h 810"/>
                  <a:gd name="T18" fmla="*/ 1 w 555"/>
                  <a:gd name="T19" fmla="*/ 0 h 810"/>
                  <a:gd name="T20" fmla="*/ 1 w 555"/>
                  <a:gd name="T21" fmla="*/ 0 h 810"/>
                  <a:gd name="T22" fmla="*/ 1 w 555"/>
                  <a:gd name="T23" fmla="*/ 0 h 810"/>
                  <a:gd name="T24" fmla="*/ 1 w 555"/>
                  <a:gd name="T25" fmla="*/ 0 h 810"/>
                  <a:gd name="T26" fmla="*/ 1 w 555"/>
                  <a:gd name="T27" fmla="*/ 0 h 810"/>
                  <a:gd name="T28" fmla="*/ 1 w 555"/>
                  <a:gd name="T29" fmla="*/ 0 h 810"/>
                  <a:gd name="T30" fmla="*/ 1 w 555"/>
                  <a:gd name="T31" fmla="*/ 0 h 810"/>
                  <a:gd name="T32" fmla="*/ 1 w 555"/>
                  <a:gd name="T33" fmla="*/ 0 h 810"/>
                  <a:gd name="T34" fmla="*/ 0 w 555"/>
                  <a:gd name="T35" fmla="*/ 0 h 810"/>
                  <a:gd name="T36" fmla="*/ 0 w 555"/>
                  <a:gd name="T37" fmla="*/ 0 h 810"/>
                  <a:gd name="T38" fmla="*/ 0 w 555"/>
                  <a:gd name="T39" fmla="*/ 1 h 810"/>
                  <a:gd name="T40" fmla="*/ 0 w 555"/>
                  <a:gd name="T41" fmla="*/ 1 h 810"/>
                  <a:gd name="T42" fmla="*/ 0 w 555"/>
                  <a:gd name="T43" fmla="*/ 1 h 810"/>
                  <a:gd name="T44" fmla="*/ 0 w 555"/>
                  <a:gd name="T45" fmla="*/ 1 h 810"/>
                  <a:gd name="T46" fmla="*/ 0 w 555"/>
                  <a:gd name="T47" fmla="*/ 1 h 810"/>
                  <a:gd name="T48" fmla="*/ 0 w 555"/>
                  <a:gd name="T49" fmla="*/ 1 h 810"/>
                  <a:gd name="T50" fmla="*/ 0 w 555"/>
                  <a:gd name="T51" fmla="*/ 1 h 810"/>
                  <a:gd name="T52" fmla="*/ 0 w 555"/>
                  <a:gd name="T53" fmla="*/ 1 h 810"/>
                  <a:gd name="T54" fmla="*/ 0 w 555"/>
                  <a:gd name="T55" fmla="*/ 1 h 810"/>
                  <a:gd name="T56" fmla="*/ 0 w 555"/>
                  <a:gd name="T57" fmla="*/ 1 h 810"/>
                  <a:gd name="T58" fmla="*/ 0 w 555"/>
                  <a:gd name="T59" fmla="*/ 1 h 810"/>
                  <a:gd name="T60" fmla="*/ 0 w 555"/>
                  <a:gd name="T61" fmla="*/ 1 h 810"/>
                  <a:gd name="T62" fmla="*/ 0 w 555"/>
                  <a:gd name="T63" fmla="*/ 1 h 810"/>
                  <a:gd name="T64" fmla="*/ 0 w 555"/>
                  <a:gd name="T65" fmla="*/ 1 h 810"/>
                  <a:gd name="T66" fmla="*/ 0 w 555"/>
                  <a:gd name="T67" fmla="*/ 1 h 810"/>
                  <a:gd name="T68" fmla="*/ 0 w 555"/>
                  <a:gd name="T69" fmla="*/ 1 h 810"/>
                  <a:gd name="T70" fmla="*/ 0 w 555"/>
                  <a:gd name="T71" fmla="*/ 1 h 810"/>
                  <a:gd name="T72" fmla="*/ 0 w 555"/>
                  <a:gd name="T73" fmla="*/ 1 h 810"/>
                  <a:gd name="T74" fmla="*/ 0 w 555"/>
                  <a:gd name="T75" fmla="*/ 1 h 810"/>
                  <a:gd name="T76" fmla="*/ 0 w 555"/>
                  <a:gd name="T77" fmla="*/ 1 h 810"/>
                  <a:gd name="T78" fmla="*/ 0 w 555"/>
                  <a:gd name="T79" fmla="*/ 1 h 810"/>
                  <a:gd name="T80" fmla="*/ 0 w 555"/>
                  <a:gd name="T81" fmla="*/ 1 h 810"/>
                  <a:gd name="T82" fmla="*/ 0 w 555"/>
                  <a:gd name="T83" fmla="*/ 1 h 810"/>
                  <a:gd name="T84" fmla="*/ 0 w 555"/>
                  <a:gd name="T85" fmla="*/ 0 h 810"/>
                  <a:gd name="T86" fmla="*/ 0 w 555"/>
                  <a:gd name="T87" fmla="*/ 0 h 810"/>
                  <a:gd name="T88" fmla="*/ 0 w 555"/>
                  <a:gd name="T89" fmla="*/ 0 h 810"/>
                  <a:gd name="T90" fmla="*/ 0 w 555"/>
                  <a:gd name="T91" fmla="*/ 0 h 810"/>
                  <a:gd name="T92" fmla="*/ 0 w 555"/>
                  <a:gd name="T93" fmla="*/ 0 h 810"/>
                  <a:gd name="T94" fmla="*/ 1 w 555"/>
                  <a:gd name="T95" fmla="*/ 0 h 810"/>
                  <a:gd name="T96" fmla="*/ 1 w 555"/>
                  <a:gd name="T97" fmla="*/ 0 h 810"/>
                  <a:gd name="T98" fmla="*/ 1 w 555"/>
                  <a:gd name="T99" fmla="*/ 0 h 810"/>
                  <a:gd name="T100" fmla="*/ 1 w 555"/>
                  <a:gd name="T101" fmla="*/ 0 h 810"/>
                  <a:gd name="T102" fmla="*/ 1 w 555"/>
                  <a:gd name="T103" fmla="*/ 0 h 810"/>
                  <a:gd name="T104" fmla="*/ 1 w 555"/>
                  <a:gd name="T105" fmla="*/ 0 h 810"/>
                  <a:gd name="T106" fmla="*/ 1 w 555"/>
                  <a:gd name="T107" fmla="*/ 0 h 810"/>
                  <a:gd name="T108" fmla="*/ 1 w 555"/>
                  <a:gd name="T109" fmla="*/ 0 h 810"/>
                  <a:gd name="T110" fmla="*/ 1 w 555"/>
                  <a:gd name="T111" fmla="*/ 0 h 810"/>
                  <a:gd name="T112" fmla="*/ 1 w 555"/>
                  <a:gd name="T113" fmla="*/ 0 h 810"/>
                  <a:gd name="T114" fmla="*/ 1 w 555"/>
                  <a:gd name="T115" fmla="*/ 0 h 810"/>
                  <a:gd name="T116" fmla="*/ 1 w 555"/>
                  <a:gd name="T117" fmla="*/ 0 h 8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5"/>
                  <a:gd name="T178" fmla="*/ 0 h 810"/>
                  <a:gd name="T179" fmla="*/ 555 w 555"/>
                  <a:gd name="T180" fmla="*/ 810 h 8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5" h="810">
                    <a:moveTo>
                      <a:pt x="553" y="27"/>
                    </a:moveTo>
                    <a:lnTo>
                      <a:pt x="548" y="37"/>
                    </a:lnTo>
                    <a:lnTo>
                      <a:pt x="551" y="39"/>
                    </a:lnTo>
                    <a:lnTo>
                      <a:pt x="550" y="39"/>
                    </a:lnTo>
                    <a:lnTo>
                      <a:pt x="549" y="39"/>
                    </a:lnTo>
                    <a:lnTo>
                      <a:pt x="548" y="39"/>
                    </a:lnTo>
                    <a:lnTo>
                      <a:pt x="548" y="40"/>
                    </a:lnTo>
                    <a:lnTo>
                      <a:pt x="544" y="42"/>
                    </a:lnTo>
                    <a:lnTo>
                      <a:pt x="539" y="45"/>
                    </a:lnTo>
                    <a:lnTo>
                      <a:pt x="533" y="49"/>
                    </a:lnTo>
                    <a:lnTo>
                      <a:pt x="526" y="54"/>
                    </a:lnTo>
                    <a:lnTo>
                      <a:pt x="519" y="58"/>
                    </a:lnTo>
                    <a:lnTo>
                      <a:pt x="513" y="62"/>
                    </a:lnTo>
                    <a:lnTo>
                      <a:pt x="505" y="66"/>
                    </a:lnTo>
                    <a:lnTo>
                      <a:pt x="499" y="71"/>
                    </a:lnTo>
                    <a:lnTo>
                      <a:pt x="494" y="75"/>
                    </a:lnTo>
                    <a:lnTo>
                      <a:pt x="487" y="80"/>
                    </a:lnTo>
                    <a:lnTo>
                      <a:pt x="482" y="86"/>
                    </a:lnTo>
                    <a:lnTo>
                      <a:pt x="476" y="95"/>
                    </a:lnTo>
                    <a:lnTo>
                      <a:pt x="468" y="105"/>
                    </a:lnTo>
                    <a:lnTo>
                      <a:pt x="460" y="118"/>
                    </a:lnTo>
                    <a:lnTo>
                      <a:pt x="451" y="132"/>
                    </a:lnTo>
                    <a:lnTo>
                      <a:pt x="441" y="148"/>
                    </a:lnTo>
                    <a:lnTo>
                      <a:pt x="403" y="208"/>
                    </a:lnTo>
                    <a:lnTo>
                      <a:pt x="395" y="219"/>
                    </a:lnTo>
                    <a:lnTo>
                      <a:pt x="386" y="232"/>
                    </a:lnTo>
                    <a:lnTo>
                      <a:pt x="376" y="247"/>
                    </a:lnTo>
                    <a:lnTo>
                      <a:pt x="365" y="264"/>
                    </a:lnTo>
                    <a:lnTo>
                      <a:pt x="352" y="283"/>
                    </a:lnTo>
                    <a:lnTo>
                      <a:pt x="338" y="303"/>
                    </a:lnTo>
                    <a:lnTo>
                      <a:pt x="324" y="324"/>
                    </a:lnTo>
                    <a:lnTo>
                      <a:pt x="310" y="347"/>
                    </a:lnTo>
                    <a:lnTo>
                      <a:pt x="293" y="372"/>
                    </a:lnTo>
                    <a:lnTo>
                      <a:pt x="275" y="398"/>
                    </a:lnTo>
                    <a:lnTo>
                      <a:pt x="257" y="425"/>
                    </a:lnTo>
                    <a:lnTo>
                      <a:pt x="239" y="452"/>
                    </a:lnTo>
                    <a:lnTo>
                      <a:pt x="221" y="480"/>
                    </a:lnTo>
                    <a:lnTo>
                      <a:pt x="202" y="506"/>
                    </a:lnTo>
                    <a:lnTo>
                      <a:pt x="184" y="534"/>
                    </a:lnTo>
                    <a:lnTo>
                      <a:pt x="167" y="560"/>
                    </a:lnTo>
                    <a:lnTo>
                      <a:pt x="150" y="586"/>
                    </a:lnTo>
                    <a:lnTo>
                      <a:pt x="133" y="611"/>
                    </a:lnTo>
                    <a:lnTo>
                      <a:pt x="118" y="634"/>
                    </a:lnTo>
                    <a:lnTo>
                      <a:pt x="104" y="655"/>
                    </a:lnTo>
                    <a:lnTo>
                      <a:pt x="91" y="675"/>
                    </a:lnTo>
                    <a:lnTo>
                      <a:pt x="80" y="693"/>
                    </a:lnTo>
                    <a:lnTo>
                      <a:pt x="69" y="709"/>
                    </a:lnTo>
                    <a:lnTo>
                      <a:pt x="62" y="723"/>
                    </a:lnTo>
                    <a:lnTo>
                      <a:pt x="49" y="744"/>
                    </a:lnTo>
                    <a:lnTo>
                      <a:pt x="39" y="762"/>
                    </a:lnTo>
                    <a:lnTo>
                      <a:pt x="29" y="777"/>
                    </a:lnTo>
                    <a:lnTo>
                      <a:pt x="21" y="787"/>
                    </a:lnTo>
                    <a:lnTo>
                      <a:pt x="13" y="796"/>
                    </a:lnTo>
                    <a:lnTo>
                      <a:pt x="8" y="802"/>
                    </a:lnTo>
                    <a:lnTo>
                      <a:pt x="3" y="807"/>
                    </a:lnTo>
                    <a:lnTo>
                      <a:pt x="0" y="810"/>
                    </a:lnTo>
                    <a:lnTo>
                      <a:pt x="1" y="801"/>
                    </a:lnTo>
                    <a:lnTo>
                      <a:pt x="1" y="792"/>
                    </a:lnTo>
                    <a:lnTo>
                      <a:pt x="1" y="782"/>
                    </a:lnTo>
                    <a:lnTo>
                      <a:pt x="0" y="773"/>
                    </a:lnTo>
                    <a:lnTo>
                      <a:pt x="2" y="772"/>
                    </a:lnTo>
                    <a:lnTo>
                      <a:pt x="3" y="771"/>
                    </a:lnTo>
                    <a:lnTo>
                      <a:pt x="5" y="770"/>
                    </a:lnTo>
                    <a:lnTo>
                      <a:pt x="6" y="768"/>
                    </a:lnTo>
                    <a:lnTo>
                      <a:pt x="11" y="762"/>
                    </a:lnTo>
                    <a:lnTo>
                      <a:pt x="20" y="748"/>
                    </a:lnTo>
                    <a:lnTo>
                      <a:pt x="32" y="730"/>
                    </a:lnTo>
                    <a:lnTo>
                      <a:pt x="49" y="706"/>
                    </a:lnTo>
                    <a:lnTo>
                      <a:pt x="68" y="679"/>
                    </a:lnTo>
                    <a:lnTo>
                      <a:pt x="89" y="648"/>
                    </a:lnTo>
                    <a:lnTo>
                      <a:pt x="112" y="615"/>
                    </a:lnTo>
                    <a:lnTo>
                      <a:pt x="135" y="580"/>
                    </a:lnTo>
                    <a:lnTo>
                      <a:pt x="159" y="544"/>
                    </a:lnTo>
                    <a:lnTo>
                      <a:pt x="184" y="508"/>
                    </a:lnTo>
                    <a:lnTo>
                      <a:pt x="207" y="474"/>
                    </a:lnTo>
                    <a:lnTo>
                      <a:pt x="229" y="442"/>
                    </a:lnTo>
                    <a:lnTo>
                      <a:pt x="249" y="411"/>
                    </a:lnTo>
                    <a:lnTo>
                      <a:pt x="266" y="385"/>
                    </a:lnTo>
                    <a:lnTo>
                      <a:pt x="281" y="362"/>
                    </a:lnTo>
                    <a:lnTo>
                      <a:pt x="293" y="344"/>
                    </a:lnTo>
                    <a:lnTo>
                      <a:pt x="295" y="341"/>
                    </a:lnTo>
                    <a:lnTo>
                      <a:pt x="300" y="333"/>
                    </a:lnTo>
                    <a:lnTo>
                      <a:pt x="304" y="324"/>
                    </a:lnTo>
                    <a:lnTo>
                      <a:pt x="306" y="321"/>
                    </a:lnTo>
                    <a:lnTo>
                      <a:pt x="317" y="305"/>
                    </a:lnTo>
                    <a:lnTo>
                      <a:pt x="328" y="287"/>
                    </a:lnTo>
                    <a:lnTo>
                      <a:pt x="340" y="267"/>
                    </a:lnTo>
                    <a:lnTo>
                      <a:pt x="353" y="246"/>
                    </a:lnTo>
                    <a:lnTo>
                      <a:pt x="367" y="225"/>
                    </a:lnTo>
                    <a:lnTo>
                      <a:pt x="382" y="203"/>
                    </a:lnTo>
                    <a:lnTo>
                      <a:pt x="395" y="181"/>
                    </a:lnTo>
                    <a:lnTo>
                      <a:pt x="409" y="158"/>
                    </a:lnTo>
                    <a:lnTo>
                      <a:pt x="423" y="137"/>
                    </a:lnTo>
                    <a:lnTo>
                      <a:pt x="435" y="118"/>
                    </a:lnTo>
                    <a:lnTo>
                      <a:pt x="447" y="99"/>
                    </a:lnTo>
                    <a:lnTo>
                      <a:pt x="458" y="83"/>
                    </a:lnTo>
                    <a:lnTo>
                      <a:pt x="467" y="69"/>
                    </a:lnTo>
                    <a:lnTo>
                      <a:pt x="475" y="59"/>
                    </a:lnTo>
                    <a:lnTo>
                      <a:pt x="480" y="51"/>
                    </a:lnTo>
                    <a:lnTo>
                      <a:pt x="483" y="47"/>
                    </a:lnTo>
                    <a:lnTo>
                      <a:pt x="488" y="43"/>
                    </a:lnTo>
                    <a:lnTo>
                      <a:pt x="496" y="38"/>
                    </a:lnTo>
                    <a:lnTo>
                      <a:pt x="505" y="31"/>
                    </a:lnTo>
                    <a:lnTo>
                      <a:pt x="516" y="25"/>
                    </a:lnTo>
                    <a:lnTo>
                      <a:pt x="526" y="18"/>
                    </a:lnTo>
                    <a:lnTo>
                      <a:pt x="537" y="11"/>
                    </a:lnTo>
                    <a:lnTo>
                      <a:pt x="547" y="5"/>
                    </a:lnTo>
                    <a:lnTo>
                      <a:pt x="555" y="0"/>
                    </a:lnTo>
                    <a:lnTo>
                      <a:pt x="555" y="6"/>
                    </a:lnTo>
                    <a:lnTo>
                      <a:pt x="554" y="13"/>
                    </a:lnTo>
                    <a:lnTo>
                      <a:pt x="554" y="21"/>
                    </a:lnTo>
                    <a:lnTo>
                      <a:pt x="553" y="2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2" name="Freeform 39"/>
              <p:cNvSpPr>
                <a:spLocks/>
              </p:cNvSpPr>
              <p:nvPr/>
            </p:nvSpPr>
            <p:spPr bwMode="auto">
              <a:xfrm>
                <a:off x="1608" y="2562"/>
                <a:ext cx="31" cy="22"/>
              </a:xfrm>
              <a:custGeom>
                <a:avLst/>
                <a:gdLst>
                  <a:gd name="T0" fmla="*/ 0 w 95"/>
                  <a:gd name="T1" fmla="*/ 0 h 65"/>
                  <a:gd name="T2" fmla="*/ 0 w 95"/>
                  <a:gd name="T3" fmla="*/ 0 h 65"/>
                  <a:gd name="T4" fmla="*/ 0 w 95"/>
                  <a:gd name="T5" fmla="*/ 0 h 65"/>
                  <a:gd name="T6" fmla="*/ 0 w 95"/>
                  <a:gd name="T7" fmla="*/ 0 h 65"/>
                  <a:gd name="T8" fmla="*/ 0 w 95"/>
                  <a:gd name="T9" fmla="*/ 0 h 65"/>
                  <a:gd name="T10" fmla="*/ 0 w 95"/>
                  <a:gd name="T11" fmla="*/ 0 h 65"/>
                  <a:gd name="T12" fmla="*/ 0 w 95"/>
                  <a:gd name="T13" fmla="*/ 0 h 65"/>
                  <a:gd name="T14" fmla="*/ 0 w 95"/>
                  <a:gd name="T15" fmla="*/ 0 h 65"/>
                  <a:gd name="T16" fmla="*/ 0 w 95"/>
                  <a:gd name="T17" fmla="*/ 0 h 65"/>
                  <a:gd name="T18" fmla="*/ 0 w 95"/>
                  <a:gd name="T19" fmla="*/ 0 h 65"/>
                  <a:gd name="T20" fmla="*/ 0 w 95"/>
                  <a:gd name="T21" fmla="*/ 0 h 65"/>
                  <a:gd name="T22" fmla="*/ 0 w 95"/>
                  <a:gd name="T23" fmla="*/ 0 h 65"/>
                  <a:gd name="T24" fmla="*/ 0 w 95"/>
                  <a:gd name="T25" fmla="*/ 0 h 65"/>
                  <a:gd name="T26" fmla="*/ 0 w 95"/>
                  <a:gd name="T27" fmla="*/ 0 h 65"/>
                  <a:gd name="T28" fmla="*/ 0 w 95"/>
                  <a:gd name="T29" fmla="*/ 0 h 65"/>
                  <a:gd name="T30" fmla="*/ 0 w 95"/>
                  <a:gd name="T31" fmla="*/ 0 h 65"/>
                  <a:gd name="T32" fmla="*/ 0 w 95"/>
                  <a:gd name="T33" fmla="*/ 0 h 65"/>
                  <a:gd name="T34" fmla="*/ 0 w 95"/>
                  <a:gd name="T35" fmla="*/ 0 h 65"/>
                  <a:gd name="T36" fmla="*/ 0 w 95"/>
                  <a:gd name="T37" fmla="*/ 0 h 65"/>
                  <a:gd name="T38" fmla="*/ 0 w 95"/>
                  <a:gd name="T39" fmla="*/ 0 h 65"/>
                  <a:gd name="T40" fmla="*/ 0 w 95"/>
                  <a:gd name="T41" fmla="*/ 0 h 65"/>
                  <a:gd name="T42" fmla="*/ 0 w 95"/>
                  <a:gd name="T43" fmla="*/ 0 h 65"/>
                  <a:gd name="T44" fmla="*/ 0 w 95"/>
                  <a:gd name="T45" fmla="*/ 0 h 65"/>
                  <a:gd name="T46" fmla="*/ 0 w 95"/>
                  <a:gd name="T47" fmla="*/ 0 h 65"/>
                  <a:gd name="T48" fmla="*/ 0 w 95"/>
                  <a:gd name="T49" fmla="*/ 0 h 65"/>
                  <a:gd name="T50" fmla="*/ 0 w 95"/>
                  <a:gd name="T51" fmla="*/ 0 h 65"/>
                  <a:gd name="T52" fmla="*/ 0 w 95"/>
                  <a:gd name="T53" fmla="*/ 0 h 65"/>
                  <a:gd name="T54" fmla="*/ 0 w 95"/>
                  <a:gd name="T55" fmla="*/ 0 h 65"/>
                  <a:gd name="T56" fmla="*/ 0 w 95"/>
                  <a:gd name="T57" fmla="*/ 0 h 65"/>
                  <a:gd name="T58" fmla="*/ 0 w 95"/>
                  <a:gd name="T59" fmla="*/ 0 h 65"/>
                  <a:gd name="T60" fmla="*/ 0 w 95"/>
                  <a:gd name="T61" fmla="*/ 0 h 65"/>
                  <a:gd name="T62" fmla="*/ 0 w 95"/>
                  <a:gd name="T63" fmla="*/ 0 h 65"/>
                  <a:gd name="T64" fmla="*/ 0 w 95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65"/>
                  <a:gd name="T101" fmla="*/ 95 w 9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65">
                    <a:moveTo>
                      <a:pt x="92" y="10"/>
                    </a:moveTo>
                    <a:lnTo>
                      <a:pt x="93" y="11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2" y="15"/>
                    </a:lnTo>
                    <a:lnTo>
                      <a:pt x="89" y="16"/>
                    </a:lnTo>
                    <a:lnTo>
                      <a:pt x="85" y="17"/>
                    </a:lnTo>
                    <a:lnTo>
                      <a:pt x="79" y="20"/>
                    </a:lnTo>
                    <a:lnTo>
                      <a:pt x="73" y="23"/>
                    </a:lnTo>
                    <a:lnTo>
                      <a:pt x="67" y="25"/>
                    </a:lnTo>
                    <a:lnTo>
                      <a:pt x="59" y="28"/>
                    </a:lnTo>
                    <a:lnTo>
                      <a:pt x="51" y="32"/>
                    </a:lnTo>
                    <a:lnTo>
                      <a:pt x="49" y="33"/>
                    </a:lnTo>
                    <a:lnTo>
                      <a:pt x="40" y="38"/>
                    </a:lnTo>
                    <a:lnTo>
                      <a:pt x="34" y="43"/>
                    </a:lnTo>
                    <a:lnTo>
                      <a:pt x="29" y="48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7"/>
                    </a:lnTo>
                    <a:lnTo>
                      <a:pt x="22" y="58"/>
                    </a:lnTo>
                    <a:lnTo>
                      <a:pt x="21" y="59"/>
                    </a:lnTo>
                    <a:lnTo>
                      <a:pt x="20" y="61"/>
                    </a:lnTo>
                    <a:lnTo>
                      <a:pt x="19" y="63"/>
                    </a:lnTo>
                    <a:lnTo>
                      <a:pt x="18" y="64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2" y="63"/>
                    </a:lnTo>
                    <a:lnTo>
                      <a:pt x="7" y="5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0"/>
                    </a:lnTo>
                    <a:lnTo>
                      <a:pt x="11" y="27"/>
                    </a:lnTo>
                    <a:lnTo>
                      <a:pt x="15" y="23"/>
                    </a:lnTo>
                    <a:lnTo>
                      <a:pt x="20" y="19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4" y="4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7" y="3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7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2" y="1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3" name="Freeform 40"/>
              <p:cNvSpPr>
                <a:spLocks/>
              </p:cNvSpPr>
              <p:nvPr/>
            </p:nvSpPr>
            <p:spPr bwMode="auto">
              <a:xfrm>
                <a:off x="1616" y="2570"/>
                <a:ext cx="33" cy="23"/>
              </a:xfrm>
              <a:custGeom>
                <a:avLst/>
                <a:gdLst>
                  <a:gd name="T0" fmla="*/ 0 w 100"/>
                  <a:gd name="T1" fmla="*/ 0 h 68"/>
                  <a:gd name="T2" fmla="*/ 0 w 100"/>
                  <a:gd name="T3" fmla="*/ 0 h 68"/>
                  <a:gd name="T4" fmla="*/ 0 w 100"/>
                  <a:gd name="T5" fmla="*/ 0 h 68"/>
                  <a:gd name="T6" fmla="*/ 0 w 100"/>
                  <a:gd name="T7" fmla="*/ 0 h 68"/>
                  <a:gd name="T8" fmla="*/ 0 w 100"/>
                  <a:gd name="T9" fmla="*/ 0 h 68"/>
                  <a:gd name="T10" fmla="*/ 0 w 100"/>
                  <a:gd name="T11" fmla="*/ 0 h 68"/>
                  <a:gd name="T12" fmla="*/ 0 w 100"/>
                  <a:gd name="T13" fmla="*/ 0 h 68"/>
                  <a:gd name="T14" fmla="*/ 0 w 100"/>
                  <a:gd name="T15" fmla="*/ 0 h 68"/>
                  <a:gd name="T16" fmla="*/ 0 w 100"/>
                  <a:gd name="T17" fmla="*/ 0 h 68"/>
                  <a:gd name="T18" fmla="*/ 0 w 100"/>
                  <a:gd name="T19" fmla="*/ 0 h 68"/>
                  <a:gd name="T20" fmla="*/ 0 w 100"/>
                  <a:gd name="T21" fmla="*/ 0 h 68"/>
                  <a:gd name="T22" fmla="*/ 0 w 100"/>
                  <a:gd name="T23" fmla="*/ 0 h 68"/>
                  <a:gd name="T24" fmla="*/ 0 w 100"/>
                  <a:gd name="T25" fmla="*/ 0 h 68"/>
                  <a:gd name="T26" fmla="*/ 0 w 100"/>
                  <a:gd name="T27" fmla="*/ 0 h 68"/>
                  <a:gd name="T28" fmla="*/ 0 w 100"/>
                  <a:gd name="T29" fmla="*/ 0 h 68"/>
                  <a:gd name="T30" fmla="*/ 0 w 100"/>
                  <a:gd name="T31" fmla="*/ 0 h 68"/>
                  <a:gd name="T32" fmla="*/ 0 w 100"/>
                  <a:gd name="T33" fmla="*/ 0 h 68"/>
                  <a:gd name="T34" fmla="*/ 0 w 100"/>
                  <a:gd name="T35" fmla="*/ 0 h 68"/>
                  <a:gd name="T36" fmla="*/ 0 w 100"/>
                  <a:gd name="T37" fmla="*/ 0 h 68"/>
                  <a:gd name="T38" fmla="*/ 0 w 100"/>
                  <a:gd name="T39" fmla="*/ 0 h 68"/>
                  <a:gd name="T40" fmla="*/ 0 w 100"/>
                  <a:gd name="T41" fmla="*/ 0 h 68"/>
                  <a:gd name="T42" fmla="*/ 0 w 100"/>
                  <a:gd name="T43" fmla="*/ 0 h 68"/>
                  <a:gd name="T44" fmla="*/ 0 w 100"/>
                  <a:gd name="T45" fmla="*/ 0 h 68"/>
                  <a:gd name="T46" fmla="*/ 0 w 100"/>
                  <a:gd name="T47" fmla="*/ 0 h 68"/>
                  <a:gd name="T48" fmla="*/ 0 w 100"/>
                  <a:gd name="T49" fmla="*/ 0 h 68"/>
                  <a:gd name="T50" fmla="*/ 0 w 100"/>
                  <a:gd name="T51" fmla="*/ 0 h 68"/>
                  <a:gd name="T52" fmla="*/ 0 w 100"/>
                  <a:gd name="T53" fmla="*/ 0 h 68"/>
                  <a:gd name="T54" fmla="*/ 0 w 100"/>
                  <a:gd name="T55" fmla="*/ 0 h 68"/>
                  <a:gd name="T56" fmla="*/ 0 w 100"/>
                  <a:gd name="T57" fmla="*/ 0 h 68"/>
                  <a:gd name="T58" fmla="*/ 0 w 100"/>
                  <a:gd name="T59" fmla="*/ 0 h 68"/>
                  <a:gd name="T60" fmla="*/ 0 w 100"/>
                  <a:gd name="T61" fmla="*/ 0 h 68"/>
                  <a:gd name="T62" fmla="*/ 0 w 100"/>
                  <a:gd name="T63" fmla="*/ 0 h 68"/>
                  <a:gd name="T64" fmla="*/ 0 w 100"/>
                  <a:gd name="T65" fmla="*/ 0 h 68"/>
                  <a:gd name="T66" fmla="*/ 0 w 100"/>
                  <a:gd name="T67" fmla="*/ 0 h 68"/>
                  <a:gd name="T68" fmla="*/ 0 w 100"/>
                  <a:gd name="T69" fmla="*/ 0 h 68"/>
                  <a:gd name="T70" fmla="*/ 0 w 100"/>
                  <a:gd name="T71" fmla="*/ 0 h 68"/>
                  <a:gd name="T72" fmla="*/ 0 w 100"/>
                  <a:gd name="T73" fmla="*/ 0 h 68"/>
                  <a:gd name="T74" fmla="*/ 0 w 100"/>
                  <a:gd name="T75" fmla="*/ 0 h 68"/>
                  <a:gd name="T76" fmla="*/ 0 w 100"/>
                  <a:gd name="T77" fmla="*/ 0 h 68"/>
                  <a:gd name="T78" fmla="*/ 0 w 100"/>
                  <a:gd name="T79" fmla="*/ 0 h 68"/>
                  <a:gd name="T80" fmla="*/ 0 w 100"/>
                  <a:gd name="T81" fmla="*/ 0 h 68"/>
                  <a:gd name="T82" fmla="*/ 0 w 100"/>
                  <a:gd name="T83" fmla="*/ 0 h 68"/>
                  <a:gd name="T84" fmla="*/ 0 w 100"/>
                  <a:gd name="T85" fmla="*/ 0 h 68"/>
                  <a:gd name="T86" fmla="*/ 0 w 100"/>
                  <a:gd name="T87" fmla="*/ 0 h 68"/>
                  <a:gd name="T88" fmla="*/ 0 w 100"/>
                  <a:gd name="T89" fmla="*/ 0 h 68"/>
                  <a:gd name="T90" fmla="*/ 0 w 100"/>
                  <a:gd name="T91" fmla="*/ 0 h 68"/>
                  <a:gd name="T92" fmla="*/ 0 w 100"/>
                  <a:gd name="T93" fmla="*/ 0 h 68"/>
                  <a:gd name="T94" fmla="*/ 0 w 100"/>
                  <a:gd name="T95" fmla="*/ 0 h 68"/>
                  <a:gd name="T96" fmla="*/ 0 w 100"/>
                  <a:gd name="T97" fmla="*/ 0 h 68"/>
                  <a:gd name="T98" fmla="*/ 0 w 100"/>
                  <a:gd name="T99" fmla="*/ 0 h 68"/>
                  <a:gd name="T100" fmla="*/ 0 w 100"/>
                  <a:gd name="T101" fmla="*/ 0 h 68"/>
                  <a:gd name="T102" fmla="*/ 0 w 100"/>
                  <a:gd name="T103" fmla="*/ 0 h 68"/>
                  <a:gd name="T104" fmla="*/ 0 w 100"/>
                  <a:gd name="T105" fmla="*/ 0 h 68"/>
                  <a:gd name="T106" fmla="*/ 0 w 100"/>
                  <a:gd name="T107" fmla="*/ 0 h 68"/>
                  <a:gd name="T108" fmla="*/ 0 w 100"/>
                  <a:gd name="T109" fmla="*/ 0 h 68"/>
                  <a:gd name="T110" fmla="*/ 0 w 100"/>
                  <a:gd name="T111" fmla="*/ 0 h 68"/>
                  <a:gd name="T112" fmla="*/ 0 w 100"/>
                  <a:gd name="T113" fmla="*/ 0 h 68"/>
                  <a:gd name="T114" fmla="*/ 0 w 100"/>
                  <a:gd name="T115" fmla="*/ 0 h 68"/>
                  <a:gd name="T116" fmla="*/ 0 w 100"/>
                  <a:gd name="T117" fmla="*/ 0 h 68"/>
                  <a:gd name="T118" fmla="*/ 0 w 100"/>
                  <a:gd name="T119" fmla="*/ 0 h 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68"/>
                  <a:gd name="T182" fmla="*/ 100 w 100"/>
                  <a:gd name="T183" fmla="*/ 68 h 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68">
                    <a:moveTo>
                      <a:pt x="100" y="19"/>
                    </a:moveTo>
                    <a:lnTo>
                      <a:pt x="98" y="19"/>
                    </a:lnTo>
                    <a:lnTo>
                      <a:pt x="93" y="19"/>
                    </a:lnTo>
                    <a:lnTo>
                      <a:pt x="89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78" y="21"/>
                    </a:lnTo>
                    <a:lnTo>
                      <a:pt x="72" y="22"/>
                    </a:lnTo>
                    <a:lnTo>
                      <a:pt x="66" y="23"/>
                    </a:lnTo>
                    <a:lnTo>
                      <a:pt x="60" y="24"/>
                    </a:lnTo>
                    <a:lnTo>
                      <a:pt x="53" y="26"/>
                    </a:lnTo>
                    <a:lnTo>
                      <a:pt x="48" y="28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5" y="39"/>
                    </a:lnTo>
                    <a:lnTo>
                      <a:pt x="31" y="43"/>
                    </a:lnTo>
                    <a:lnTo>
                      <a:pt x="28" y="47"/>
                    </a:lnTo>
                    <a:lnTo>
                      <a:pt x="26" y="52"/>
                    </a:lnTo>
                    <a:lnTo>
                      <a:pt x="25" y="51"/>
                    </a:lnTo>
                    <a:lnTo>
                      <a:pt x="24" y="53"/>
                    </a:lnTo>
                    <a:lnTo>
                      <a:pt x="22" y="56"/>
                    </a:lnTo>
                    <a:lnTo>
                      <a:pt x="19" y="60"/>
                    </a:lnTo>
                    <a:lnTo>
                      <a:pt x="17" y="67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1" y="67"/>
                    </a:lnTo>
                    <a:lnTo>
                      <a:pt x="9" y="65"/>
                    </a:lnTo>
                    <a:lnTo>
                      <a:pt x="6" y="63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5" y="34"/>
                    </a:lnTo>
                    <a:lnTo>
                      <a:pt x="9" y="28"/>
                    </a:lnTo>
                    <a:lnTo>
                      <a:pt x="13" y="22"/>
                    </a:lnTo>
                    <a:lnTo>
                      <a:pt x="19" y="18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4" y="10"/>
                    </a:lnTo>
                    <a:lnTo>
                      <a:pt x="44" y="6"/>
                    </a:lnTo>
                    <a:lnTo>
                      <a:pt x="56" y="1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83" y="3"/>
                    </a:lnTo>
                    <a:lnTo>
                      <a:pt x="89" y="5"/>
                    </a:lnTo>
                    <a:lnTo>
                      <a:pt x="93" y="8"/>
                    </a:lnTo>
                    <a:lnTo>
                      <a:pt x="98" y="13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100" y="1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4" name="Freeform 41"/>
              <p:cNvSpPr>
                <a:spLocks/>
              </p:cNvSpPr>
              <p:nvPr/>
            </p:nvSpPr>
            <p:spPr bwMode="auto">
              <a:xfrm>
                <a:off x="1600" y="2553"/>
                <a:ext cx="33" cy="20"/>
              </a:xfrm>
              <a:custGeom>
                <a:avLst/>
                <a:gdLst>
                  <a:gd name="T0" fmla="*/ 0 w 99"/>
                  <a:gd name="T1" fmla="*/ 0 h 60"/>
                  <a:gd name="T2" fmla="*/ 0 w 99"/>
                  <a:gd name="T3" fmla="*/ 0 h 60"/>
                  <a:gd name="T4" fmla="*/ 0 w 99"/>
                  <a:gd name="T5" fmla="*/ 0 h 60"/>
                  <a:gd name="T6" fmla="*/ 0 w 99"/>
                  <a:gd name="T7" fmla="*/ 0 h 60"/>
                  <a:gd name="T8" fmla="*/ 0 w 99"/>
                  <a:gd name="T9" fmla="*/ 0 h 60"/>
                  <a:gd name="T10" fmla="*/ 0 w 99"/>
                  <a:gd name="T11" fmla="*/ 0 h 60"/>
                  <a:gd name="T12" fmla="*/ 0 w 99"/>
                  <a:gd name="T13" fmla="*/ 0 h 60"/>
                  <a:gd name="T14" fmla="*/ 0 w 99"/>
                  <a:gd name="T15" fmla="*/ 0 h 60"/>
                  <a:gd name="T16" fmla="*/ 0 w 99"/>
                  <a:gd name="T17" fmla="*/ 0 h 60"/>
                  <a:gd name="T18" fmla="*/ 0 w 99"/>
                  <a:gd name="T19" fmla="*/ 0 h 60"/>
                  <a:gd name="T20" fmla="*/ 0 w 99"/>
                  <a:gd name="T21" fmla="*/ 0 h 60"/>
                  <a:gd name="T22" fmla="*/ 0 w 99"/>
                  <a:gd name="T23" fmla="*/ 0 h 60"/>
                  <a:gd name="T24" fmla="*/ 0 w 99"/>
                  <a:gd name="T25" fmla="*/ 0 h 60"/>
                  <a:gd name="T26" fmla="*/ 0 w 99"/>
                  <a:gd name="T27" fmla="*/ 0 h 60"/>
                  <a:gd name="T28" fmla="*/ 0 w 99"/>
                  <a:gd name="T29" fmla="*/ 0 h 60"/>
                  <a:gd name="T30" fmla="*/ 0 w 99"/>
                  <a:gd name="T31" fmla="*/ 0 h 60"/>
                  <a:gd name="T32" fmla="*/ 0 w 99"/>
                  <a:gd name="T33" fmla="*/ 0 h 60"/>
                  <a:gd name="T34" fmla="*/ 0 w 99"/>
                  <a:gd name="T35" fmla="*/ 0 h 60"/>
                  <a:gd name="T36" fmla="*/ 0 w 99"/>
                  <a:gd name="T37" fmla="*/ 0 h 60"/>
                  <a:gd name="T38" fmla="*/ 0 w 99"/>
                  <a:gd name="T39" fmla="*/ 0 h 60"/>
                  <a:gd name="T40" fmla="*/ 0 w 99"/>
                  <a:gd name="T41" fmla="*/ 0 h 60"/>
                  <a:gd name="T42" fmla="*/ 0 w 99"/>
                  <a:gd name="T43" fmla="*/ 0 h 60"/>
                  <a:gd name="T44" fmla="*/ 0 w 99"/>
                  <a:gd name="T45" fmla="*/ 0 h 60"/>
                  <a:gd name="T46" fmla="*/ 0 w 99"/>
                  <a:gd name="T47" fmla="*/ 0 h 60"/>
                  <a:gd name="T48" fmla="*/ 0 w 99"/>
                  <a:gd name="T49" fmla="*/ 0 h 60"/>
                  <a:gd name="T50" fmla="*/ 0 w 99"/>
                  <a:gd name="T51" fmla="*/ 0 h 60"/>
                  <a:gd name="T52" fmla="*/ 0 w 99"/>
                  <a:gd name="T53" fmla="*/ 0 h 60"/>
                  <a:gd name="T54" fmla="*/ 0 w 99"/>
                  <a:gd name="T55" fmla="*/ 0 h 60"/>
                  <a:gd name="T56" fmla="*/ 0 w 99"/>
                  <a:gd name="T57" fmla="*/ 0 h 60"/>
                  <a:gd name="T58" fmla="*/ 0 w 99"/>
                  <a:gd name="T59" fmla="*/ 0 h 60"/>
                  <a:gd name="T60" fmla="*/ 0 w 99"/>
                  <a:gd name="T61" fmla="*/ 0 h 60"/>
                  <a:gd name="T62" fmla="*/ 0 w 99"/>
                  <a:gd name="T63" fmla="*/ 0 h 60"/>
                  <a:gd name="T64" fmla="*/ 0 w 99"/>
                  <a:gd name="T65" fmla="*/ 0 h 60"/>
                  <a:gd name="T66" fmla="*/ 0 w 99"/>
                  <a:gd name="T67" fmla="*/ 0 h 60"/>
                  <a:gd name="T68" fmla="*/ 0 w 99"/>
                  <a:gd name="T69" fmla="*/ 0 h 60"/>
                  <a:gd name="T70" fmla="*/ 0 w 99"/>
                  <a:gd name="T71" fmla="*/ 0 h 60"/>
                  <a:gd name="T72" fmla="*/ 0 w 99"/>
                  <a:gd name="T73" fmla="*/ 0 h 60"/>
                  <a:gd name="T74" fmla="*/ 0 w 99"/>
                  <a:gd name="T75" fmla="*/ 0 h 60"/>
                  <a:gd name="T76" fmla="*/ 0 w 99"/>
                  <a:gd name="T77" fmla="*/ 0 h 60"/>
                  <a:gd name="T78" fmla="*/ 0 w 99"/>
                  <a:gd name="T79" fmla="*/ 0 h 60"/>
                  <a:gd name="T80" fmla="*/ 0 w 99"/>
                  <a:gd name="T81" fmla="*/ 0 h 60"/>
                  <a:gd name="T82" fmla="*/ 0 w 99"/>
                  <a:gd name="T83" fmla="*/ 0 h 60"/>
                  <a:gd name="T84" fmla="*/ 0 w 99"/>
                  <a:gd name="T85" fmla="*/ 0 h 60"/>
                  <a:gd name="T86" fmla="*/ 0 w 99"/>
                  <a:gd name="T87" fmla="*/ 0 h 60"/>
                  <a:gd name="T88" fmla="*/ 0 w 99"/>
                  <a:gd name="T89" fmla="*/ 0 h 60"/>
                  <a:gd name="T90" fmla="*/ 0 w 99"/>
                  <a:gd name="T91" fmla="*/ 0 h 60"/>
                  <a:gd name="T92" fmla="*/ 0 w 99"/>
                  <a:gd name="T93" fmla="*/ 0 h 60"/>
                  <a:gd name="T94" fmla="*/ 0 w 99"/>
                  <a:gd name="T95" fmla="*/ 0 h 60"/>
                  <a:gd name="T96" fmla="*/ 0 w 99"/>
                  <a:gd name="T97" fmla="*/ 0 h 60"/>
                  <a:gd name="T98" fmla="*/ 0 w 99"/>
                  <a:gd name="T99" fmla="*/ 0 h 60"/>
                  <a:gd name="T100" fmla="*/ 0 w 99"/>
                  <a:gd name="T101" fmla="*/ 0 h 60"/>
                  <a:gd name="T102" fmla="*/ 0 w 99"/>
                  <a:gd name="T103" fmla="*/ 0 h 60"/>
                  <a:gd name="T104" fmla="*/ 0 w 99"/>
                  <a:gd name="T105" fmla="*/ 0 h 60"/>
                  <a:gd name="T106" fmla="*/ 0 w 99"/>
                  <a:gd name="T107" fmla="*/ 0 h 60"/>
                  <a:gd name="T108" fmla="*/ 0 w 99"/>
                  <a:gd name="T109" fmla="*/ 0 h 60"/>
                  <a:gd name="T110" fmla="*/ 0 w 99"/>
                  <a:gd name="T111" fmla="*/ 0 h 60"/>
                  <a:gd name="T112" fmla="*/ 0 w 99"/>
                  <a:gd name="T113" fmla="*/ 0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9"/>
                  <a:gd name="T172" fmla="*/ 0 h 60"/>
                  <a:gd name="T173" fmla="*/ 99 w 99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9" h="60">
                    <a:moveTo>
                      <a:pt x="20" y="56"/>
                    </a:moveTo>
                    <a:lnTo>
                      <a:pt x="20" y="56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1" y="60"/>
                    </a:lnTo>
                    <a:lnTo>
                      <a:pt x="7" y="59"/>
                    </a:lnTo>
                    <a:lnTo>
                      <a:pt x="2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1"/>
                    </a:lnTo>
                    <a:lnTo>
                      <a:pt x="9" y="27"/>
                    </a:lnTo>
                    <a:lnTo>
                      <a:pt x="15" y="22"/>
                    </a:lnTo>
                    <a:lnTo>
                      <a:pt x="20" y="17"/>
                    </a:lnTo>
                    <a:lnTo>
                      <a:pt x="25" y="13"/>
                    </a:lnTo>
                    <a:lnTo>
                      <a:pt x="32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2"/>
                    </a:lnTo>
                    <a:lnTo>
                      <a:pt x="62" y="1"/>
                    </a:lnTo>
                    <a:lnTo>
                      <a:pt x="68" y="1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4" y="4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99" y="19"/>
                    </a:lnTo>
                    <a:lnTo>
                      <a:pt x="99" y="20"/>
                    </a:lnTo>
                    <a:lnTo>
                      <a:pt x="97" y="20"/>
                    </a:lnTo>
                    <a:lnTo>
                      <a:pt x="94" y="20"/>
                    </a:lnTo>
                    <a:lnTo>
                      <a:pt x="90" y="20"/>
                    </a:lnTo>
                    <a:lnTo>
                      <a:pt x="84" y="19"/>
                    </a:lnTo>
                    <a:lnTo>
                      <a:pt x="77" y="20"/>
                    </a:lnTo>
                    <a:lnTo>
                      <a:pt x="71" y="21"/>
                    </a:lnTo>
                    <a:lnTo>
                      <a:pt x="63" y="24"/>
                    </a:lnTo>
                    <a:lnTo>
                      <a:pt x="56" y="29"/>
                    </a:lnTo>
                    <a:lnTo>
                      <a:pt x="48" y="32"/>
                    </a:lnTo>
                    <a:lnTo>
                      <a:pt x="42" y="36"/>
                    </a:lnTo>
                    <a:lnTo>
                      <a:pt x="37" y="40"/>
                    </a:lnTo>
                    <a:lnTo>
                      <a:pt x="33" y="45"/>
                    </a:lnTo>
                    <a:lnTo>
                      <a:pt x="28" y="49"/>
                    </a:lnTo>
                    <a:lnTo>
                      <a:pt x="25" y="52"/>
                    </a:lnTo>
                    <a:lnTo>
                      <a:pt x="23" y="54"/>
                    </a:lnTo>
                    <a:lnTo>
                      <a:pt x="21" y="56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5" name="Freeform 42"/>
              <p:cNvSpPr>
                <a:spLocks/>
              </p:cNvSpPr>
              <p:nvPr/>
            </p:nvSpPr>
            <p:spPr bwMode="auto">
              <a:xfrm>
                <a:off x="1510" y="2527"/>
                <a:ext cx="81" cy="31"/>
              </a:xfrm>
              <a:custGeom>
                <a:avLst/>
                <a:gdLst>
                  <a:gd name="T0" fmla="*/ 0 w 243"/>
                  <a:gd name="T1" fmla="*/ 0 h 92"/>
                  <a:gd name="T2" fmla="*/ 0 w 243"/>
                  <a:gd name="T3" fmla="*/ 0 h 92"/>
                  <a:gd name="T4" fmla="*/ 0 w 243"/>
                  <a:gd name="T5" fmla="*/ 0 h 92"/>
                  <a:gd name="T6" fmla="*/ 0 w 243"/>
                  <a:gd name="T7" fmla="*/ 0 h 92"/>
                  <a:gd name="T8" fmla="*/ 0 w 243"/>
                  <a:gd name="T9" fmla="*/ 0 h 92"/>
                  <a:gd name="T10" fmla="*/ 0 w 243"/>
                  <a:gd name="T11" fmla="*/ 0 h 92"/>
                  <a:gd name="T12" fmla="*/ 0 w 243"/>
                  <a:gd name="T13" fmla="*/ 0 h 92"/>
                  <a:gd name="T14" fmla="*/ 0 w 243"/>
                  <a:gd name="T15" fmla="*/ 0 h 92"/>
                  <a:gd name="T16" fmla="*/ 0 w 243"/>
                  <a:gd name="T17" fmla="*/ 0 h 92"/>
                  <a:gd name="T18" fmla="*/ 0 w 243"/>
                  <a:gd name="T19" fmla="*/ 0 h 92"/>
                  <a:gd name="T20" fmla="*/ 0 w 243"/>
                  <a:gd name="T21" fmla="*/ 0 h 92"/>
                  <a:gd name="T22" fmla="*/ 0 w 243"/>
                  <a:gd name="T23" fmla="*/ 0 h 92"/>
                  <a:gd name="T24" fmla="*/ 0 w 243"/>
                  <a:gd name="T25" fmla="*/ 0 h 92"/>
                  <a:gd name="T26" fmla="*/ 0 w 243"/>
                  <a:gd name="T27" fmla="*/ 0 h 92"/>
                  <a:gd name="T28" fmla="*/ 0 w 243"/>
                  <a:gd name="T29" fmla="*/ 0 h 92"/>
                  <a:gd name="T30" fmla="*/ 0 w 243"/>
                  <a:gd name="T31" fmla="*/ 0 h 92"/>
                  <a:gd name="T32" fmla="*/ 0 w 243"/>
                  <a:gd name="T33" fmla="*/ 0 h 92"/>
                  <a:gd name="T34" fmla="*/ 0 w 243"/>
                  <a:gd name="T35" fmla="*/ 0 h 92"/>
                  <a:gd name="T36" fmla="*/ 0 w 243"/>
                  <a:gd name="T37" fmla="*/ 0 h 92"/>
                  <a:gd name="T38" fmla="*/ 0 w 243"/>
                  <a:gd name="T39" fmla="*/ 0 h 92"/>
                  <a:gd name="T40" fmla="*/ 0 w 243"/>
                  <a:gd name="T41" fmla="*/ 0 h 92"/>
                  <a:gd name="T42" fmla="*/ 0 w 243"/>
                  <a:gd name="T43" fmla="*/ 0 h 92"/>
                  <a:gd name="T44" fmla="*/ 0 w 243"/>
                  <a:gd name="T45" fmla="*/ 0 h 92"/>
                  <a:gd name="T46" fmla="*/ 0 w 243"/>
                  <a:gd name="T47" fmla="*/ 0 h 92"/>
                  <a:gd name="T48" fmla="*/ 0 w 243"/>
                  <a:gd name="T49" fmla="*/ 0 h 92"/>
                  <a:gd name="T50" fmla="*/ 0 w 243"/>
                  <a:gd name="T51" fmla="*/ 0 h 92"/>
                  <a:gd name="T52" fmla="*/ 0 w 243"/>
                  <a:gd name="T53" fmla="*/ 0 h 92"/>
                  <a:gd name="T54" fmla="*/ 0 w 243"/>
                  <a:gd name="T55" fmla="*/ 0 h 92"/>
                  <a:gd name="T56" fmla="*/ 0 w 243"/>
                  <a:gd name="T57" fmla="*/ 0 h 92"/>
                  <a:gd name="T58" fmla="*/ 0 w 243"/>
                  <a:gd name="T59" fmla="*/ 0 h 92"/>
                  <a:gd name="T60" fmla="*/ 0 w 243"/>
                  <a:gd name="T61" fmla="*/ 0 h 92"/>
                  <a:gd name="T62" fmla="*/ 0 w 243"/>
                  <a:gd name="T63" fmla="*/ 0 h 92"/>
                  <a:gd name="T64" fmla="*/ 0 w 243"/>
                  <a:gd name="T65" fmla="*/ 0 h 92"/>
                  <a:gd name="T66" fmla="*/ 0 w 243"/>
                  <a:gd name="T67" fmla="*/ 0 h 92"/>
                  <a:gd name="T68" fmla="*/ 0 w 243"/>
                  <a:gd name="T69" fmla="*/ 0 h 92"/>
                  <a:gd name="T70" fmla="*/ 0 w 243"/>
                  <a:gd name="T71" fmla="*/ 0 h 92"/>
                  <a:gd name="T72" fmla="*/ 0 w 243"/>
                  <a:gd name="T73" fmla="*/ 0 h 92"/>
                  <a:gd name="T74" fmla="*/ 0 w 243"/>
                  <a:gd name="T75" fmla="*/ 0 h 92"/>
                  <a:gd name="T76" fmla="*/ 0 w 243"/>
                  <a:gd name="T77" fmla="*/ 0 h 9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3"/>
                  <a:gd name="T118" fmla="*/ 0 h 92"/>
                  <a:gd name="T119" fmla="*/ 243 w 243"/>
                  <a:gd name="T120" fmla="*/ 92 h 9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3" h="92">
                    <a:moveTo>
                      <a:pt x="0" y="23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1" y="8"/>
                    </a:lnTo>
                    <a:lnTo>
                      <a:pt x="40" y="11"/>
                    </a:lnTo>
                    <a:lnTo>
                      <a:pt x="52" y="16"/>
                    </a:lnTo>
                    <a:lnTo>
                      <a:pt x="64" y="19"/>
                    </a:lnTo>
                    <a:lnTo>
                      <a:pt x="78" y="23"/>
                    </a:lnTo>
                    <a:lnTo>
                      <a:pt x="93" y="27"/>
                    </a:lnTo>
                    <a:lnTo>
                      <a:pt x="109" y="33"/>
                    </a:lnTo>
                    <a:lnTo>
                      <a:pt x="125" y="37"/>
                    </a:lnTo>
                    <a:lnTo>
                      <a:pt x="142" y="42"/>
                    </a:lnTo>
                    <a:lnTo>
                      <a:pt x="160" y="47"/>
                    </a:lnTo>
                    <a:lnTo>
                      <a:pt x="179" y="54"/>
                    </a:lnTo>
                    <a:lnTo>
                      <a:pt x="197" y="59"/>
                    </a:lnTo>
                    <a:lnTo>
                      <a:pt x="217" y="65"/>
                    </a:lnTo>
                    <a:lnTo>
                      <a:pt x="218" y="66"/>
                    </a:lnTo>
                    <a:lnTo>
                      <a:pt x="219" y="69"/>
                    </a:lnTo>
                    <a:lnTo>
                      <a:pt x="221" y="72"/>
                    </a:lnTo>
                    <a:lnTo>
                      <a:pt x="222" y="75"/>
                    </a:lnTo>
                    <a:lnTo>
                      <a:pt x="224" y="79"/>
                    </a:lnTo>
                    <a:lnTo>
                      <a:pt x="226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3" y="85"/>
                    </a:lnTo>
                    <a:lnTo>
                      <a:pt x="236" y="85"/>
                    </a:lnTo>
                    <a:lnTo>
                      <a:pt x="239" y="84"/>
                    </a:lnTo>
                    <a:lnTo>
                      <a:pt x="242" y="82"/>
                    </a:lnTo>
                    <a:lnTo>
                      <a:pt x="243" y="82"/>
                    </a:lnTo>
                    <a:lnTo>
                      <a:pt x="242" y="84"/>
                    </a:lnTo>
                    <a:lnTo>
                      <a:pt x="241" y="87"/>
                    </a:lnTo>
                    <a:lnTo>
                      <a:pt x="240" y="90"/>
                    </a:lnTo>
                    <a:lnTo>
                      <a:pt x="239" y="9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6" name="Freeform 43"/>
              <p:cNvSpPr>
                <a:spLocks/>
              </p:cNvSpPr>
              <p:nvPr/>
            </p:nvSpPr>
            <p:spPr bwMode="auto">
              <a:xfrm>
                <a:off x="1512" y="2471"/>
                <a:ext cx="4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w 10"/>
                  <a:gd name="T11" fmla="*/ 0 h 16"/>
                  <a:gd name="T12" fmla="*/ 0 w 10"/>
                  <a:gd name="T13" fmla="*/ 0 h 16"/>
                  <a:gd name="T14" fmla="*/ 0 w 10"/>
                  <a:gd name="T15" fmla="*/ 0 h 16"/>
                  <a:gd name="T16" fmla="*/ 0 w 10"/>
                  <a:gd name="T17" fmla="*/ 0 h 16"/>
                  <a:gd name="T18" fmla="*/ 0 w 10"/>
                  <a:gd name="T19" fmla="*/ 0 h 16"/>
                  <a:gd name="T20" fmla="*/ 0 w 10"/>
                  <a:gd name="T21" fmla="*/ 0 h 16"/>
                  <a:gd name="T22" fmla="*/ 0 w 10"/>
                  <a:gd name="T23" fmla="*/ 0 h 16"/>
                  <a:gd name="T24" fmla="*/ 0 w 10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6"/>
                  <a:gd name="T41" fmla="*/ 10 w 10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6">
                    <a:moveTo>
                      <a:pt x="0" y="0"/>
                    </a:moveTo>
                    <a:lnTo>
                      <a:pt x="2" y="1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1" y="16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7" name="Freeform 44"/>
              <p:cNvSpPr>
                <a:spLocks/>
              </p:cNvSpPr>
              <p:nvPr/>
            </p:nvSpPr>
            <p:spPr bwMode="auto">
              <a:xfrm>
                <a:off x="1508" y="2443"/>
                <a:ext cx="31" cy="5"/>
              </a:xfrm>
              <a:custGeom>
                <a:avLst/>
                <a:gdLst>
                  <a:gd name="T0" fmla="*/ 0 w 93"/>
                  <a:gd name="T1" fmla="*/ 0 h 15"/>
                  <a:gd name="T2" fmla="*/ 0 w 93"/>
                  <a:gd name="T3" fmla="*/ 0 h 15"/>
                  <a:gd name="T4" fmla="*/ 0 w 93"/>
                  <a:gd name="T5" fmla="*/ 0 h 15"/>
                  <a:gd name="T6" fmla="*/ 0 w 93"/>
                  <a:gd name="T7" fmla="*/ 0 h 15"/>
                  <a:gd name="T8" fmla="*/ 0 w 93"/>
                  <a:gd name="T9" fmla="*/ 0 h 15"/>
                  <a:gd name="T10" fmla="*/ 0 w 93"/>
                  <a:gd name="T11" fmla="*/ 0 h 15"/>
                  <a:gd name="T12" fmla="*/ 0 w 93"/>
                  <a:gd name="T13" fmla="*/ 0 h 15"/>
                  <a:gd name="T14" fmla="*/ 0 w 93"/>
                  <a:gd name="T15" fmla="*/ 0 h 15"/>
                  <a:gd name="T16" fmla="*/ 0 w 93"/>
                  <a:gd name="T17" fmla="*/ 0 h 15"/>
                  <a:gd name="T18" fmla="*/ 0 w 93"/>
                  <a:gd name="T19" fmla="*/ 0 h 15"/>
                  <a:gd name="T20" fmla="*/ 0 w 93"/>
                  <a:gd name="T21" fmla="*/ 0 h 15"/>
                  <a:gd name="T22" fmla="*/ 0 w 93"/>
                  <a:gd name="T23" fmla="*/ 0 h 15"/>
                  <a:gd name="T24" fmla="*/ 0 w 93"/>
                  <a:gd name="T25" fmla="*/ 0 h 15"/>
                  <a:gd name="T26" fmla="*/ 0 w 93"/>
                  <a:gd name="T27" fmla="*/ 0 h 15"/>
                  <a:gd name="T28" fmla="*/ 0 w 93"/>
                  <a:gd name="T29" fmla="*/ 0 h 15"/>
                  <a:gd name="T30" fmla="*/ 0 w 93"/>
                  <a:gd name="T31" fmla="*/ 0 h 15"/>
                  <a:gd name="T32" fmla="*/ 0 w 93"/>
                  <a:gd name="T33" fmla="*/ 0 h 15"/>
                  <a:gd name="T34" fmla="*/ 0 w 93"/>
                  <a:gd name="T35" fmla="*/ 0 h 15"/>
                  <a:gd name="T36" fmla="*/ 0 w 93"/>
                  <a:gd name="T37" fmla="*/ 0 h 15"/>
                  <a:gd name="T38" fmla="*/ 0 w 93"/>
                  <a:gd name="T39" fmla="*/ 0 h 15"/>
                  <a:gd name="T40" fmla="*/ 0 w 93"/>
                  <a:gd name="T41" fmla="*/ 0 h 15"/>
                  <a:gd name="T42" fmla="*/ 0 w 93"/>
                  <a:gd name="T43" fmla="*/ 0 h 15"/>
                  <a:gd name="T44" fmla="*/ 0 w 93"/>
                  <a:gd name="T45" fmla="*/ 0 h 15"/>
                  <a:gd name="T46" fmla="*/ 0 w 93"/>
                  <a:gd name="T47" fmla="*/ 0 h 15"/>
                  <a:gd name="T48" fmla="*/ 0 w 93"/>
                  <a:gd name="T49" fmla="*/ 0 h 15"/>
                  <a:gd name="T50" fmla="*/ 0 w 93"/>
                  <a:gd name="T51" fmla="*/ 0 h 15"/>
                  <a:gd name="T52" fmla="*/ 0 w 93"/>
                  <a:gd name="T53" fmla="*/ 0 h 15"/>
                  <a:gd name="T54" fmla="*/ 0 w 93"/>
                  <a:gd name="T55" fmla="*/ 0 h 15"/>
                  <a:gd name="T56" fmla="*/ 0 w 93"/>
                  <a:gd name="T57" fmla="*/ 0 h 15"/>
                  <a:gd name="T58" fmla="*/ 0 w 93"/>
                  <a:gd name="T59" fmla="*/ 0 h 15"/>
                  <a:gd name="T60" fmla="*/ 0 w 93"/>
                  <a:gd name="T61" fmla="*/ 0 h 15"/>
                  <a:gd name="T62" fmla="*/ 0 w 93"/>
                  <a:gd name="T63" fmla="*/ 0 h 15"/>
                  <a:gd name="T64" fmla="*/ 0 w 93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15"/>
                  <a:gd name="T101" fmla="*/ 93 w 93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15">
                    <a:moveTo>
                      <a:pt x="89" y="13"/>
                    </a:moveTo>
                    <a:lnTo>
                      <a:pt x="80" y="12"/>
                    </a:lnTo>
                    <a:lnTo>
                      <a:pt x="69" y="11"/>
                    </a:lnTo>
                    <a:lnTo>
                      <a:pt x="58" y="11"/>
                    </a:lnTo>
                    <a:lnTo>
                      <a:pt x="46" y="10"/>
                    </a:lnTo>
                    <a:lnTo>
                      <a:pt x="34" y="10"/>
                    </a:lnTo>
                    <a:lnTo>
                      <a:pt x="23" y="10"/>
                    </a:lnTo>
                    <a:lnTo>
                      <a:pt x="14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7" y="0"/>
                    </a:lnTo>
                    <a:lnTo>
                      <a:pt x="58" y="1"/>
                    </a:lnTo>
                    <a:lnTo>
                      <a:pt x="68" y="2"/>
                    </a:lnTo>
                    <a:lnTo>
                      <a:pt x="78" y="3"/>
                    </a:lnTo>
                    <a:lnTo>
                      <a:pt x="84" y="5"/>
                    </a:lnTo>
                    <a:lnTo>
                      <a:pt x="86" y="6"/>
                    </a:lnTo>
                    <a:lnTo>
                      <a:pt x="89" y="6"/>
                    </a:lnTo>
                    <a:lnTo>
                      <a:pt x="91" y="8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1" y="11"/>
                    </a:lnTo>
                    <a:lnTo>
                      <a:pt x="90" y="12"/>
                    </a:lnTo>
                    <a:lnTo>
                      <a:pt x="89" y="1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8" name="Freeform 45"/>
              <p:cNvSpPr>
                <a:spLocks/>
              </p:cNvSpPr>
              <p:nvPr/>
            </p:nvSpPr>
            <p:spPr bwMode="auto">
              <a:xfrm>
                <a:off x="1509" y="2448"/>
                <a:ext cx="27" cy="15"/>
              </a:xfrm>
              <a:custGeom>
                <a:avLst/>
                <a:gdLst>
                  <a:gd name="T0" fmla="*/ 0 w 82"/>
                  <a:gd name="T1" fmla="*/ 0 h 45"/>
                  <a:gd name="T2" fmla="*/ 0 w 82"/>
                  <a:gd name="T3" fmla="*/ 0 h 45"/>
                  <a:gd name="T4" fmla="*/ 0 w 82"/>
                  <a:gd name="T5" fmla="*/ 0 h 45"/>
                  <a:gd name="T6" fmla="*/ 0 w 82"/>
                  <a:gd name="T7" fmla="*/ 0 h 45"/>
                  <a:gd name="T8" fmla="*/ 0 w 82"/>
                  <a:gd name="T9" fmla="*/ 0 h 45"/>
                  <a:gd name="T10" fmla="*/ 0 w 82"/>
                  <a:gd name="T11" fmla="*/ 0 h 45"/>
                  <a:gd name="T12" fmla="*/ 0 w 82"/>
                  <a:gd name="T13" fmla="*/ 0 h 45"/>
                  <a:gd name="T14" fmla="*/ 0 w 82"/>
                  <a:gd name="T15" fmla="*/ 0 h 45"/>
                  <a:gd name="T16" fmla="*/ 0 w 82"/>
                  <a:gd name="T17" fmla="*/ 0 h 45"/>
                  <a:gd name="T18" fmla="*/ 0 w 82"/>
                  <a:gd name="T19" fmla="*/ 0 h 45"/>
                  <a:gd name="T20" fmla="*/ 0 w 82"/>
                  <a:gd name="T21" fmla="*/ 0 h 45"/>
                  <a:gd name="T22" fmla="*/ 0 w 82"/>
                  <a:gd name="T23" fmla="*/ 0 h 45"/>
                  <a:gd name="T24" fmla="*/ 0 w 82"/>
                  <a:gd name="T25" fmla="*/ 0 h 45"/>
                  <a:gd name="T26" fmla="*/ 0 w 82"/>
                  <a:gd name="T27" fmla="*/ 0 h 45"/>
                  <a:gd name="T28" fmla="*/ 0 w 82"/>
                  <a:gd name="T29" fmla="*/ 0 h 45"/>
                  <a:gd name="T30" fmla="*/ 0 w 82"/>
                  <a:gd name="T31" fmla="*/ 0 h 45"/>
                  <a:gd name="T32" fmla="*/ 0 w 82"/>
                  <a:gd name="T33" fmla="*/ 0 h 45"/>
                  <a:gd name="T34" fmla="*/ 0 w 82"/>
                  <a:gd name="T35" fmla="*/ 0 h 45"/>
                  <a:gd name="T36" fmla="*/ 0 w 82"/>
                  <a:gd name="T37" fmla="*/ 0 h 45"/>
                  <a:gd name="T38" fmla="*/ 0 w 82"/>
                  <a:gd name="T39" fmla="*/ 0 h 45"/>
                  <a:gd name="T40" fmla="*/ 0 w 82"/>
                  <a:gd name="T41" fmla="*/ 0 h 45"/>
                  <a:gd name="T42" fmla="*/ 0 w 82"/>
                  <a:gd name="T43" fmla="*/ 0 h 45"/>
                  <a:gd name="T44" fmla="*/ 0 w 82"/>
                  <a:gd name="T45" fmla="*/ 0 h 45"/>
                  <a:gd name="T46" fmla="*/ 0 w 82"/>
                  <a:gd name="T47" fmla="*/ 0 h 45"/>
                  <a:gd name="T48" fmla="*/ 0 w 82"/>
                  <a:gd name="T49" fmla="*/ 0 h 45"/>
                  <a:gd name="T50" fmla="*/ 0 w 82"/>
                  <a:gd name="T51" fmla="*/ 0 h 45"/>
                  <a:gd name="T52" fmla="*/ 0 w 82"/>
                  <a:gd name="T53" fmla="*/ 0 h 45"/>
                  <a:gd name="T54" fmla="*/ 0 w 82"/>
                  <a:gd name="T55" fmla="*/ 0 h 45"/>
                  <a:gd name="T56" fmla="*/ 0 w 82"/>
                  <a:gd name="T57" fmla="*/ 0 h 45"/>
                  <a:gd name="T58" fmla="*/ 0 w 82"/>
                  <a:gd name="T59" fmla="*/ 0 h 45"/>
                  <a:gd name="T60" fmla="*/ 0 w 82"/>
                  <a:gd name="T61" fmla="*/ 0 h 45"/>
                  <a:gd name="T62" fmla="*/ 0 w 82"/>
                  <a:gd name="T63" fmla="*/ 0 h 45"/>
                  <a:gd name="T64" fmla="*/ 0 w 82"/>
                  <a:gd name="T65" fmla="*/ 0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45"/>
                  <a:gd name="T101" fmla="*/ 82 w 8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45">
                    <a:moveTo>
                      <a:pt x="0" y="6"/>
                    </a:moveTo>
                    <a:lnTo>
                      <a:pt x="1" y="5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1"/>
                    </a:lnTo>
                    <a:lnTo>
                      <a:pt x="59" y="2"/>
                    </a:lnTo>
                    <a:lnTo>
                      <a:pt x="71" y="2"/>
                    </a:lnTo>
                    <a:lnTo>
                      <a:pt x="82" y="3"/>
                    </a:lnTo>
                    <a:lnTo>
                      <a:pt x="78" y="8"/>
                    </a:lnTo>
                    <a:lnTo>
                      <a:pt x="73" y="13"/>
                    </a:lnTo>
                    <a:lnTo>
                      <a:pt x="69" y="18"/>
                    </a:lnTo>
                    <a:lnTo>
                      <a:pt x="63" y="23"/>
                    </a:lnTo>
                    <a:lnTo>
                      <a:pt x="59" y="29"/>
                    </a:lnTo>
                    <a:lnTo>
                      <a:pt x="54" y="35"/>
                    </a:lnTo>
                    <a:lnTo>
                      <a:pt x="49" y="40"/>
                    </a:lnTo>
                    <a:lnTo>
                      <a:pt x="44" y="45"/>
                    </a:lnTo>
                    <a:lnTo>
                      <a:pt x="41" y="43"/>
                    </a:lnTo>
                    <a:lnTo>
                      <a:pt x="37" y="40"/>
                    </a:lnTo>
                    <a:lnTo>
                      <a:pt x="32" y="37"/>
                    </a:lnTo>
                    <a:lnTo>
                      <a:pt x="26" y="33"/>
                    </a:lnTo>
                    <a:lnTo>
                      <a:pt x="21" y="30"/>
                    </a:lnTo>
                    <a:lnTo>
                      <a:pt x="17" y="25"/>
                    </a:lnTo>
                    <a:lnTo>
                      <a:pt x="11" y="22"/>
                    </a:lnTo>
                    <a:lnTo>
                      <a:pt x="7" y="19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49" name="Freeform 46"/>
              <p:cNvSpPr>
                <a:spLocks/>
              </p:cNvSpPr>
              <p:nvPr/>
            </p:nvSpPr>
            <p:spPr bwMode="auto">
              <a:xfrm>
                <a:off x="1509" y="2448"/>
                <a:ext cx="57" cy="57"/>
              </a:xfrm>
              <a:custGeom>
                <a:avLst/>
                <a:gdLst>
                  <a:gd name="T0" fmla="*/ 0 w 170"/>
                  <a:gd name="T1" fmla="*/ 0 h 172"/>
                  <a:gd name="T2" fmla="*/ 0 w 170"/>
                  <a:gd name="T3" fmla="*/ 0 h 172"/>
                  <a:gd name="T4" fmla="*/ 0 w 170"/>
                  <a:gd name="T5" fmla="*/ 0 h 172"/>
                  <a:gd name="T6" fmla="*/ 0 w 170"/>
                  <a:gd name="T7" fmla="*/ 0 h 172"/>
                  <a:gd name="T8" fmla="*/ 0 w 170"/>
                  <a:gd name="T9" fmla="*/ 0 h 172"/>
                  <a:gd name="T10" fmla="*/ 0 w 170"/>
                  <a:gd name="T11" fmla="*/ 0 h 172"/>
                  <a:gd name="T12" fmla="*/ 0 w 170"/>
                  <a:gd name="T13" fmla="*/ 0 h 172"/>
                  <a:gd name="T14" fmla="*/ 0 w 170"/>
                  <a:gd name="T15" fmla="*/ 0 h 172"/>
                  <a:gd name="T16" fmla="*/ 0 w 170"/>
                  <a:gd name="T17" fmla="*/ 0 h 172"/>
                  <a:gd name="T18" fmla="*/ 0 w 170"/>
                  <a:gd name="T19" fmla="*/ 0 h 172"/>
                  <a:gd name="T20" fmla="*/ 0 w 170"/>
                  <a:gd name="T21" fmla="*/ 0 h 172"/>
                  <a:gd name="T22" fmla="*/ 0 w 170"/>
                  <a:gd name="T23" fmla="*/ 0 h 172"/>
                  <a:gd name="T24" fmla="*/ 0 w 170"/>
                  <a:gd name="T25" fmla="*/ 0 h 172"/>
                  <a:gd name="T26" fmla="*/ 0 w 170"/>
                  <a:gd name="T27" fmla="*/ 0 h 172"/>
                  <a:gd name="T28" fmla="*/ 0 w 170"/>
                  <a:gd name="T29" fmla="*/ 0 h 172"/>
                  <a:gd name="T30" fmla="*/ 0 w 170"/>
                  <a:gd name="T31" fmla="*/ 0 h 172"/>
                  <a:gd name="T32" fmla="*/ 0 w 170"/>
                  <a:gd name="T33" fmla="*/ 0 h 172"/>
                  <a:gd name="T34" fmla="*/ 0 w 170"/>
                  <a:gd name="T35" fmla="*/ 0 h 172"/>
                  <a:gd name="T36" fmla="*/ 0 w 170"/>
                  <a:gd name="T37" fmla="*/ 0 h 172"/>
                  <a:gd name="T38" fmla="*/ 0 w 170"/>
                  <a:gd name="T39" fmla="*/ 0 h 172"/>
                  <a:gd name="T40" fmla="*/ 0 w 170"/>
                  <a:gd name="T41" fmla="*/ 0 h 172"/>
                  <a:gd name="T42" fmla="*/ 0 w 170"/>
                  <a:gd name="T43" fmla="*/ 0 h 172"/>
                  <a:gd name="T44" fmla="*/ 0 w 170"/>
                  <a:gd name="T45" fmla="*/ 0 h 172"/>
                  <a:gd name="T46" fmla="*/ 0 w 170"/>
                  <a:gd name="T47" fmla="*/ 0 h 172"/>
                  <a:gd name="T48" fmla="*/ 0 w 170"/>
                  <a:gd name="T49" fmla="*/ 0 h 172"/>
                  <a:gd name="T50" fmla="*/ 0 w 170"/>
                  <a:gd name="T51" fmla="*/ 0 h 172"/>
                  <a:gd name="T52" fmla="*/ 0 w 170"/>
                  <a:gd name="T53" fmla="*/ 0 h 172"/>
                  <a:gd name="T54" fmla="*/ 0 w 170"/>
                  <a:gd name="T55" fmla="*/ 0 h 172"/>
                  <a:gd name="T56" fmla="*/ 0 w 170"/>
                  <a:gd name="T57" fmla="*/ 0 h 172"/>
                  <a:gd name="T58" fmla="*/ 0 w 170"/>
                  <a:gd name="T59" fmla="*/ 0 h 172"/>
                  <a:gd name="T60" fmla="*/ 0 w 170"/>
                  <a:gd name="T61" fmla="*/ 0 h 172"/>
                  <a:gd name="T62" fmla="*/ 0 w 170"/>
                  <a:gd name="T63" fmla="*/ 0 h 172"/>
                  <a:gd name="T64" fmla="*/ 0 w 170"/>
                  <a:gd name="T65" fmla="*/ 0 h 172"/>
                  <a:gd name="T66" fmla="*/ 0 w 170"/>
                  <a:gd name="T67" fmla="*/ 0 h 172"/>
                  <a:gd name="T68" fmla="*/ 0 w 170"/>
                  <a:gd name="T69" fmla="*/ 0 h 172"/>
                  <a:gd name="T70" fmla="*/ 0 w 170"/>
                  <a:gd name="T71" fmla="*/ 0 h 172"/>
                  <a:gd name="T72" fmla="*/ 0 w 170"/>
                  <a:gd name="T73" fmla="*/ 0 h 172"/>
                  <a:gd name="T74" fmla="*/ 0 w 170"/>
                  <a:gd name="T75" fmla="*/ 0 h 172"/>
                  <a:gd name="T76" fmla="*/ 0 w 170"/>
                  <a:gd name="T77" fmla="*/ 0 h 172"/>
                  <a:gd name="T78" fmla="*/ 0 w 170"/>
                  <a:gd name="T79" fmla="*/ 0 h 172"/>
                  <a:gd name="T80" fmla="*/ 0 w 170"/>
                  <a:gd name="T81" fmla="*/ 0 h 172"/>
                  <a:gd name="T82" fmla="*/ 0 w 170"/>
                  <a:gd name="T83" fmla="*/ 0 h 172"/>
                  <a:gd name="T84" fmla="*/ 0 w 170"/>
                  <a:gd name="T85" fmla="*/ 0 h 172"/>
                  <a:gd name="T86" fmla="*/ 0 w 170"/>
                  <a:gd name="T87" fmla="*/ 0 h 172"/>
                  <a:gd name="T88" fmla="*/ 0 w 170"/>
                  <a:gd name="T89" fmla="*/ 0 h 172"/>
                  <a:gd name="T90" fmla="*/ 0 w 170"/>
                  <a:gd name="T91" fmla="*/ 0 h 172"/>
                  <a:gd name="T92" fmla="*/ 0 w 170"/>
                  <a:gd name="T93" fmla="*/ 0 h 172"/>
                  <a:gd name="T94" fmla="*/ 0 w 170"/>
                  <a:gd name="T95" fmla="*/ 0 h 172"/>
                  <a:gd name="T96" fmla="*/ 0 w 170"/>
                  <a:gd name="T97" fmla="*/ 0 h 172"/>
                  <a:gd name="T98" fmla="*/ 0 w 170"/>
                  <a:gd name="T99" fmla="*/ 0 h 172"/>
                  <a:gd name="T100" fmla="*/ 0 w 170"/>
                  <a:gd name="T101" fmla="*/ 0 h 1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0"/>
                  <a:gd name="T154" fmla="*/ 0 h 172"/>
                  <a:gd name="T155" fmla="*/ 170 w 170"/>
                  <a:gd name="T156" fmla="*/ 172 h 1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0" h="172">
                    <a:moveTo>
                      <a:pt x="100" y="0"/>
                    </a:moveTo>
                    <a:lnTo>
                      <a:pt x="96" y="14"/>
                    </a:lnTo>
                    <a:lnTo>
                      <a:pt x="93" y="29"/>
                    </a:lnTo>
                    <a:lnTo>
                      <a:pt x="91" y="42"/>
                    </a:lnTo>
                    <a:lnTo>
                      <a:pt x="90" y="55"/>
                    </a:lnTo>
                    <a:lnTo>
                      <a:pt x="84" y="60"/>
                    </a:lnTo>
                    <a:lnTo>
                      <a:pt x="78" y="68"/>
                    </a:lnTo>
                    <a:lnTo>
                      <a:pt x="72" y="75"/>
                    </a:lnTo>
                    <a:lnTo>
                      <a:pt x="66" y="82"/>
                    </a:lnTo>
                    <a:lnTo>
                      <a:pt x="60" y="90"/>
                    </a:lnTo>
                    <a:lnTo>
                      <a:pt x="56" y="97"/>
                    </a:lnTo>
                    <a:lnTo>
                      <a:pt x="53" y="104"/>
                    </a:lnTo>
                    <a:lnTo>
                      <a:pt x="52" y="109"/>
                    </a:lnTo>
                    <a:lnTo>
                      <a:pt x="52" y="110"/>
                    </a:lnTo>
                    <a:lnTo>
                      <a:pt x="52" y="111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9"/>
                    </a:lnTo>
                    <a:lnTo>
                      <a:pt x="55" y="124"/>
                    </a:lnTo>
                    <a:lnTo>
                      <a:pt x="61" y="127"/>
                    </a:lnTo>
                    <a:lnTo>
                      <a:pt x="73" y="130"/>
                    </a:lnTo>
                    <a:lnTo>
                      <a:pt x="84" y="134"/>
                    </a:lnTo>
                    <a:lnTo>
                      <a:pt x="96" y="137"/>
                    </a:lnTo>
                    <a:lnTo>
                      <a:pt x="108" y="142"/>
                    </a:lnTo>
                    <a:lnTo>
                      <a:pt x="119" y="145"/>
                    </a:lnTo>
                    <a:lnTo>
                      <a:pt x="131" y="148"/>
                    </a:lnTo>
                    <a:lnTo>
                      <a:pt x="142" y="151"/>
                    </a:lnTo>
                    <a:lnTo>
                      <a:pt x="153" y="155"/>
                    </a:lnTo>
                    <a:lnTo>
                      <a:pt x="165" y="159"/>
                    </a:lnTo>
                    <a:lnTo>
                      <a:pt x="169" y="160"/>
                    </a:lnTo>
                    <a:lnTo>
                      <a:pt x="169" y="162"/>
                    </a:lnTo>
                    <a:lnTo>
                      <a:pt x="169" y="163"/>
                    </a:lnTo>
                    <a:lnTo>
                      <a:pt x="169" y="165"/>
                    </a:lnTo>
                    <a:lnTo>
                      <a:pt x="169" y="167"/>
                    </a:lnTo>
                    <a:lnTo>
                      <a:pt x="169" y="168"/>
                    </a:lnTo>
                    <a:lnTo>
                      <a:pt x="170" y="169"/>
                    </a:lnTo>
                    <a:lnTo>
                      <a:pt x="170" y="171"/>
                    </a:lnTo>
                    <a:lnTo>
                      <a:pt x="170" y="172"/>
                    </a:lnTo>
                    <a:lnTo>
                      <a:pt x="0" y="123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7"/>
                    </a:lnTo>
                    <a:lnTo>
                      <a:pt x="2" y="116"/>
                    </a:lnTo>
                    <a:lnTo>
                      <a:pt x="5" y="111"/>
                    </a:lnTo>
                    <a:lnTo>
                      <a:pt x="13" y="100"/>
                    </a:lnTo>
                    <a:lnTo>
                      <a:pt x="23" y="88"/>
                    </a:lnTo>
                    <a:lnTo>
                      <a:pt x="37" y="72"/>
                    </a:lnTo>
                    <a:lnTo>
                      <a:pt x="52" y="55"/>
                    </a:lnTo>
                    <a:lnTo>
                      <a:pt x="68" y="37"/>
                    </a:lnTo>
                    <a:lnTo>
                      <a:pt x="84" y="1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0" name="Freeform 47"/>
              <p:cNvSpPr>
                <a:spLocks/>
              </p:cNvSpPr>
              <p:nvPr/>
            </p:nvSpPr>
            <p:spPr bwMode="auto">
              <a:xfrm>
                <a:off x="1581" y="2443"/>
                <a:ext cx="14" cy="16"/>
              </a:xfrm>
              <a:custGeom>
                <a:avLst/>
                <a:gdLst>
                  <a:gd name="T0" fmla="*/ 0 w 41"/>
                  <a:gd name="T1" fmla="*/ 0 h 47"/>
                  <a:gd name="T2" fmla="*/ 0 w 41"/>
                  <a:gd name="T3" fmla="*/ 0 h 47"/>
                  <a:gd name="T4" fmla="*/ 0 w 41"/>
                  <a:gd name="T5" fmla="*/ 0 h 47"/>
                  <a:gd name="T6" fmla="*/ 0 w 41"/>
                  <a:gd name="T7" fmla="*/ 0 h 47"/>
                  <a:gd name="T8" fmla="*/ 0 w 41"/>
                  <a:gd name="T9" fmla="*/ 0 h 47"/>
                  <a:gd name="T10" fmla="*/ 0 w 41"/>
                  <a:gd name="T11" fmla="*/ 0 h 47"/>
                  <a:gd name="T12" fmla="*/ 0 w 41"/>
                  <a:gd name="T13" fmla="*/ 0 h 47"/>
                  <a:gd name="T14" fmla="*/ 0 w 41"/>
                  <a:gd name="T15" fmla="*/ 0 h 47"/>
                  <a:gd name="T16" fmla="*/ 0 w 41"/>
                  <a:gd name="T17" fmla="*/ 0 h 47"/>
                  <a:gd name="T18" fmla="*/ 0 w 41"/>
                  <a:gd name="T19" fmla="*/ 0 h 47"/>
                  <a:gd name="T20" fmla="*/ 0 w 41"/>
                  <a:gd name="T21" fmla="*/ 0 h 47"/>
                  <a:gd name="T22" fmla="*/ 0 w 41"/>
                  <a:gd name="T23" fmla="*/ 0 h 47"/>
                  <a:gd name="T24" fmla="*/ 0 w 41"/>
                  <a:gd name="T25" fmla="*/ 0 h 47"/>
                  <a:gd name="T26" fmla="*/ 0 w 41"/>
                  <a:gd name="T27" fmla="*/ 0 h 47"/>
                  <a:gd name="T28" fmla="*/ 0 w 41"/>
                  <a:gd name="T29" fmla="*/ 0 h 47"/>
                  <a:gd name="T30" fmla="*/ 0 w 41"/>
                  <a:gd name="T31" fmla="*/ 0 h 47"/>
                  <a:gd name="T32" fmla="*/ 0 w 41"/>
                  <a:gd name="T33" fmla="*/ 0 h 47"/>
                  <a:gd name="T34" fmla="*/ 0 w 41"/>
                  <a:gd name="T35" fmla="*/ 0 h 47"/>
                  <a:gd name="T36" fmla="*/ 0 w 41"/>
                  <a:gd name="T37" fmla="*/ 0 h 47"/>
                  <a:gd name="T38" fmla="*/ 0 w 41"/>
                  <a:gd name="T39" fmla="*/ 0 h 47"/>
                  <a:gd name="T40" fmla="*/ 0 w 41"/>
                  <a:gd name="T41" fmla="*/ 0 h 47"/>
                  <a:gd name="T42" fmla="*/ 0 w 41"/>
                  <a:gd name="T43" fmla="*/ 0 h 47"/>
                  <a:gd name="T44" fmla="*/ 0 w 41"/>
                  <a:gd name="T45" fmla="*/ 0 h 47"/>
                  <a:gd name="T46" fmla="*/ 0 w 41"/>
                  <a:gd name="T47" fmla="*/ 0 h 47"/>
                  <a:gd name="T48" fmla="*/ 0 w 41"/>
                  <a:gd name="T49" fmla="*/ 0 h 47"/>
                  <a:gd name="T50" fmla="*/ 0 w 41"/>
                  <a:gd name="T51" fmla="*/ 0 h 47"/>
                  <a:gd name="T52" fmla="*/ 0 w 41"/>
                  <a:gd name="T53" fmla="*/ 0 h 47"/>
                  <a:gd name="T54" fmla="*/ 0 w 41"/>
                  <a:gd name="T55" fmla="*/ 0 h 47"/>
                  <a:gd name="T56" fmla="*/ 0 w 41"/>
                  <a:gd name="T57" fmla="*/ 0 h 47"/>
                  <a:gd name="T58" fmla="*/ 0 w 41"/>
                  <a:gd name="T59" fmla="*/ 0 h 47"/>
                  <a:gd name="T60" fmla="*/ 0 w 41"/>
                  <a:gd name="T61" fmla="*/ 0 h 47"/>
                  <a:gd name="T62" fmla="*/ 0 w 41"/>
                  <a:gd name="T63" fmla="*/ 0 h 47"/>
                  <a:gd name="T64" fmla="*/ 0 w 41"/>
                  <a:gd name="T65" fmla="*/ 0 h 47"/>
                  <a:gd name="T66" fmla="*/ 0 w 41"/>
                  <a:gd name="T67" fmla="*/ 0 h 47"/>
                  <a:gd name="T68" fmla="*/ 0 w 41"/>
                  <a:gd name="T69" fmla="*/ 0 h 47"/>
                  <a:gd name="T70" fmla="*/ 0 w 41"/>
                  <a:gd name="T71" fmla="*/ 0 h 47"/>
                  <a:gd name="T72" fmla="*/ 0 w 41"/>
                  <a:gd name="T73" fmla="*/ 0 h 47"/>
                  <a:gd name="T74" fmla="*/ 0 w 41"/>
                  <a:gd name="T75" fmla="*/ 0 h 47"/>
                  <a:gd name="T76" fmla="*/ 0 w 41"/>
                  <a:gd name="T77" fmla="*/ 0 h 47"/>
                  <a:gd name="T78" fmla="*/ 0 w 41"/>
                  <a:gd name="T79" fmla="*/ 0 h 47"/>
                  <a:gd name="T80" fmla="*/ 0 w 41"/>
                  <a:gd name="T81" fmla="*/ 0 h 47"/>
                  <a:gd name="T82" fmla="*/ 0 w 41"/>
                  <a:gd name="T83" fmla="*/ 0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47"/>
                  <a:gd name="T128" fmla="*/ 41 w 41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47">
                    <a:moveTo>
                      <a:pt x="30" y="47"/>
                    </a:moveTo>
                    <a:lnTo>
                      <a:pt x="26" y="46"/>
                    </a:lnTo>
                    <a:lnTo>
                      <a:pt x="19" y="45"/>
                    </a:lnTo>
                    <a:lnTo>
                      <a:pt x="9" y="42"/>
                    </a:lnTo>
                    <a:lnTo>
                      <a:pt x="0" y="39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3" y="33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2" y="14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3" y="6"/>
                    </a:lnTo>
                    <a:lnTo>
                      <a:pt x="36" y="4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39" y="12"/>
                    </a:lnTo>
                    <a:lnTo>
                      <a:pt x="37" y="27"/>
                    </a:lnTo>
                    <a:lnTo>
                      <a:pt x="33" y="3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1" name="Freeform 48"/>
              <p:cNvSpPr>
                <a:spLocks/>
              </p:cNvSpPr>
              <p:nvPr/>
            </p:nvSpPr>
            <p:spPr bwMode="auto">
              <a:xfrm>
                <a:off x="1579" y="2442"/>
                <a:ext cx="11" cy="5"/>
              </a:xfrm>
              <a:custGeom>
                <a:avLst/>
                <a:gdLst>
                  <a:gd name="T0" fmla="*/ 0 w 34"/>
                  <a:gd name="T1" fmla="*/ 0 h 14"/>
                  <a:gd name="T2" fmla="*/ 0 w 34"/>
                  <a:gd name="T3" fmla="*/ 0 h 14"/>
                  <a:gd name="T4" fmla="*/ 0 w 34"/>
                  <a:gd name="T5" fmla="*/ 0 h 14"/>
                  <a:gd name="T6" fmla="*/ 0 w 34"/>
                  <a:gd name="T7" fmla="*/ 0 h 14"/>
                  <a:gd name="T8" fmla="*/ 0 w 34"/>
                  <a:gd name="T9" fmla="*/ 0 h 14"/>
                  <a:gd name="T10" fmla="*/ 0 w 34"/>
                  <a:gd name="T11" fmla="*/ 0 h 14"/>
                  <a:gd name="T12" fmla="*/ 0 w 34"/>
                  <a:gd name="T13" fmla="*/ 0 h 14"/>
                  <a:gd name="T14" fmla="*/ 0 w 34"/>
                  <a:gd name="T15" fmla="*/ 0 h 14"/>
                  <a:gd name="T16" fmla="*/ 0 w 34"/>
                  <a:gd name="T17" fmla="*/ 0 h 14"/>
                  <a:gd name="T18" fmla="*/ 0 w 34"/>
                  <a:gd name="T19" fmla="*/ 0 h 14"/>
                  <a:gd name="T20" fmla="*/ 0 w 34"/>
                  <a:gd name="T21" fmla="*/ 0 h 14"/>
                  <a:gd name="T22" fmla="*/ 0 w 34"/>
                  <a:gd name="T23" fmla="*/ 0 h 14"/>
                  <a:gd name="T24" fmla="*/ 0 w 34"/>
                  <a:gd name="T25" fmla="*/ 0 h 14"/>
                  <a:gd name="T26" fmla="*/ 0 w 34"/>
                  <a:gd name="T27" fmla="*/ 0 h 14"/>
                  <a:gd name="T28" fmla="*/ 0 w 34"/>
                  <a:gd name="T29" fmla="*/ 0 h 14"/>
                  <a:gd name="T30" fmla="*/ 0 w 34"/>
                  <a:gd name="T31" fmla="*/ 0 h 14"/>
                  <a:gd name="T32" fmla="*/ 0 w 34"/>
                  <a:gd name="T33" fmla="*/ 0 h 14"/>
                  <a:gd name="T34" fmla="*/ 0 w 34"/>
                  <a:gd name="T35" fmla="*/ 0 h 14"/>
                  <a:gd name="T36" fmla="*/ 0 w 34"/>
                  <a:gd name="T37" fmla="*/ 0 h 14"/>
                  <a:gd name="T38" fmla="*/ 0 w 34"/>
                  <a:gd name="T39" fmla="*/ 0 h 14"/>
                  <a:gd name="T40" fmla="*/ 0 w 34"/>
                  <a:gd name="T41" fmla="*/ 0 h 14"/>
                  <a:gd name="T42" fmla="*/ 0 w 34"/>
                  <a:gd name="T43" fmla="*/ 0 h 14"/>
                  <a:gd name="T44" fmla="*/ 0 w 34"/>
                  <a:gd name="T45" fmla="*/ 0 h 14"/>
                  <a:gd name="T46" fmla="*/ 0 w 34"/>
                  <a:gd name="T47" fmla="*/ 0 h 14"/>
                  <a:gd name="T48" fmla="*/ 0 w 34"/>
                  <a:gd name="T49" fmla="*/ 0 h 14"/>
                  <a:gd name="T50" fmla="*/ 0 w 34"/>
                  <a:gd name="T51" fmla="*/ 0 h 14"/>
                  <a:gd name="T52" fmla="*/ 0 w 34"/>
                  <a:gd name="T53" fmla="*/ 0 h 14"/>
                  <a:gd name="T54" fmla="*/ 0 w 34"/>
                  <a:gd name="T55" fmla="*/ 0 h 14"/>
                  <a:gd name="T56" fmla="*/ 0 w 34"/>
                  <a:gd name="T57" fmla="*/ 0 h 14"/>
                  <a:gd name="T58" fmla="*/ 0 w 34"/>
                  <a:gd name="T59" fmla="*/ 0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"/>
                  <a:gd name="T91" fmla="*/ 0 h 14"/>
                  <a:gd name="T92" fmla="*/ 34 w 34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" h="14">
                    <a:moveTo>
                      <a:pt x="0" y="8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2" y="6"/>
                    </a:lnTo>
                    <a:lnTo>
                      <a:pt x="28" y="7"/>
                    </a:lnTo>
                    <a:lnTo>
                      <a:pt x="31" y="10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1" y="12"/>
                    </a:lnTo>
                    <a:lnTo>
                      <a:pt x="27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2" name="Freeform 49"/>
              <p:cNvSpPr>
                <a:spLocks/>
              </p:cNvSpPr>
              <p:nvPr/>
            </p:nvSpPr>
            <p:spPr bwMode="auto">
              <a:xfrm>
                <a:off x="1580" y="2437"/>
                <a:ext cx="14" cy="7"/>
              </a:xfrm>
              <a:custGeom>
                <a:avLst/>
                <a:gdLst>
                  <a:gd name="T0" fmla="*/ 0 w 43"/>
                  <a:gd name="T1" fmla="*/ 0 h 21"/>
                  <a:gd name="T2" fmla="*/ 0 w 43"/>
                  <a:gd name="T3" fmla="*/ 0 h 21"/>
                  <a:gd name="T4" fmla="*/ 0 w 43"/>
                  <a:gd name="T5" fmla="*/ 0 h 21"/>
                  <a:gd name="T6" fmla="*/ 0 w 43"/>
                  <a:gd name="T7" fmla="*/ 0 h 21"/>
                  <a:gd name="T8" fmla="*/ 0 w 43"/>
                  <a:gd name="T9" fmla="*/ 0 h 21"/>
                  <a:gd name="T10" fmla="*/ 0 w 43"/>
                  <a:gd name="T11" fmla="*/ 0 h 21"/>
                  <a:gd name="T12" fmla="*/ 0 w 43"/>
                  <a:gd name="T13" fmla="*/ 0 h 21"/>
                  <a:gd name="T14" fmla="*/ 0 w 43"/>
                  <a:gd name="T15" fmla="*/ 0 h 21"/>
                  <a:gd name="T16" fmla="*/ 0 w 43"/>
                  <a:gd name="T17" fmla="*/ 0 h 21"/>
                  <a:gd name="T18" fmla="*/ 0 w 43"/>
                  <a:gd name="T19" fmla="*/ 0 h 21"/>
                  <a:gd name="T20" fmla="*/ 0 w 43"/>
                  <a:gd name="T21" fmla="*/ 0 h 21"/>
                  <a:gd name="T22" fmla="*/ 0 w 43"/>
                  <a:gd name="T23" fmla="*/ 0 h 21"/>
                  <a:gd name="T24" fmla="*/ 0 w 43"/>
                  <a:gd name="T25" fmla="*/ 0 h 21"/>
                  <a:gd name="T26" fmla="*/ 0 w 43"/>
                  <a:gd name="T27" fmla="*/ 0 h 21"/>
                  <a:gd name="T28" fmla="*/ 0 w 43"/>
                  <a:gd name="T29" fmla="*/ 0 h 21"/>
                  <a:gd name="T30" fmla="*/ 0 w 43"/>
                  <a:gd name="T31" fmla="*/ 0 h 21"/>
                  <a:gd name="T32" fmla="*/ 0 w 43"/>
                  <a:gd name="T33" fmla="*/ 0 h 21"/>
                  <a:gd name="T34" fmla="*/ 0 w 43"/>
                  <a:gd name="T35" fmla="*/ 0 h 21"/>
                  <a:gd name="T36" fmla="*/ 0 w 43"/>
                  <a:gd name="T37" fmla="*/ 0 h 21"/>
                  <a:gd name="T38" fmla="*/ 0 w 43"/>
                  <a:gd name="T39" fmla="*/ 0 h 21"/>
                  <a:gd name="T40" fmla="*/ 0 w 43"/>
                  <a:gd name="T41" fmla="*/ 0 h 21"/>
                  <a:gd name="T42" fmla="*/ 0 w 43"/>
                  <a:gd name="T43" fmla="*/ 0 h 21"/>
                  <a:gd name="T44" fmla="*/ 0 w 43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21"/>
                  <a:gd name="T71" fmla="*/ 43 w 4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21">
                    <a:moveTo>
                      <a:pt x="32" y="21"/>
                    </a:moveTo>
                    <a:lnTo>
                      <a:pt x="29" y="19"/>
                    </a:lnTo>
                    <a:lnTo>
                      <a:pt x="26" y="17"/>
                    </a:lnTo>
                    <a:lnTo>
                      <a:pt x="21" y="16"/>
                    </a:lnTo>
                    <a:lnTo>
                      <a:pt x="16" y="14"/>
                    </a:lnTo>
                    <a:lnTo>
                      <a:pt x="12" y="13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8"/>
                    </a:lnTo>
                    <a:lnTo>
                      <a:pt x="34" y="10"/>
                    </a:lnTo>
                    <a:lnTo>
                      <a:pt x="39" y="11"/>
                    </a:lnTo>
                    <a:lnTo>
                      <a:pt x="43" y="13"/>
                    </a:lnTo>
                    <a:lnTo>
                      <a:pt x="41" y="15"/>
                    </a:lnTo>
                    <a:lnTo>
                      <a:pt x="39" y="17"/>
                    </a:lnTo>
                    <a:lnTo>
                      <a:pt x="35" y="19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3" name="Freeform 50"/>
              <p:cNvSpPr>
                <a:spLocks/>
              </p:cNvSpPr>
              <p:nvPr/>
            </p:nvSpPr>
            <p:spPr bwMode="auto">
              <a:xfrm>
                <a:off x="1577" y="2446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1"/>
                  <a:gd name="T44" fmla="*/ 1 w 1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4" name="Freeform 51"/>
              <p:cNvSpPr>
                <a:spLocks/>
              </p:cNvSpPr>
              <p:nvPr/>
            </p:nvSpPr>
            <p:spPr bwMode="auto">
              <a:xfrm>
                <a:off x="1571" y="2447"/>
                <a:ext cx="28" cy="39"/>
              </a:xfrm>
              <a:custGeom>
                <a:avLst/>
                <a:gdLst>
                  <a:gd name="T0" fmla="*/ 0 w 85"/>
                  <a:gd name="T1" fmla="*/ 0 h 116"/>
                  <a:gd name="T2" fmla="*/ 0 w 85"/>
                  <a:gd name="T3" fmla="*/ 0 h 116"/>
                  <a:gd name="T4" fmla="*/ 0 w 85"/>
                  <a:gd name="T5" fmla="*/ 0 h 116"/>
                  <a:gd name="T6" fmla="*/ 0 w 85"/>
                  <a:gd name="T7" fmla="*/ 0 h 116"/>
                  <a:gd name="T8" fmla="*/ 0 w 85"/>
                  <a:gd name="T9" fmla="*/ 0 h 116"/>
                  <a:gd name="T10" fmla="*/ 0 w 85"/>
                  <a:gd name="T11" fmla="*/ 0 h 116"/>
                  <a:gd name="T12" fmla="*/ 0 w 85"/>
                  <a:gd name="T13" fmla="*/ 0 h 116"/>
                  <a:gd name="T14" fmla="*/ 0 w 85"/>
                  <a:gd name="T15" fmla="*/ 0 h 116"/>
                  <a:gd name="T16" fmla="*/ 0 w 85"/>
                  <a:gd name="T17" fmla="*/ 0 h 116"/>
                  <a:gd name="T18" fmla="*/ 0 w 85"/>
                  <a:gd name="T19" fmla="*/ 0 h 116"/>
                  <a:gd name="T20" fmla="*/ 0 w 85"/>
                  <a:gd name="T21" fmla="*/ 0 h 116"/>
                  <a:gd name="T22" fmla="*/ 0 w 85"/>
                  <a:gd name="T23" fmla="*/ 0 h 116"/>
                  <a:gd name="T24" fmla="*/ 0 w 85"/>
                  <a:gd name="T25" fmla="*/ 0 h 116"/>
                  <a:gd name="T26" fmla="*/ 0 w 85"/>
                  <a:gd name="T27" fmla="*/ 0 h 116"/>
                  <a:gd name="T28" fmla="*/ 0 w 85"/>
                  <a:gd name="T29" fmla="*/ 0 h 116"/>
                  <a:gd name="T30" fmla="*/ 0 w 85"/>
                  <a:gd name="T31" fmla="*/ 0 h 116"/>
                  <a:gd name="T32" fmla="*/ 0 w 85"/>
                  <a:gd name="T33" fmla="*/ 0 h 116"/>
                  <a:gd name="T34" fmla="*/ 0 w 85"/>
                  <a:gd name="T35" fmla="*/ 0 h 116"/>
                  <a:gd name="T36" fmla="*/ 0 w 85"/>
                  <a:gd name="T37" fmla="*/ 0 h 116"/>
                  <a:gd name="T38" fmla="*/ 0 w 85"/>
                  <a:gd name="T39" fmla="*/ 0 h 116"/>
                  <a:gd name="T40" fmla="*/ 0 w 85"/>
                  <a:gd name="T41" fmla="*/ 0 h 116"/>
                  <a:gd name="T42" fmla="*/ 0 w 85"/>
                  <a:gd name="T43" fmla="*/ 0 h 116"/>
                  <a:gd name="T44" fmla="*/ 0 w 85"/>
                  <a:gd name="T45" fmla="*/ 0 h 116"/>
                  <a:gd name="T46" fmla="*/ 0 w 85"/>
                  <a:gd name="T47" fmla="*/ 0 h 116"/>
                  <a:gd name="T48" fmla="*/ 0 w 85"/>
                  <a:gd name="T49" fmla="*/ 0 h 116"/>
                  <a:gd name="T50" fmla="*/ 0 w 85"/>
                  <a:gd name="T51" fmla="*/ 0 h 116"/>
                  <a:gd name="T52" fmla="*/ 0 w 85"/>
                  <a:gd name="T53" fmla="*/ 0 h 116"/>
                  <a:gd name="T54" fmla="*/ 0 w 85"/>
                  <a:gd name="T55" fmla="*/ 0 h 116"/>
                  <a:gd name="T56" fmla="*/ 0 w 85"/>
                  <a:gd name="T57" fmla="*/ 0 h 116"/>
                  <a:gd name="T58" fmla="*/ 0 w 85"/>
                  <a:gd name="T59" fmla="*/ 0 h 116"/>
                  <a:gd name="T60" fmla="*/ 0 w 85"/>
                  <a:gd name="T61" fmla="*/ 0 h 116"/>
                  <a:gd name="T62" fmla="*/ 0 w 85"/>
                  <a:gd name="T63" fmla="*/ 0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"/>
                  <a:gd name="T97" fmla="*/ 0 h 116"/>
                  <a:gd name="T98" fmla="*/ 85 w 8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" h="116">
                    <a:moveTo>
                      <a:pt x="23" y="0"/>
                    </a:moveTo>
                    <a:lnTo>
                      <a:pt x="30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10"/>
                    </a:lnTo>
                    <a:lnTo>
                      <a:pt x="56" y="11"/>
                    </a:lnTo>
                    <a:lnTo>
                      <a:pt x="56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1" y="15"/>
                    </a:lnTo>
                    <a:lnTo>
                      <a:pt x="34" y="18"/>
                    </a:lnTo>
                    <a:lnTo>
                      <a:pt x="26" y="22"/>
                    </a:lnTo>
                    <a:lnTo>
                      <a:pt x="21" y="28"/>
                    </a:lnTo>
                    <a:lnTo>
                      <a:pt x="20" y="32"/>
                    </a:lnTo>
                    <a:lnTo>
                      <a:pt x="19" y="35"/>
                    </a:lnTo>
                    <a:lnTo>
                      <a:pt x="20" y="40"/>
                    </a:lnTo>
                    <a:lnTo>
                      <a:pt x="23" y="45"/>
                    </a:lnTo>
                    <a:lnTo>
                      <a:pt x="26" y="51"/>
                    </a:lnTo>
                    <a:lnTo>
                      <a:pt x="31" y="56"/>
                    </a:lnTo>
                    <a:lnTo>
                      <a:pt x="36" y="61"/>
                    </a:lnTo>
                    <a:lnTo>
                      <a:pt x="42" y="66"/>
                    </a:lnTo>
                    <a:lnTo>
                      <a:pt x="49" y="72"/>
                    </a:lnTo>
                    <a:lnTo>
                      <a:pt x="55" y="77"/>
                    </a:lnTo>
                    <a:lnTo>
                      <a:pt x="61" y="82"/>
                    </a:lnTo>
                    <a:lnTo>
                      <a:pt x="67" y="88"/>
                    </a:lnTo>
                    <a:lnTo>
                      <a:pt x="71" y="91"/>
                    </a:lnTo>
                    <a:lnTo>
                      <a:pt x="74" y="93"/>
                    </a:lnTo>
                    <a:lnTo>
                      <a:pt x="76" y="96"/>
                    </a:lnTo>
                    <a:lnTo>
                      <a:pt x="78" y="98"/>
                    </a:lnTo>
                    <a:lnTo>
                      <a:pt x="82" y="101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2" y="114"/>
                    </a:lnTo>
                    <a:lnTo>
                      <a:pt x="81" y="115"/>
                    </a:lnTo>
                    <a:lnTo>
                      <a:pt x="79" y="116"/>
                    </a:lnTo>
                    <a:lnTo>
                      <a:pt x="77" y="116"/>
                    </a:lnTo>
                    <a:lnTo>
                      <a:pt x="73" y="116"/>
                    </a:lnTo>
                    <a:lnTo>
                      <a:pt x="68" y="115"/>
                    </a:lnTo>
                    <a:lnTo>
                      <a:pt x="60" y="114"/>
                    </a:lnTo>
                    <a:lnTo>
                      <a:pt x="53" y="112"/>
                    </a:lnTo>
                    <a:lnTo>
                      <a:pt x="44" y="108"/>
                    </a:lnTo>
                    <a:lnTo>
                      <a:pt x="35" y="102"/>
                    </a:lnTo>
                    <a:lnTo>
                      <a:pt x="26" y="96"/>
                    </a:lnTo>
                    <a:lnTo>
                      <a:pt x="19" y="87"/>
                    </a:lnTo>
                    <a:lnTo>
                      <a:pt x="7" y="68"/>
                    </a:lnTo>
                    <a:lnTo>
                      <a:pt x="1" y="50"/>
                    </a:lnTo>
                    <a:lnTo>
                      <a:pt x="0" y="34"/>
                    </a:lnTo>
                    <a:lnTo>
                      <a:pt x="7" y="18"/>
                    </a:lnTo>
                    <a:lnTo>
                      <a:pt x="14" y="9"/>
                    </a:lnTo>
                    <a:lnTo>
                      <a:pt x="19" y="4"/>
                    </a:lnTo>
                    <a:lnTo>
                      <a:pt x="21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5" name="Freeform 52"/>
              <p:cNvSpPr>
                <a:spLocks/>
              </p:cNvSpPr>
              <p:nvPr/>
            </p:nvSpPr>
            <p:spPr bwMode="auto">
              <a:xfrm>
                <a:off x="1573" y="2478"/>
                <a:ext cx="9" cy="5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0 w 27"/>
                  <a:gd name="T7" fmla="*/ 0 h 17"/>
                  <a:gd name="T8" fmla="*/ 0 w 27"/>
                  <a:gd name="T9" fmla="*/ 0 h 17"/>
                  <a:gd name="T10" fmla="*/ 0 w 27"/>
                  <a:gd name="T11" fmla="*/ 0 h 17"/>
                  <a:gd name="T12" fmla="*/ 0 w 27"/>
                  <a:gd name="T13" fmla="*/ 0 h 17"/>
                  <a:gd name="T14" fmla="*/ 0 w 27"/>
                  <a:gd name="T15" fmla="*/ 0 h 17"/>
                  <a:gd name="T16" fmla="*/ 0 w 27"/>
                  <a:gd name="T17" fmla="*/ 0 h 17"/>
                  <a:gd name="T18" fmla="*/ 0 w 27"/>
                  <a:gd name="T19" fmla="*/ 0 h 17"/>
                  <a:gd name="T20" fmla="*/ 0 w 27"/>
                  <a:gd name="T21" fmla="*/ 0 h 17"/>
                  <a:gd name="T22" fmla="*/ 0 w 27"/>
                  <a:gd name="T23" fmla="*/ 0 h 17"/>
                  <a:gd name="T24" fmla="*/ 0 w 27"/>
                  <a:gd name="T25" fmla="*/ 0 h 17"/>
                  <a:gd name="T26" fmla="*/ 0 w 27"/>
                  <a:gd name="T27" fmla="*/ 0 h 17"/>
                  <a:gd name="T28" fmla="*/ 0 w 27"/>
                  <a:gd name="T29" fmla="*/ 0 h 17"/>
                  <a:gd name="T30" fmla="*/ 0 w 27"/>
                  <a:gd name="T31" fmla="*/ 0 h 17"/>
                  <a:gd name="T32" fmla="*/ 0 w 27"/>
                  <a:gd name="T33" fmla="*/ 0 h 17"/>
                  <a:gd name="T34" fmla="*/ 0 w 27"/>
                  <a:gd name="T35" fmla="*/ 0 h 17"/>
                  <a:gd name="T36" fmla="*/ 0 w 2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7"/>
                  <a:gd name="T59" fmla="*/ 27 w 2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7">
                    <a:moveTo>
                      <a:pt x="14" y="5"/>
                    </a:moveTo>
                    <a:lnTo>
                      <a:pt x="17" y="8"/>
                    </a:lnTo>
                    <a:lnTo>
                      <a:pt x="20" y="11"/>
                    </a:lnTo>
                    <a:lnTo>
                      <a:pt x="24" y="15"/>
                    </a:lnTo>
                    <a:lnTo>
                      <a:pt x="27" y="17"/>
                    </a:lnTo>
                    <a:lnTo>
                      <a:pt x="20" y="15"/>
                    </a:lnTo>
                    <a:lnTo>
                      <a:pt x="14" y="12"/>
                    </a:lnTo>
                    <a:lnTo>
                      <a:pt x="10" y="11"/>
                    </a:lnTo>
                    <a:lnTo>
                      <a:pt x="7" y="9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6" name="Freeform 53"/>
              <p:cNvSpPr>
                <a:spLocks/>
              </p:cNvSpPr>
              <p:nvPr/>
            </p:nvSpPr>
            <p:spPr bwMode="auto">
              <a:xfrm>
                <a:off x="1565" y="2478"/>
                <a:ext cx="36" cy="21"/>
              </a:xfrm>
              <a:custGeom>
                <a:avLst/>
                <a:gdLst>
                  <a:gd name="T0" fmla="*/ 0 w 107"/>
                  <a:gd name="T1" fmla="*/ 0 h 64"/>
                  <a:gd name="T2" fmla="*/ 0 w 107"/>
                  <a:gd name="T3" fmla="*/ 0 h 64"/>
                  <a:gd name="T4" fmla="*/ 0 w 107"/>
                  <a:gd name="T5" fmla="*/ 0 h 64"/>
                  <a:gd name="T6" fmla="*/ 0 w 107"/>
                  <a:gd name="T7" fmla="*/ 0 h 64"/>
                  <a:gd name="T8" fmla="*/ 0 w 107"/>
                  <a:gd name="T9" fmla="*/ 0 h 64"/>
                  <a:gd name="T10" fmla="*/ 0 w 107"/>
                  <a:gd name="T11" fmla="*/ 0 h 64"/>
                  <a:gd name="T12" fmla="*/ 0 w 107"/>
                  <a:gd name="T13" fmla="*/ 0 h 64"/>
                  <a:gd name="T14" fmla="*/ 0 w 107"/>
                  <a:gd name="T15" fmla="*/ 0 h 64"/>
                  <a:gd name="T16" fmla="*/ 0 w 107"/>
                  <a:gd name="T17" fmla="*/ 0 h 64"/>
                  <a:gd name="T18" fmla="*/ 0 w 107"/>
                  <a:gd name="T19" fmla="*/ 0 h 64"/>
                  <a:gd name="T20" fmla="*/ 0 w 107"/>
                  <a:gd name="T21" fmla="*/ 0 h 64"/>
                  <a:gd name="T22" fmla="*/ 0 w 107"/>
                  <a:gd name="T23" fmla="*/ 0 h 64"/>
                  <a:gd name="T24" fmla="*/ 0 w 107"/>
                  <a:gd name="T25" fmla="*/ 0 h 64"/>
                  <a:gd name="T26" fmla="*/ 0 w 107"/>
                  <a:gd name="T27" fmla="*/ 0 h 64"/>
                  <a:gd name="T28" fmla="*/ 0 w 107"/>
                  <a:gd name="T29" fmla="*/ 0 h 64"/>
                  <a:gd name="T30" fmla="*/ 0 w 107"/>
                  <a:gd name="T31" fmla="*/ 0 h 64"/>
                  <a:gd name="T32" fmla="*/ 0 w 107"/>
                  <a:gd name="T33" fmla="*/ 0 h 64"/>
                  <a:gd name="T34" fmla="*/ 0 w 107"/>
                  <a:gd name="T35" fmla="*/ 0 h 64"/>
                  <a:gd name="T36" fmla="*/ 0 w 107"/>
                  <a:gd name="T37" fmla="*/ 0 h 64"/>
                  <a:gd name="T38" fmla="*/ 0 w 107"/>
                  <a:gd name="T39" fmla="*/ 0 h 64"/>
                  <a:gd name="T40" fmla="*/ 0 w 107"/>
                  <a:gd name="T41" fmla="*/ 0 h 64"/>
                  <a:gd name="T42" fmla="*/ 0 w 107"/>
                  <a:gd name="T43" fmla="*/ 0 h 64"/>
                  <a:gd name="T44" fmla="*/ 0 w 107"/>
                  <a:gd name="T45" fmla="*/ 0 h 64"/>
                  <a:gd name="T46" fmla="*/ 0 w 107"/>
                  <a:gd name="T47" fmla="*/ 0 h 64"/>
                  <a:gd name="T48" fmla="*/ 0 w 107"/>
                  <a:gd name="T49" fmla="*/ 0 h 64"/>
                  <a:gd name="T50" fmla="*/ 0 w 107"/>
                  <a:gd name="T51" fmla="*/ 0 h 64"/>
                  <a:gd name="T52" fmla="*/ 0 w 107"/>
                  <a:gd name="T53" fmla="*/ 0 h 64"/>
                  <a:gd name="T54" fmla="*/ 0 w 107"/>
                  <a:gd name="T55" fmla="*/ 0 h 64"/>
                  <a:gd name="T56" fmla="*/ 0 w 107"/>
                  <a:gd name="T57" fmla="*/ 0 h 64"/>
                  <a:gd name="T58" fmla="*/ 0 w 107"/>
                  <a:gd name="T59" fmla="*/ 0 h 64"/>
                  <a:gd name="T60" fmla="*/ 0 w 107"/>
                  <a:gd name="T61" fmla="*/ 0 h 64"/>
                  <a:gd name="T62" fmla="*/ 0 w 107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64"/>
                  <a:gd name="T98" fmla="*/ 107 w 107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64">
                    <a:moveTo>
                      <a:pt x="16" y="0"/>
                    </a:moveTo>
                    <a:lnTo>
                      <a:pt x="17" y="2"/>
                    </a:lnTo>
                    <a:lnTo>
                      <a:pt x="18" y="5"/>
                    </a:lnTo>
                    <a:lnTo>
                      <a:pt x="21" y="9"/>
                    </a:lnTo>
                    <a:lnTo>
                      <a:pt x="25" y="13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5" y="17"/>
                    </a:lnTo>
                    <a:lnTo>
                      <a:pt x="39" y="19"/>
                    </a:lnTo>
                    <a:lnTo>
                      <a:pt x="43" y="20"/>
                    </a:lnTo>
                    <a:lnTo>
                      <a:pt x="49" y="22"/>
                    </a:lnTo>
                    <a:lnTo>
                      <a:pt x="54" y="23"/>
                    </a:lnTo>
                    <a:lnTo>
                      <a:pt x="60" y="25"/>
                    </a:lnTo>
                    <a:lnTo>
                      <a:pt x="68" y="27"/>
                    </a:lnTo>
                    <a:lnTo>
                      <a:pt x="76" y="30"/>
                    </a:lnTo>
                    <a:lnTo>
                      <a:pt x="84" y="33"/>
                    </a:lnTo>
                    <a:lnTo>
                      <a:pt x="91" y="36"/>
                    </a:lnTo>
                    <a:lnTo>
                      <a:pt x="96" y="38"/>
                    </a:lnTo>
                    <a:lnTo>
                      <a:pt x="101" y="40"/>
                    </a:lnTo>
                    <a:lnTo>
                      <a:pt x="104" y="42"/>
                    </a:lnTo>
                    <a:lnTo>
                      <a:pt x="106" y="45"/>
                    </a:lnTo>
                    <a:lnTo>
                      <a:pt x="107" y="50"/>
                    </a:lnTo>
                    <a:lnTo>
                      <a:pt x="106" y="55"/>
                    </a:lnTo>
                    <a:lnTo>
                      <a:pt x="104" y="59"/>
                    </a:lnTo>
                    <a:lnTo>
                      <a:pt x="103" y="62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97" y="64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9" y="63"/>
                    </a:lnTo>
                    <a:lnTo>
                      <a:pt x="85" y="62"/>
                    </a:lnTo>
                    <a:lnTo>
                      <a:pt x="80" y="61"/>
                    </a:lnTo>
                    <a:lnTo>
                      <a:pt x="76" y="60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2" y="58"/>
                    </a:lnTo>
                    <a:lnTo>
                      <a:pt x="58" y="57"/>
                    </a:lnTo>
                    <a:lnTo>
                      <a:pt x="54" y="56"/>
                    </a:lnTo>
                    <a:lnTo>
                      <a:pt x="48" y="54"/>
                    </a:lnTo>
                    <a:lnTo>
                      <a:pt x="40" y="53"/>
                    </a:lnTo>
                    <a:lnTo>
                      <a:pt x="34" y="51"/>
                    </a:lnTo>
                    <a:lnTo>
                      <a:pt x="28" y="48"/>
                    </a:lnTo>
                    <a:lnTo>
                      <a:pt x="21" y="46"/>
                    </a:lnTo>
                    <a:lnTo>
                      <a:pt x="15" y="44"/>
                    </a:lnTo>
                    <a:lnTo>
                      <a:pt x="10" y="41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4" y="11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7" name="Freeform 54"/>
              <p:cNvSpPr>
                <a:spLocks/>
              </p:cNvSpPr>
              <p:nvPr/>
            </p:nvSpPr>
            <p:spPr bwMode="auto">
              <a:xfrm>
                <a:off x="1688" y="2386"/>
                <a:ext cx="28" cy="10"/>
              </a:xfrm>
              <a:custGeom>
                <a:avLst/>
                <a:gdLst>
                  <a:gd name="T0" fmla="*/ 0 w 82"/>
                  <a:gd name="T1" fmla="*/ 0 h 29"/>
                  <a:gd name="T2" fmla="*/ 0 w 82"/>
                  <a:gd name="T3" fmla="*/ 0 h 29"/>
                  <a:gd name="T4" fmla="*/ 0 w 82"/>
                  <a:gd name="T5" fmla="*/ 0 h 29"/>
                  <a:gd name="T6" fmla="*/ 0 w 82"/>
                  <a:gd name="T7" fmla="*/ 0 h 29"/>
                  <a:gd name="T8" fmla="*/ 0 w 82"/>
                  <a:gd name="T9" fmla="*/ 0 h 29"/>
                  <a:gd name="T10" fmla="*/ 0 w 82"/>
                  <a:gd name="T11" fmla="*/ 0 h 29"/>
                  <a:gd name="T12" fmla="*/ 0 w 82"/>
                  <a:gd name="T13" fmla="*/ 0 h 29"/>
                  <a:gd name="T14" fmla="*/ 0 w 82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29"/>
                  <a:gd name="T26" fmla="*/ 82 w 82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29">
                    <a:moveTo>
                      <a:pt x="77" y="29"/>
                    </a:moveTo>
                    <a:lnTo>
                      <a:pt x="2" y="9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82" y="23"/>
                    </a:lnTo>
                    <a:lnTo>
                      <a:pt x="77" y="2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8" name="Freeform 55"/>
              <p:cNvSpPr>
                <a:spLocks/>
              </p:cNvSpPr>
              <p:nvPr/>
            </p:nvSpPr>
            <p:spPr bwMode="auto">
              <a:xfrm>
                <a:off x="1603" y="2275"/>
                <a:ext cx="256" cy="255"/>
              </a:xfrm>
              <a:custGeom>
                <a:avLst/>
                <a:gdLst>
                  <a:gd name="T0" fmla="*/ 0 w 768"/>
                  <a:gd name="T1" fmla="*/ 0 h 767"/>
                  <a:gd name="T2" fmla="*/ 0 w 768"/>
                  <a:gd name="T3" fmla="*/ 0 h 767"/>
                  <a:gd name="T4" fmla="*/ 0 w 768"/>
                  <a:gd name="T5" fmla="*/ 0 h 767"/>
                  <a:gd name="T6" fmla="*/ 0 w 768"/>
                  <a:gd name="T7" fmla="*/ 0 h 767"/>
                  <a:gd name="T8" fmla="*/ 0 w 768"/>
                  <a:gd name="T9" fmla="*/ 0 h 767"/>
                  <a:gd name="T10" fmla="*/ 0 w 768"/>
                  <a:gd name="T11" fmla="*/ 0 h 767"/>
                  <a:gd name="T12" fmla="*/ 1 w 768"/>
                  <a:gd name="T13" fmla="*/ 0 h 767"/>
                  <a:gd name="T14" fmla="*/ 0 w 768"/>
                  <a:gd name="T15" fmla="*/ 0 h 767"/>
                  <a:gd name="T16" fmla="*/ 0 w 768"/>
                  <a:gd name="T17" fmla="*/ 0 h 767"/>
                  <a:gd name="T18" fmla="*/ 1 w 768"/>
                  <a:gd name="T19" fmla="*/ 0 h 767"/>
                  <a:gd name="T20" fmla="*/ 0 w 768"/>
                  <a:gd name="T21" fmla="*/ 0 h 767"/>
                  <a:gd name="T22" fmla="*/ 0 w 768"/>
                  <a:gd name="T23" fmla="*/ 0 h 767"/>
                  <a:gd name="T24" fmla="*/ 0 w 768"/>
                  <a:gd name="T25" fmla="*/ 0 h 767"/>
                  <a:gd name="T26" fmla="*/ 0 w 768"/>
                  <a:gd name="T27" fmla="*/ 0 h 767"/>
                  <a:gd name="T28" fmla="*/ 1 w 768"/>
                  <a:gd name="T29" fmla="*/ 0 h 767"/>
                  <a:gd name="T30" fmla="*/ 1 w 768"/>
                  <a:gd name="T31" fmla="*/ 0 h 767"/>
                  <a:gd name="T32" fmla="*/ 1 w 768"/>
                  <a:gd name="T33" fmla="*/ 0 h 767"/>
                  <a:gd name="T34" fmla="*/ 1 w 768"/>
                  <a:gd name="T35" fmla="*/ 0 h 767"/>
                  <a:gd name="T36" fmla="*/ 1 w 768"/>
                  <a:gd name="T37" fmla="*/ 0 h 767"/>
                  <a:gd name="T38" fmla="*/ 1 w 768"/>
                  <a:gd name="T39" fmla="*/ 0 h 767"/>
                  <a:gd name="T40" fmla="*/ 1 w 768"/>
                  <a:gd name="T41" fmla="*/ 0 h 767"/>
                  <a:gd name="T42" fmla="*/ 1 w 768"/>
                  <a:gd name="T43" fmla="*/ 0 h 767"/>
                  <a:gd name="T44" fmla="*/ 1 w 768"/>
                  <a:gd name="T45" fmla="*/ 0 h 767"/>
                  <a:gd name="T46" fmla="*/ 1 w 768"/>
                  <a:gd name="T47" fmla="*/ 1 h 767"/>
                  <a:gd name="T48" fmla="*/ 0 w 768"/>
                  <a:gd name="T49" fmla="*/ 1 h 767"/>
                  <a:gd name="T50" fmla="*/ 0 w 768"/>
                  <a:gd name="T51" fmla="*/ 1 h 767"/>
                  <a:gd name="T52" fmla="*/ 0 w 768"/>
                  <a:gd name="T53" fmla="*/ 1 h 767"/>
                  <a:gd name="T54" fmla="*/ 0 w 768"/>
                  <a:gd name="T55" fmla="*/ 1 h 767"/>
                  <a:gd name="T56" fmla="*/ 0 w 768"/>
                  <a:gd name="T57" fmla="*/ 1 h 767"/>
                  <a:gd name="T58" fmla="*/ 0 w 768"/>
                  <a:gd name="T59" fmla="*/ 1 h 767"/>
                  <a:gd name="T60" fmla="*/ 0 w 768"/>
                  <a:gd name="T61" fmla="*/ 1 h 767"/>
                  <a:gd name="T62" fmla="*/ 0 w 768"/>
                  <a:gd name="T63" fmla="*/ 1 h 767"/>
                  <a:gd name="T64" fmla="*/ 0 w 768"/>
                  <a:gd name="T65" fmla="*/ 1 h 767"/>
                  <a:gd name="T66" fmla="*/ 0 w 768"/>
                  <a:gd name="T67" fmla="*/ 1 h 767"/>
                  <a:gd name="T68" fmla="*/ 0 w 768"/>
                  <a:gd name="T69" fmla="*/ 1 h 767"/>
                  <a:gd name="T70" fmla="*/ 0 w 768"/>
                  <a:gd name="T71" fmla="*/ 1 h 767"/>
                  <a:gd name="T72" fmla="*/ 0 w 768"/>
                  <a:gd name="T73" fmla="*/ 1 h 767"/>
                  <a:gd name="T74" fmla="*/ 0 w 768"/>
                  <a:gd name="T75" fmla="*/ 1 h 767"/>
                  <a:gd name="T76" fmla="*/ 0 w 768"/>
                  <a:gd name="T77" fmla="*/ 1 h 767"/>
                  <a:gd name="T78" fmla="*/ 0 w 768"/>
                  <a:gd name="T79" fmla="*/ 1 h 767"/>
                  <a:gd name="T80" fmla="*/ 1 w 768"/>
                  <a:gd name="T81" fmla="*/ 1 h 767"/>
                  <a:gd name="T82" fmla="*/ 1 w 768"/>
                  <a:gd name="T83" fmla="*/ 0 h 767"/>
                  <a:gd name="T84" fmla="*/ 1 w 768"/>
                  <a:gd name="T85" fmla="*/ 0 h 767"/>
                  <a:gd name="T86" fmla="*/ 1 w 768"/>
                  <a:gd name="T87" fmla="*/ 0 h 767"/>
                  <a:gd name="T88" fmla="*/ 1 w 768"/>
                  <a:gd name="T89" fmla="*/ 0 h 767"/>
                  <a:gd name="T90" fmla="*/ 0 w 768"/>
                  <a:gd name="T91" fmla="*/ 1 h 767"/>
                  <a:gd name="T92" fmla="*/ 0 w 768"/>
                  <a:gd name="T93" fmla="*/ 1 h 767"/>
                  <a:gd name="T94" fmla="*/ 0 w 768"/>
                  <a:gd name="T95" fmla="*/ 1 h 767"/>
                  <a:gd name="T96" fmla="*/ 0 w 768"/>
                  <a:gd name="T97" fmla="*/ 1 h 767"/>
                  <a:gd name="T98" fmla="*/ 0 w 768"/>
                  <a:gd name="T99" fmla="*/ 1 h 767"/>
                  <a:gd name="T100" fmla="*/ 0 w 768"/>
                  <a:gd name="T101" fmla="*/ 1 h 767"/>
                  <a:gd name="T102" fmla="*/ 0 w 768"/>
                  <a:gd name="T103" fmla="*/ 1 h 767"/>
                  <a:gd name="T104" fmla="*/ 0 w 768"/>
                  <a:gd name="T105" fmla="*/ 1 h 767"/>
                  <a:gd name="T106" fmla="*/ 0 w 768"/>
                  <a:gd name="T107" fmla="*/ 1 h 767"/>
                  <a:gd name="T108" fmla="*/ 0 w 768"/>
                  <a:gd name="T109" fmla="*/ 1 h 767"/>
                  <a:gd name="T110" fmla="*/ 0 w 768"/>
                  <a:gd name="T111" fmla="*/ 1 h 767"/>
                  <a:gd name="T112" fmla="*/ 0 w 768"/>
                  <a:gd name="T113" fmla="*/ 1 h 767"/>
                  <a:gd name="T114" fmla="*/ 0 w 768"/>
                  <a:gd name="T115" fmla="*/ 1 h 767"/>
                  <a:gd name="T116" fmla="*/ 0 w 768"/>
                  <a:gd name="T117" fmla="*/ 0 h 767"/>
                  <a:gd name="T118" fmla="*/ 0 w 768"/>
                  <a:gd name="T119" fmla="*/ 0 h 767"/>
                  <a:gd name="T120" fmla="*/ 0 w 768"/>
                  <a:gd name="T121" fmla="*/ 0 h 7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8"/>
                  <a:gd name="T184" fmla="*/ 0 h 767"/>
                  <a:gd name="T185" fmla="*/ 768 w 768"/>
                  <a:gd name="T186" fmla="*/ 767 h 7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8" h="767">
                    <a:moveTo>
                      <a:pt x="336" y="370"/>
                    </a:moveTo>
                    <a:lnTo>
                      <a:pt x="348" y="354"/>
                    </a:lnTo>
                    <a:lnTo>
                      <a:pt x="255" y="327"/>
                    </a:lnTo>
                    <a:lnTo>
                      <a:pt x="254" y="324"/>
                    </a:lnTo>
                    <a:lnTo>
                      <a:pt x="253" y="321"/>
                    </a:lnTo>
                    <a:lnTo>
                      <a:pt x="252" y="317"/>
                    </a:lnTo>
                    <a:lnTo>
                      <a:pt x="251" y="313"/>
                    </a:lnTo>
                    <a:lnTo>
                      <a:pt x="355" y="343"/>
                    </a:lnTo>
                    <a:lnTo>
                      <a:pt x="370" y="326"/>
                    </a:lnTo>
                    <a:lnTo>
                      <a:pt x="248" y="293"/>
                    </a:lnTo>
                    <a:lnTo>
                      <a:pt x="249" y="290"/>
                    </a:lnTo>
                    <a:lnTo>
                      <a:pt x="249" y="288"/>
                    </a:lnTo>
                    <a:lnTo>
                      <a:pt x="249" y="286"/>
                    </a:lnTo>
                    <a:lnTo>
                      <a:pt x="250" y="284"/>
                    </a:lnTo>
                    <a:lnTo>
                      <a:pt x="250" y="283"/>
                    </a:lnTo>
                    <a:lnTo>
                      <a:pt x="251" y="282"/>
                    </a:lnTo>
                    <a:lnTo>
                      <a:pt x="251" y="281"/>
                    </a:lnTo>
                    <a:lnTo>
                      <a:pt x="376" y="316"/>
                    </a:lnTo>
                    <a:lnTo>
                      <a:pt x="389" y="297"/>
                    </a:lnTo>
                    <a:lnTo>
                      <a:pt x="264" y="263"/>
                    </a:lnTo>
                    <a:lnTo>
                      <a:pt x="266" y="261"/>
                    </a:lnTo>
                    <a:lnTo>
                      <a:pt x="268" y="259"/>
                    </a:lnTo>
                    <a:lnTo>
                      <a:pt x="270" y="256"/>
                    </a:lnTo>
                    <a:lnTo>
                      <a:pt x="272" y="253"/>
                    </a:lnTo>
                    <a:lnTo>
                      <a:pt x="398" y="287"/>
                    </a:lnTo>
                    <a:lnTo>
                      <a:pt x="412" y="269"/>
                    </a:lnTo>
                    <a:lnTo>
                      <a:pt x="285" y="238"/>
                    </a:lnTo>
                    <a:lnTo>
                      <a:pt x="292" y="229"/>
                    </a:lnTo>
                    <a:lnTo>
                      <a:pt x="300" y="222"/>
                    </a:lnTo>
                    <a:lnTo>
                      <a:pt x="308" y="213"/>
                    </a:lnTo>
                    <a:lnTo>
                      <a:pt x="316" y="205"/>
                    </a:lnTo>
                    <a:lnTo>
                      <a:pt x="313" y="209"/>
                    </a:lnTo>
                    <a:lnTo>
                      <a:pt x="457" y="250"/>
                    </a:lnTo>
                    <a:lnTo>
                      <a:pt x="491" y="202"/>
                    </a:lnTo>
                    <a:lnTo>
                      <a:pt x="352" y="166"/>
                    </a:lnTo>
                    <a:lnTo>
                      <a:pt x="354" y="164"/>
                    </a:lnTo>
                    <a:lnTo>
                      <a:pt x="357" y="160"/>
                    </a:lnTo>
                    <a:lnTo>
                      <a:pt x="359" y="158"/>
                    </a:lnTo>
                    <a:lnTo>
                      <a:pt x="361" y="156"/>
                    </a:lnTo>
                    <a:lnTo>
                      <a:pt x="531" y="198"/>
                    </a:lnTo>
                    <a:lnTo>
                      <a:pt x="648" y="48"/>
                    </a:lnTo>
                    <a:lnTo>
                      <a:pt x="717" y="10"/>
                    </a:lnTo>
                    <a:lnTo>
                      <a:pt x="682" y="0"/>
                    </a:lnTo>
                    <a:lnTo>
                      <a:pt x="690" y="2"/>
                    </a:lnTo>
                    <a:lnTo>
                      <a:pt x="699" y="4"/>
                    </a:lnTo>
                    <a:lnTo>
                      <a:pt x="708" y="7"/>
                    </a:lnTo>
                    <a:lnTo>
                      <a:pt x="719" y="9"/>
                    </a:lnTo>
                    <a:lnTo>
                      <a:pt x="730" y="12"/>
                    </a:lnTo>
                    <a:lnTo>
                      <a:pt x="742" y="16"/>
                    </a:lnTo>
                    <a:lnTo>
                      <a:pt x="755" y="20"/>
                    </a:lnTo>
                    <a:lnTo>
                      <a:pt x="768" y="23"/>
                    </a:lnTo>
                    <a:lnTo>
                      <a:pt x="758" y="27"/>
                    </a:lnTo>
                    <a:lnTo>
                      <a:pt x="745" y="31"/>
                    </a:lnTo>
                    <a:lnTo>
                      <a:pt x="730" y="37"/>
                    </a:lnTo>
                    <a:lnTo>
                      <a:pt x="717" y="43"/>
                    </a:lnTo>
                    <a:lnTo>
                      <a:pt x="702" y="49"/>
                    </a:lnTo>
                    <a:lnTo>
                      <a:pt x="689" y="56"/>
                    </a:lnTo>
                    <a:lnTo>
                      <a:pt x="680" y="61"/>
                    </a:lnTo>
                    <a:lnTo>
                      <a:pt x="673" y="66"/>
                    </a:lnTo>
                    <a:lnTo>
                      <a:pt x="666" y="76"/>
                    </a:lnTo>
                    <a:lnTo>
                      <a:pt x="649" y="99"/>
                    </a:lnTo>
                    <a:lnTo>
                      <a:pt x="623" y="132"/>
                    </a:lnTo>
                    <a:lnTo>
                      <a:pt x="593" y="174"/>
                    </a:lnTo>
                    <a:lnTo>
                      <a:pt x="556" y="225"/>
                    </a:lnTo>
                    <a:lnTo>
                      <a:pt x="514" y="280"/>
                    </a:lnTo>
                    <a:lnTo>
                      <a:pt x="470" y="340"/>
                    </a:lnTo>
                    <a:lnTo>
                      <a:pt x="425" y="402"/>
                    </a:lnTo>
                    <a:lnTo>
                      <a:pt x="379" y="464"/>
                    </a:lnTo>
                    <a:lnTo>
                      <a:pt x="334" y="525"/>
                    </a:lnTo>
                    <a:lnTo>
                      <a:pt x="291" y="583"/>
                    </a:lnTo>
                    <a:lnTo>
                      <a:pt x="252" y="636"/>
                    </a:lnTo>
                    <a:lnTo>
                      <a:pt x="217" y="683"/>
                    </a:lnTo>
                    <a:lnTo>
                      <a:pt x="190" y="722"/>
                    </a:lnTo>
                    <a:lnTo>
                      <a:pt x="168" y="750"/>
                    </a:lnTo>
                    <a:lnTo>
                      <a:pt x="156" y="767"/>
                    </a:lnTo>
                    <a:lnTo>
                      <a:pt x="12" y="727"/>
                    </a:lnTo>
                    <a:lnTo>
                      <a:pt x="11" y="725"/>
                    </a:lnTo>
                    <a:lnTo>
                      <a:pt x="10" y="724"/>
                    </a:lnTo>
                    <a:lnTo>
                      <a:pt x="8" y="722"/>
                    </a:lnTo>
                    <a:lnTo>
                      <a:pt x="7" y="721"/>
                    </a:lnTo>
                    <a:lnTo>
                      <a:pt x="6" y="721"/>
                    </a:lnTo>
                    <a:lnTo>
                      <a:pt x="4" y="720"/>
                    </a:lnTo>
                    <a:lnTo>
                      <a:pt x="2" y="718"/>
                    </a:lnTo>
                    <a:lnTo>
                      <a:pt x="0" y="716"/>
                    </a:lnTo>
                    <a:lnTo>
                      <a:pt x="1" y="715"/>
                    </a:lnTo>
                    <a:lnTo>
                      <a:pt x="1" y="713"/>
                    </a:lnTo>
                    <a:lnTo>
                      <a:pt x="2" y="712"/>
                    </a:lnTo>
                    <a:lnTo>
                      <a:pt x="34" y="722"/>
                    </a:lnTo>
                    <a:lnTo>
                      <a:pt x="59" y="728"/>
                    </a:lnTo>
                    <a:lnTo>
                      <a:pt x="79" y="734"/>
                    </a:lnTo>
                    <a:lnTo>
                      <a:pt x="92" y="737"/>
                    </a:lnTo>
                    <a:lnTo>
                      <a:pt x="102" y="739"/>
                    </a:lnTo>
                    <a:lnTo>
                      <a:pt x="108" y="740"/>
                    </a:lnTo>
                    <a:lnTo>
                      <a:pt x="112" y="740"/>
                    </a:lnTo>
                    <a:lnTo>
                      <a:pt x="115" y="739"/>
                    </a:lnTo>
                    <a:lnTo>
                      <a:pt x="113" y="739"/>
                    </a:lnTo>
                    <a:lnTo>
                      <a:pt x="122" y="735"/>
                    </a:lnTo>
                    <a:lnTo>
                      <a:pt x="134" y="724"/>
                    </a:lnTo>
                    <a:lnTo>
                      <a:pt x="147" y="708"/>
                    </a:lnTo>
                    <a:lnTo>
                      <a:pt x="162" y="691"/>
                    </a:lnTo>
                    <a:lnTo>
                      <a:pt x="177" y="673"/>
                    </a:lnTo>
                    <a:lnTo>
                      <a:pt x="190" y="656"/>
                    </a:lnTo>
                    <a:lnTo>
                      <a:pt x="199" y="643"/>
                    </a:lnTo>
                    <a:lnTo>
                      <a:pt x="206" y="634"/>
                    </a:lnTo>
                    <a:lnTo>
                      <a:pt x="212" y="626"/>
                    </a:lnTo>
                    <a:lnTo>
                      <a:pt x="221" y="611"/>
                    </a:lnTo>
                    <a:lnTo>
                      <a:pt x="236" y="592"/>
                    </a:lnTo>
                    <a:lnTo>
                      <a:pt x="254" y="569"/>
                    </a:lnTo>
                    <a:lnTo>
                      <a:pt x="274" y="542"/>
                    </a:lnTo>
                    <a:lnTo>
                      <a:pt x="295" y="514"/>
                    </a:lnTo>
                    <a:lnTo>
                      <a:pt x="319" y="484"/>
                    </a:lnTo>
                    <a:lnTo>
                      <a:pt x="343" y="453"/>
                    </a:lnTo>
                    <a:lnTo>
                      <a:pt x="366" y="423"/>
                    </a:lnTo>
                    <a:lnTo>
                      <a:pt x="389" y="394"/>
                    </a:lnTo>
                    <a:lnTo>
                      <a:pt x="410" y="367"/>
                    </a:lnTo>
                    <a:lnTo>
                      <a:pt x="429" y="342"/>
                    </a:lnTo>
                    <a:lnTo>
                      <a:pt x="445" y="322"/>
                    </a:lnTo>
                    <a:lnTo>
                      <a:pt x="456" y="306"/>
                    </a:lnTo>
                    <a:lnTo>
                      <a:pt x="465" y="296"/>
                    </a:lnTo>
                    <a:lnTo>
                      <a:pt x="468" y="292"/>
                    </a:lnTo>
                    <a:lnTo>
                      <a:pt x="458" y="284"/>
                    </a:lnTo>
                    <a:lnTo>
                      <a:pt x="455" y="288"/>
                    </a:lnTo>
                    <a:lnTo>
                      <a:pt x="449" y="297"/>
                    </a:lnTo>
                    <a:lnTo>
                      <a:pt x="439" y="308"/>
                    </a:lnTo>
                    <a:lnTo>
                      <a:pt x="428" y="324"/>
                    </a:lnTo>
                    <a:lnTo>
                      <a:pt x="413" y="342"/>
                    </a:lnTo>
                    <a:lnTo>
                      <a:pt x="398" y="362"/>
                    </a:lnTo>
                    <a:lnTo>
                      <a:pt x="380" y="385"/>
                    </a:lnTo>
                    <a:lnTo>
                      <a:pt x="362" y="408"/>
                    </a:lnTo>
                    <a:lnTo>
                      <a:pt x="343" y="432"/>
                    </a:lnTo>
                    <a:lnTo>
                      <a:pt x="324" y="458"/>
                    </a:lnTo>
                    <a:lnTo>
                      <a:pt x="305" y="482"/>
                    </a:lnTo>
                    <a:lnTo>
                      <a:pt x="286" y="506"/>
                    </a:lnTo>
                    <a:lnTo>
                      <a:pt x="268" y="529"/>
                    </a:lnTo>
                    <a:lnTo>
                      <a:pt x="251" y="552"/>
                    </a:lnTo>
                    <a:lnTo>
                      <a:pt x="236" y="572"/>
                    </a:lnTo>
                    <a:lnTo>
                      <a:pt x="222" y="590"/>
                    </a:lnTo>
                    <a:lnTo>
                      <a:pt x="231" y="573"/>
                    </a:lnTo>
                    <a:lnTo>
                      <a:pt x="238" y="557"/>
                    </a:lnTo>
                    <a:lnTo>
                      <a:pt x="244" y="543"/>
                    </a:lnTo>
                    <a:lnTo>
                      <a:pt x="246" y="535"/>
                    </a:lnTo>
                    <a:lnTo>
                      <a:pt x="246" y="529"/>
                    </a:lnTo>
                    <a:lnTo>
                      <a:pt x="247" y="522"/>
                    </a:lnTo>
                    <a:lnTo>
                      <a:pt x="249" y="511"/>
                    </a:lnTo>
                    <a:lnTo>
                      <a:pt x="250" y="499"/>
                    </a:lnTo>
                    <a:lnTo>
                      <a:pt x="252" y="487"/>
                    </a:lnTo>
                    <a:lnTo>
                      <a:pt x="253" y="476"/>
                    </a:lnTo>
                    <a:lnTo>
                      <a:pt x="255" y="463"/>
                    </a:lnTo>
                    <a:lnTo>
                      <a:pt x="256" y="451"/>
                    </a:lnTo>
                    <a:lnTo>
                      <a:pt x="272" y="457"/>
                    </a:lnTo>
                    <a:lnTo>
                      <a:pt x="289" y="441"/>
                    </a:lnTo>
                    <a:lnTo>
                      <a:pt x="258" y="430"/>
                    </a:lnTo>
                    <a:lnTo>
                      <a:pt x="259" y="427"/>
                    </a:lnTo>
                    <a:lnTo>
                      <a:pt x="259" y="424"/>
                    </a:lnTo>
                    <a:lnTo>
                      <a:pt x="259" y="421"/>
                    </a:lnTo>
                    <a:lnTo>
                      <a:pt x="259" y="418"/>
                    </a:lnTo>
                    <a:lnTo>
                      <a:pt x="292" y="426"/>
                    </a:lnTo>
                    <a:lnTo>
                      <a:pt x="306" y="411"/>
                    </a:lnTo>
                    <a:lnTo>
                      <a:pt x="262" y="396"/>
                    </a:lnTo>
                    <a:lnTo>
                      <a:pt x="262" y="394"/>
                    </a:lnTo>
                    <a:lnTo>
                      <a:pt x="263" y="391"/>
                    </a:lnTo>
                    <a:lnTo>
                      <a:pt x="263" y="388"/>
                    </a:lnTo>
                    <a:lnTo>
                      <a:pt x="263" y="386"/>
                    </a:lnTo>
                    <a:lnTo>
                      <a:pt x="316" y="400"/>
                    </a:lnTo>
                    <a:lnTo>
                      <a:pt x="328" y="385"/>
                    </a:lnTo>
                    <a:lnTo>
                      <a:pt x="263" y="363"/>
                    </a:lnTo>
                    <a:lnTo>
                      <a:pt x="263" y="362"/>
                    </a:lnTo>
                    <a:lnTo>
                      <a:pt x="263" y="360"/>
                    </a:lnTo>
                    <a:lnTo>
                      <a:pt x="263" y="359"/>
                    </a:lnTo>
                    <a:lnTo>
                      <a:pt x="263" y="358"/>
                    </a:lnTo>
                    <a:lnTo>
                      <a:pt x="262" y="356"/>
                    </a:lnTo>
                    <a:lnTo>
                      <a:pt x="262" y="354"/>
                    </a:lnTo>
                    <a:lnTo>
                      <a:pt x="262" y="352"/>
                    </a:lnTo>
                    <a:lnTo>
                      <a:pt x="261" y="350"/>
                    </a:lnTo>
                    <a:lnTo>
                      <a:pt x="336" y="37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59" name="Freeform 56"/>
              <p:cNvSpPr>
                <a:spLocks/>
              </p:cNvSpPr>
              <p:nvPr/>
            </p:nvSpPr>
            <p:spPr bwMode="auto">
              <a:xfrm>
                <a:off x="1681" y="2281"/>
                <a:ext cx="91" cy="89"/>
              </a:xfrm>
              <a:custGeom>
                <a:avLst/>
                <a:gdLst>
                  <a:gd name="T0" fmla="*/ 0 w 273"/>
                  <a:gd name="T1" fmla="*/ 0 h 267"/>
                  <a:gd name="T2" fmla="*/ 0 w 273"/>
                  <a:gd name="T3" fmla="*/ 0 h 267"/>
                  <a:gd name="T4" fmla="*/ 0 w 273"/>
                  <a:gd name="T5" fmla="*/ 0 h 267"/>
                  <a:gd name="T6" fmla="*/ 0 w 273"/>
                  <a:gd name="T7" fmla="*/ 0 h 267"/>
                  <a:gd name="T8" fmla="*/ 0 w 273"/>
                  <a:gd name="T9" fmla="*/ 0 h 267"/>
                  <a:gd name="T10" fmla="*/ 0 w 273"/>
                  <a:gd name="T11" fmla="*/ 0 h 267"/>
                  <a:gd name="T12" fmla="*/ 0 w 273"/>
                  <a:gd name="T13" fmla="*/ 0 h 267"/>
                  <a:gd name="T14" fmla="*/ 0 w 273"/>
                  <a:gd name="T15" fmla="*/ 0 h 267"/>
                  <a:gd name="T16" fmla="*/ 0 w 273"/>
                  <a:gd name="T17" fmla="*/ 0 h 267"/>
                  <a:gd name="T18" fmla="*/ 0 w 273"/>
                  <a:gd name="T19" fmla="*/ 0 h 267"/>
                  <a:gd name="T20" fmla="*/ 0 w 273"/>
                  <a:gd name="T21" fmla="*/ 0 h 267"/>
                  <a:gd name="T22" fmla="*/ 0 w 273"/>
                  <a:gd name="T23" fmla="*/ 0 h 267"/>
                  <a:gd name="T24" fmla="*/ 0 w 273"/>
                  <a:gd name="T25" fmla="*/ 0 h 267"/>
                  <a:gd name="T26" fmla="*/ 0 w 273"/>
                  <a:gd name="T27" fmla="*/ 0 h 267"/>
                  <a:gd name="T28" fmla="*/ 0 w 273"/>
                  <a:gd name="T29" fmla="*/ 0 h 267"/>
                  <a:gd name="T30" fmla="*/ 0 w 273"/>
                  <a:gd name="T31" fmla="*/ 0 h 267"/>
                  <a:gd name="T32" fmla="*/ 0 w 273"/>
                  <a:gd name="T33" fmla="*/ 0 h 267"/>
                  <a:gd name="T34" fmla="*/ 0 w 273"/>
                  <a:gd name="T35" fmla="*/ 0 h 267"/>
                  <a:gd name="T36" fmla="*/ 0 w 273"/>
                  <a:gd name="T37" fmla="*/ 0 h 267"/>
                  <a:gd name="T38" fmla="*/ 0 w 273"/>
                  <a:gd name="T39" fmla="*/ 0 h 267"/>
                  <a:gd name="T40" fmla="*/ 0 w 273"/>
                  <a:gd name="T41" fmla="*/ 0 h 267"/>
                  <a:gd name="T42" fmla="*/ 0 w 273"/>
                  <a:gd name="T43" fmla="*/ 0 h 267"/>
                  <a:gd name="T44" fmla="*/ 0 w 273"/>
                  <a:gd name="T45" fmla="*/ 0 h 267"/>
                  <a:gd name="T46" fmla="*/ 0 w 273"/>
                  <a:gd name="T47" fmla="*/ 0 h 267"/>
                  <a:gd name="T48" fmla="*/ 0 w 273"/>
                  <a:gd name="T49" fmla="*/ 0 h 267"/>
                  <a:gd name="T50" fmla="*/ 0 w 273"/>
                  <a:gd name="T51" fmla="*/ 0 h 267"/>
                  <a:gd name="T52" fmla="*/ 0 w 273"/>
                  <a:gd name="T53" fmla="*/ 0 h 267"/>
                  <a:gd name="T54" fmla="*/ 0 w 273"/>
                  <a:gd name="T55" fmla="*/ 0 h 267"/>
                  <a:gd name="T56" fmla="*/ 0 w 273"/>
                  <a:gd name="T57" fmla="*/ 0 h 267"/>
                  <a:gd name="T58" fmla="*/ 0 w 273"/>
                  <a:gd name="T59" fmla="*/ 0 h 267"/>
                  <a:gd name="T60" fmla="*/ 0 w 273"/>
                  <a:gd name="T61" fmla="*/ 0 h 267"/>
                  <a:gd name="T62" fmla="*/ 0 w 273"/>
                  <a:gd name="T63" fmla="*/ 0 h 267"/>
                  <a:gd name="T64" fmla="*/ 0 w 273"/>
                  <a:gd name="T65" fmla="*/ 0 h 267"/>
                  <a:gd name="T66" fmla="*/ 0 w 273"/>
                  <a:gd name="T67" fmla="*/ 0 h 267"/>
                  <a:gd name="T68" fmla="*/ 0 w 273"/>
                  <a:gd name="T69" fmla="*/ 0 h 267"/>
                  <a:gd name="T70" fmla="*/ 0 w 273"/>
                  <a:gd name="T71" fmla="*/ 0 h 267"/>
                  <a:gd name="T72" fmla="*/ 0 w 273"/>
                  <a:gd name="T73" fmla="*/ 0 h 267"/>
                  <a:gd name="T74" fmla="*/ 0 w 273"/>
                  <a:gd name="T75" fmla="*/ 0 h 267"/>
                  <a:gd name="T76" fmla="*/ 0 w 273"/>
                  <a:gd name="T77" fmla="*/ 0 h 267"/>
                  <a:gd name="T78" fmla="*/ 0 w 273"/>
                  <a:gd name="T79" fmla="*/ 0 h 267"/>
                  <a:gd name="T80" fmla="*/ 0 w 273"/>
                  <a:gd name="T81" fmla="*/ 0 h 267"/>
                  <a:gd name="T82" fmla="*/ 0 w 273"/>
                  <a:gd name="T83" fmla="*/ 0 h 267"/>
                  <a:gd name="T84" fmla="*/ 0 w 273"/>
                  <a:gd name="T85" fmla="*/ 0 h 267"/>
                  <a:gd name="T86" fmla="*/ 0 w 273"/>
                  <a:gd name="T87" fmla="*/ 0 h 267"/>
                  <a:gd name="T88" fmla="*/ 0 w 273"/>
                  <a:gd name="T89" fmla="*/ 0 h 267"/>
                  <a:gd name="T90" fmla="*/ 0 w 273"/>
                  <a:gd name="T91" fmla="*/ 0 h 267"/>
                  <a:gd name="T92" fmla="*/ 0 w 273"/>
                  <a:gd name="T93" fmla="*/ 0 h 267"/>
                  <a:gd name="T94" fmla="*/ 0 w 273"/>
                  <a:gd name="T95" fmla="*/ 0 h 267"/>
                  <a:gd name="T96" fmla="*/ 0 w 273"/>
                  <a:gd name="T97" fmla="*/ 0 h 267"/>
                  <a:gd name="T98" fmla="*/ 0 w 273"/>
                  <a:gd name="T99" fmla="*/ 0 h 267"/>
                  <a:gd name="T100" fmla="*/ 0 w 273"/>
                  <a:gd name="T101" fmla="*/ 0 h 267"/>
                  <a:gd name="T102" fmla="*/ 0 w 273"/>
                  <a:gd name="T103" fmla="*/ 0 h 267"/>
                  <a:gd name="T104" fmla="*/ 0 w 273"/>
                  <a:gd name="T105" fmla="*/ 0 h 267"/>
                  <a:gd name="T106" fmla="*/ 0 w 273"/>
                  <a:gd name="T107" fmla="*/ 0 h 267"/>
                  <a:gd name="T108" fmla="*/ 0 w 273"/>
                  <a:gd name="T109" fmla="*/ 0 h 267"/>
                  <a:gd name="T110" fmla="*/ 0 w 273"/>
                  <a:gd name="T111" fmla="*/ 0 h 267"/>
                  <a:gd name="T112" fmla="*/ 0 w 273"/>
                  <a:gd name="T113" fmla="*/ 0 h 267"/>
                  <a:gd name="T114" fmla="*/ 0 w 273"/>
                  <a:gd name="T115" fmla="*/ 0 h 267"/>
                  <a:gd name="T116" fmla="*/ 0 w 273"/>
                  <a:gd name="T117" fmla="*/ 0 h 267"/>
                  <a:gd name="T118" fmla="*/ 0 w 273"/>
                  <a:gd name="T119" fmla="*/ 0 h 267"/>
                  <a:gd name="T120" fmla="*/ 0 w 273"/>
                  <a:gd name="T121" fmla="*/ 0 h 2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3"/>
                  <a:gd name="T184" fmla="*/ 0 h 267"/>
                  <a:gd name="T185" fmla="*/ 273 w 273"/>
                  <a:gd name="T186" fmla="*/ 267 h 2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3" h="267">
                    <a:moveTo>
                      <a:pt x="272" y="20"/>
                    </a:moveTo>
                    <a:lnTo>
                      <a:pt x="272" y="21"/>
                    </a:lnTo>
                    <a:lnTo>
                      <a:pt x="273" y="22"/>
                    </a:lnTo>
                    <a:lnTo>
                      <a:pt x="269" y="20"/>
                    </a:lnTo>
                    <a:lnTo>
                      <a:pt x="266" y="19"/>
                    </a:lnTo>
                    <a:lnTo>
                      <a:pt x="263" y="18"/>
                    </a:lnTo>
                    <a:lnTo>
                      <a:pt x="259" y="17"/>
                    </a:lnTo>
                    <a:lnTo>
                      <a:pt x="249" y="16"/>
                    </a:lnTo>
                    <a:lnTo>
                      <a:pt x="238" y="16"/>
                    </a:lnTo>
                    <a:lnTo>
                      <a:pt x="230" y="18"/>
                    </a:lnTo>
                    <a:lnTo>
                      <a:pt x="220" y="21"/>
                    </a:lnTo>
                    <a:lnTo>
                      <a:pt x="212" y="26"/>
                    </a:lnTo>
                    <a:lnTo>
                      <a:pt x="202" y="33"/>
                    </a:lnTo>
                    <a:lnTo>
                      <a:pt x="192" y="44"/>
                    </a:lnTo>
                    <a:lnTo>
                      <a:pt x="180" y="57"/>
                    </a:lnTo>
                    <a:lnTo>
                      <a:pt x="175" y="63"/>
                    </a:lnTo>
                    <a:lnTo>
                      <a:pt x="168" y="71"/>
                    </a:lnTo>
                    <a:lnTo>
                      <a:pt x="161" y="79"/>
                    </a:lnTo>
                    <a:lnTo>
                      <a:pt x="153" y="87"/>
                    </a:lnTo>
                    <a:lnTo>
                      <a:pt x="143" y="97"/>
                    </a:lnTo>
                    <a:lnTo>
                      <a:pt x="135" y="106"/>
                    </a:lnTo>
                    <a:lnTo>
                      <a:pt x="124" y="116"/>
                    </a:lnTo>
                    <a:lnTo>
                      <a:pt x="114" y="127"/>
                    </a:lnTo>
                    <a:lnTo>
                      <a:pt x="101" y="140"/>
                    </a:lnTo>
                    <a:lnTo>
                      <a:pt x="88" y="154"/>
                    </a:lnTo>
                    <a:lnTo>
                      <a:pt x="75" y="168"/>
                    </a:lnTo>
                    <a:lnTo>
                      <a:pt x="64" y="179"/>
                    </a:lnTo>
                    <a:lnTo>
                      <a:pt x="52" y="192"/>
                    </a:lnTo>
                    <a:lnTo>
                      <a:pt x="43" y="203"/>
                    </a:lnTo>
                    <a:lnTo>
                      <a:pt x="35" y="212"/>
                    </a:lnTo>
                    <a:lnTo>
                      <a:pt x="29" y="221"/>
                    </a:lnTo>
                    <a:lnTo>
                      <a:pt x="17" y="239"/>
                    </a:lnTo>
                    <a:lnTo>
                      <a:pt x="11" y="251"/>
                    </a:lnTo>
                    <a:lnTo>
                      <a:pt x="8" y="260"/>
                    </a:lnTo>
                    <a:lnTo>
                      <a:pt x="7" y="267"/>
                    </a:lnTo>
                    <a:lnTo>
                      <a:pt x="3" y="258"/>
                    </a:lnTo>
                    <a:lnTo>
                      <a:pt x="0" y="245"/>
                    </a:lnTo>
                    <a:lnTo>
                      <a:pt x="0" y="232"/>
                    </a:lnTo>
                    <a:lnTo>
                      <a:pt x="2" y="223"/>
                    </a:lnTo>
                    <a:lnTo>
                      <a:pt x="11" y="212"/>
                    </a:lnTo>
                    <a:lnTo>
                      <a:pt x="26" y="194"/>
                    </a:lnTo>
                    <a:lnTo>
                      <a:pt x="47" y="171"/>
                    </a:lnTo>
                    <a:lnTo>
                      <a:pt x="72" y="145"/>
                    </a:lnTo>
                    <a:lnTo>
                      <a:pt x="99" y="116"/>
                    </a:lnTo>
                    <a:lnTo>
                      <a:pt x="125" y="90"/>
                    </a:lnTo>
                    <a:lnTo>
                      <a:pt x="150" y="65"/>
                    </a:lnTo>
                    <a:lnTo>
                      <a:pt x="171" y="45"/>
                    </a:lnTo>
                    <a:lnTo>
                      <a:pt x="187" y="29"/>
                    </a:lnTo>
                    <a:lnTo>
                      <a:pt x="201" y="18"/>
                    </a:lnTo>
                    <a:lnTo>
                      <a:pt x="213" y="9"/>
                    </a:lnTo>
                    <a:lnTo>
                      <a:pt x="223" y="3"/>
                    </a:lnTo>
                    <a:lnTo>
                      <a:pt x="232" y="1"/>
                    </a:lnTo>
                    <a:lnTo>
                      <a:pt x="239" y="0"/>
                    </a:lnTo>
                    <a:lnTo>
                      <a:pt x="246" y="2"/>
                    </a:lnTo>
                    <a:lnTo>
                      <a:pt x="252" y="5"/>
                    </a:lnTo>
                    <a:lnTo>
                      <a:pt x="262" y="11"/>
                    </a:lnTo>
                    <a:lnTo>
                      <a:pt x="267" y="17"/>
                    </a:lnTo>
                    <a:lnTo>
                      <a:pt x="271" y="19"/>
                    </a:lnTo>
                    <a:lnTo>
                      <a:pt x="272" y="2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0" name="Freeform 57"/>
              <p:cNvSpPr>
                <a:spLocks/>
              </p:cNvSpPr>
              <p:nvPr/>
            </p:nvSpPr>
            <p:spPr bwMode="auto">
              <a:xfrm>
                <a:off x="1777" y="2254"/>
                <a:ext cx="48" cy="56"/>
              </a:xfrm>
              <a:custGeom>
                <a:avLst/>
                <a:gdLst>
                  <a:gd name="T0" fmla="*/ 0 w 143"/>
                  <a:gd name="T1" fmla="*/ 0 h 169"/>
                  <a:gd name="T2" fmla="*/ 0 w 143"/>
                  <a:gd name="T3" fmla="*/ 0 h 169"/>
                  <a:gd name="T4" fmla="*/ 0 w 143"/>
                  <a:gd name="T5" fmla="*/ 0 h 169"/>
                  <a:gd name="T6" fmla="*/ 0 w 143"/>
                  <a:gd name="T7" fmla="*/ 0 h 169"/>
                  <a:gd name="T8" fmla="*/ 0 w 143"/>
                  <a:gd name="T9" fmla="*/ 0 h 169"/>
                  <a:gd name="T10" fmla="*/ 0 w 143"/>
                  <a:gd name="T11" fmla="*/ 0 h 169"/>
                  <a:gd name="T12" fmla="*/ 0 w 143"/>
                  <a:gd name="T13" fmla="*/ 0 h 169"/>
                  <a:gd name="T14" fmla="*/ 0 w 143"/>
                  <a:gd name="T15" fmla="*/ 0 h 169"/>
                  <a:gd name="T16" fmla="*/ 0 w 143"/>
                  <a:gd name="T17" fmla="*/ 0 h 169"/>
                  <a:gd name="T18" fmla="*/ 0 w 143"/>
                  <a:gd name="T19" fmla="*/ 0 h 169"/>
                  <a:gd name="T20" fmla="*/ 0 w 143"/>
                  <a:gd name="T21" fmla="*/ 0 h 169"/>
                  <a:gd name="T22" fmla="*/ 0 w 143"/>
                  <a:gd name="T23" fmla="*/ 0 h 169"/>
                  <a:gd name="T24" fmla="*/ 0 w 143"/>
                  <a:gd name="T25" fmla="*/ 0 h 169"/>
                  <a:gd name="T26" fmla="*/ 0 w 143"/>
                  <a:gd name="T27" fmla="*/ 0 h 169"/>
                  <a:gd name="T28" fmla="*/ 0 w 143"/>
                  <a:gd name="T29" fmla="*/ 0 h 169"/>
                  <a:gd name="T30" fmla="*/ 0 w 143"/>
                  <a:gd name="T31" fmla="*/ 0 h 169"/>
                  <a:gd name="T32" fmla="*/ 0 w 143"/>
                  <a:gd name="T33" fmla="*/ 0 h 169"/>
                  <a:gd name="T34" fmla="*/ 0 w 143"/>
                  <a:gd name="T35" fmla="*/ 0 h 169"/>
                  <a:gd name="T36" fmla="*/ 0 w 143"/>
                  <a:gd name="T37" fmla="*/ 0 h 169"/>
                  <a:gd name="T38" fmla="*/ 0 w 143"/>
                  <a:gd name="T39" fmla="*/ 0 h 169"/>
                  <a:gd name="T40" fmla="*/ 0 w 143"/>
                  <a:gd name="T41" fmla="*/ 0 h 169"/>
                  <a:gd name="T42" fmla="*/ 0 w 143"/>
                  <a:gd name="T43" fmla="*/ 0 h 169"/>
                  <a:gd name="T44" fmla="*/ 0 w 143"/>
                  <a:gd name="T45" fmla="*/ 0 h 169"/>
                  <a:gd name="T46" fmla="*/ 0 w 143"/>
                  <a:gd name="T47" fmla="*/ 0 h 169"/>
                  <a:gd name="T48" fmla="*/ 0 w 143"/>
                  <a:gd name="T49" fmla="*/ 0 h 169"/>
                  <a:gd name="T50" fmla="*/ 0 w 143"/>
                  <a:gd name="T51" fmla="*/ 0 h 169"/>
                  <a:gd name="T52" fmla="*/ 0 w 143"/>
                  <a:gd name="T53" fmla="*/ 0 h 169"/>
                  <a:gd name="T54" fmla="*/ 0 w 143"/>
                  <a:gd name="T55" fmla="*/ 0 h 169"/>
                  <a:gd name="T56" fmla="*/ 0 w 143"/>
                  <a:gd name="T57" fmla="*/ 0 h 169"/>
                  <a:gd name="T58" fmla="*/ 0 w 143"/>
                  <a:gd name="T59" fmla="*/ 0 h 169"/>
                  <a:gd name="T60" fmla="*/ 0 w 143"/>
                  <a:gd name="T61" fmla="*/ 0 h 169"/>
                  <a:gd name="T62" fmla="*/ 0 w 143"/>
                  <a:gd name="T63" fmla="*/ 0 h 169"/>
                  <a:gd name="T64" fmla="*/ 0 w 143"/>
                  <a:gd name="T65" fmla="*/ 0 h 169"/>
                  <a:gd name="T66" fmla="*/ 0 w 143"/>
                  <a:gd name="T67" fmla="*/ 0 h 169"/>
                  <a:gd name="T68" fmla="*/ 0 w 143"/>
                  <a:gd name="T69" fmla="*/ 0 h 169"/>
                  <a:gd name="T70" fmla="*/ 0 w 143"/>
                  <a:gd name="T71" fmla="*/ 0 h 169"/>
                  <a:gd name="T72" fmla="*/ 0 w 143"/>
                  <a:gd name="T73" fmla="*/ 0 h 169"/>
                  <a:gd name="T74" fmla="*/ 0 w 143"/>
                  <a:gd name="T75" fmla="*/ 0 h 169"/>
                  <a:gd name="T76" fmla="*/ 0 w 143"/>
                  <a:gd name="T77" fmla="*/ 0 h 169"/>
                  <a:gd name="T78" fmla="*/ 0 w 143"/>
                  <a:gd name="T79" fmla="*/ 0 h 169"/>
                  <a:gd name="T80" fmla="*/ 0 w 143"/>
                  <a:gd name="T81" fmla="*/ 0 h 169"/>
                  <a:gd name="T82" fmla="*/ 0 w 143"/>
                  <a:gd name="T83" fmla="*/ 0 h 169"/>
                  <a:gd name="T84" fmla="*/ 0 w 143"/>
                  <a:gd name="T85" fmla="*/ 0 h 169"/>
                  <a:gd name="T86" fmla="*/ 0 w 143"/>
                  <a:gd name="T87" fmla="*/ 0 h 169"/>
                  <a:gd name="T88" fmla="*/ 0 w 143"/>
                  <a:gd name="T89" fmla="*/ 0 h 169"/>
                  <a:gd name="T90" fmla="*/ 0 w 143"/>
                  <a:gd name="T91" fmla="*/ 0 h 169"/>
                  <a:gd name="T92" fmla="*/ 0 w 143"/>
                  <a:gd name="T93" fmla="*/ 0 h 169"/>
                  <a:gd name="T94" fmla="*/ 0 w 143"/>
                  <a:gd name="T95" fmla="*/ 0 h 169"/>
                  <a:gd name="T96" fmla="*/ 0 w 143"/>
                  <a:gd name="T97" fmla="*/ 0 h 169"/>
                  <a:gd name="T98" fmla="*/ 0 w 143"/>
                  <a:gd name="T99" fmla="*/ 0 h 169"/>
                  <a:gd name="T100" fmla="*/ 0 w 143"/>
                  <a:gd name="T101" fmla="*/ 0 h 169"/>
                  <a:gd name="T102" fmla="*/ 0 w 143"/>
                  <a:gd name="T103" fmla="*/ 0 h 169"/>
                  <a:gd name="T104" fmla="*/ 0 w 143"/>
                  <a:gd name="T105" fmla="*/ 0 h 169"/>
                  <a:gd name="T106" fmla="*/ 0 w 143"/>
                  <a:gd name="T107" fmla="*/ 0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3"/>
                  <a:gd name="T163" fmla="*/ 0 h 169"/>
                  <a:gd name="T164" fmla="*/ 143 w 143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3" h="169">
                    <a:moveTo>
                      <a:pt x="100" y="0"/>
                    </a:moveTo>
                    <a:lnTo>
                      <a:pt x="107" y="13"/>
                    </a:lnTo>
                    <a:lnTo>
                      <a:pt x="113" y="26"/>
                    </a:lnTo>
                    <a:lnTo>
                      <a:pt x="120" y="38"/>
                    </a:lnTo>
                    <a:lnTo>
                      <a:pt x="125" y="51"/>
                    </a:lnTo>
                    <a:lnTo>
                      <a:pt x="130" y="64"/>
                    </a:lnTo>
                    <a:lnTo>
                      <a:pt x="135" y="75"/>
                    </a:lnTo>
                    <a:lnTo>
                      <a:pt x="140" y="85"/>
                    </a:lnTo>
                    <a:lnTo>
                      <a:pt x="143" y="94"/>
                    </a:lnTo>
                    <a:lnTo>
                      <a:pt x="122" y="106"/>
                    </a:lnTo>
                    <a:lnTo>
                      <a:pt x="121" y="106"/>
                    </a:lnTo>
                    <a:lnTo>
                      <a:pt x="121" y="107"/>
                    </a:lnTo>
                    <a:lnTo>
                      <a:pt x="93" y="143"/>
                    </a:lnTo>
                    <a:lnTo>
                      <a:pt x="92" y="142"/>
                    </a:lnTo>
                    <a:lnTo>
                      <a:pt x="86" y="148"/>
                    </a:lnTo>
                    <a:lnTo>
                      <a:pt x="79" y="154"/>
                    </a:lnTo>
                    <a:lnTo>
                      <a:pt x="73" y="159"/>
                    </a:lnTo>
                    <a:lnTo>
                      <a:pt x="68" y="163"/>
                    </a:lnTo>
                    <a:lnTo>
                      <a:pt x="62" y="166"/>
                    </a:lnTo>
                    <a:lnTo>
                      <a:pt x="59" y="168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3" y="167"/>
                    </a:lnTo>
                    <a:lnTo>
                      <a:pt x="51" y="164"/>
                    </a:lnTo>
                    <a:lnTo>
                      <a:pt x="48" y="161"/>
                    </a:lnTo>
                    <a:lnTo>
                      <a:pt x="43" y="157"/>
                    </a:lnTo>
                    <a:lnTo>
                      <a:pt x="39" y="152"/>
                    </a:lnTo>
                    <a:lnTo>
                      <a:pt x="34" y="146"/>
                    </a:lnTo>
                    <a:lnTo>
                      <a:pt x="29" y="141"/>
                    </a:lnTo>
                    <a:lnTo>
                      <a:pt x="23" y="135"/>
                    </a:lnTo>
                    <a:lnTo>
                      <a:pt x="18" y="128"/>
                    </a:lnTo>
                    <a:lnTo>
                      <a:pt x="12" y="123"/>
                    </a:lnTo>
                    <a:lnTo>
                      <a:pt x="6" y="118"/>
                    </a:lnTo>
                    <a:lnTo>
                      <a:pt x="0" y="112"/>
                    </a:lnTo>
                    <a:lnTo>
                      <a:pt x="6" y="113"/>
                    </a:lnTo>
                    <a:lnTo>
                      <a:pt x="13" y="111"/>
                    </a:lnTo>
                    <a:lnTo>
                      <a:pt x="19" y="109"/>
                    </a:lnTo>
                    <a:lnTo>
                      <a:pt x="26" y="105"/>
                    </a:lnTo>
                    <a:lnTo>
                      <a:pt x="36" y="98"/>
                    </a:lnTo>
                    <a:lnTo>
                      <a:pt x="48" y="87"/>
                    </a:lnTo>
                    <a:lnTo>
                      <a:pt x="59" y="75"/>
                    </a:lnTo>
                    <a:lnTo>
                      <a:pt x="71" y="63"/>
                    </a:lnTo>
                    <a:lnTo>
                      <a:pt x="82" y="49"/>
                    </a:lnTo>
                    <a:lnTo>
                      <a:pt x="91" y="37"/>
                    </a:lnTo>
                    <a:lnTo>
                      <a:pt x="97" y="26"/>
                    </a:lnTo>
                    <a:lnTo>
                      <a:pt x="99" y="17"/>
                    </a:lnTo>
                    <a:lnTo>
                      <a:pt x="99" y="13"/>
                    </a:lnTo>
                    <a:lnTo>
                      <a:pt x="100" y="9"/>
                    </a:lnTo>
                    <a:lnTo>
                      <a:pt x="100" y="5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1" name="Freeform 58"/>
              <p:cNvSpPr>
                <a:spLocks/>
              </p:cNvSpPr>
              <p:nvPr/>
            </p:nvSpPr>
            <p:spPr bwMode="auto">
              <a:xfrm>
                <a:off x="1825" y="2275"/>
                <a:ext cx="12" cy="8"/>
              </a:xfrm>
              <a:custGeom>
                <a:avLst/>
                <a:gdLst>
                  <a:gd name="T0" fmla="*/ 0 w 35"/>
                  <a:gd name="T1" fmla="*/ 0 h 24"/>
                  <a:gd name="T2" fmla="*/ 0 w 35"/>
                  <a:gd name="T3" fmla="*/ 0 h 24"/>
                  <a:gd name="T4" fmla="*/ 0 w 35"/>
                  <a:gd name="T5" fmla="*/ 0 h 24"/>
                  <a:gd name="T6" fmla="*/ 0 w 35"/>
                  <a:gd name="T7" fmla="*/ 0 h 24"/>
                  <a:gd name="T8" fmla="*/ 0 w 35"/>
                  <a:gd name="T9" fmla="*/ 0 h 24"/>
                  <a:gd name="T10" fmla="*/ 0 w 35"/>
                  <a:gd name="T11" fmla="*/ 0 h 24"/>
                  <a:gd name="T12" fmla="*/ 0 w 35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4"/>
                  <a:gd name="T23" fmla="*/ 35 w 35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4">
                    <a:moveTo>
                      <a:pt x="9" y="24"/>
                    </a:moveTo>
                    <a:lnTo>
                      <a:pt x="7" y="20"/>
                    </a:lnTo>
                    <a:lnTo>
                      <a:pt x="5" y="14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5" y="10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2" name="Freeform 59"/>
              <p:cNvSpPr>
                <a:spLocks/>
              </p:cNvSpPr>
              <p:nvPr/>
            </p:nvSpPr>
            <p:spPr bwMode="auto">
              <a:xfrm>
                <a:off x="1736" y="2296"/>
                <a:ext cx="47" cy="43"/>
              </a:xfrm>
              <a:custGeom>
                <a:avLst/>
                <a:gdLst>
                  <a:gd name="T0" fmla="*/ 0 w 140"/>
                  <a:gd name="T1" fmla="*/ 0 h 129"/>
                  <a:gd name="T2" fmla="*/ 0 w 140"/>
                  <a:gd name="T3" fmla="*/ 0 h 129"/>
                  <a:gd name="T4" fmla="*/ 0 w 140"/>
                  <a:gd name="T5" fmla="*/ 0 h 129"/>
                  <a:gd name="T6" fmla="*/ 0 w 140"/>
                  <a:gd name="T7" fmla="*/ 0 h 129"/>
                  <a:gd name="T8" fmla="*/ 0 w 140"/>
                  <a:gd name="T9" fmla="*/ 0 h 129"/>
                  <a:gd name="T10" fmla="*/ 0 w 140"/>
                  <a:gd name="T11" fmla="*/ 0 h 129"/>
                  <a:gd name="T12" fmla="*/ 0 w 140"/>
                  <a:gd name="T13" fmla="*/ 0 h 129"/>
                  <a:gd name="T14" fmla="*/ 0 w 140"/>
                  <a:gd name="T15" fmla="*/ 0 h 129"/>
                  <a:gd name="T16" fmla="*/ 0 w 140"/>
                  <a:gd name="T17" fmla="*/ 0 h 129"/>
                  <a:gd name="T18" fmla="*/ 0 w 140"/>
                  <a:gd name="T19" fmla="*/ 0 h 129"/>
                  <a:gd name="T20" fmla="*/ 0 w 140"/>
                  <a:gd name="T21" fmla="*/ 0 h 129"/>
                  <a:gd name="T22" fmla="*/ 0 w 140"/>
                  <a:gd name="T23" fmla="*/ 0 h 129"/>
                  <a:gd name="T24" fmla="*/ 0 w 140"/>
                  <a:gd name="T25" fmla="*/ 0 h 129"/>
                  <a:gd name="T26" fmla="*/ 0 w 140"/>
                  <a:gd name="T27" fmla="*/ 0 h 129"/>
                  <a:gd name="T28" fmla="*/ 0 w 140"/>
                  <a:gd name="T29" fmla="*/ 0 h 129"/>
                  <a:gd name="T30" fmla="*/ 0 w 140"/>
                  <a:gd name="T31" fmla="*/ 0 h 129"/>
                  <a:gd name="T32" fmla="*/ 0 w 140"/>
                  <a:gd name="T33" fmla="*/ 0 h 129"/>
                  <a:gd name="T34" fmla="*/ 0 w 140"/>
                  <a:gd name="T35" fmla="*/ 0 h 129"/>
                  <a:gd name="T36" fmla="*/ 0 w 140"/>
                  <a:gd name="T37" fmla="*/ 0 h 129"/>
                  <a:gd name="T38" fmla="*/ 0 w 140"/>
                  <a:gd name="T39" fmla="*/ 0 h 129"/>
                  <a:gd name="T40" fmla="*/ 0 w 140"/>
                  <a:gd name="T41" fmla="*/ 0 h 129"/>
                  <a:gd name="T42" fmla="*/ 0 w 140"/>
                  <a:gd name="T43" fmla="*/ 0 h 129"/>
                  <a:gd name="T44" fmla="*/ 0 w 140"/>
                  <a:gd name="T45" fmla="*/ 0 h 129"/>
                  <a:gd name="T46" fmla="*/ 0 w 140"/>
                  <a:gd name="T47" fmla="*/ 0 h 129"/>
                  <a:gd name="T48" fmla="*/ 0 w 140"/>
                  <a:gd name="T49" fmla="*/ 0 h 129"/>
                  <a:gd name="T50" fmla="*/ 0 w 140"/>
                  <a:gd name="T51" fmla="*/ 0 h 129"/>
                  <a:gd name="T52" fmla="*/ 0 w 140"/>
                  <a:gd name="T53" fmla="*/ 0 h 129"/>
                  <a:gd name="T54" fmla="*/ 0 w 140"/>
                  <a:gd name="T55" fmla="*/ 0 h 129"/>
                  <a:gd name="T56" fmla="*/ 0 w 140"/>
                  <a:gd name="T57" fmla="*/ 0 h 129"/>
                  <a:gd name="T58" fmla="*/ 0 w 140"/>
                  <a:gd name="T59" fmla="*/ 0 h 129"/>
                  <a:gd name="T60" fmla="*/ 0 w 140"/>
                  <a:gd name="T61" fmla="*/ 0 h 129"/>
                  <a:gd name="T62" fmla="*/ 0 w 140"/>
                  <a:gd name="T63" fmla="*/ 0 h 129"/>
                  <a:gd name="T64" fmla="*/ 0 w 140"/>
                  <a:gd name="T65" fmla="*/ 0 h 129"/>
                  <a:gd name="T66" fmla="*/ 0 w 140"/>
                  <a:gd name="T67" fmla="*/ 0 h 129"/>
                  <a:gd name="T68" fmla="*/ 0 w 140"/>
                  <a:gd name="T69" fmla="*/ 0 h 129"/>
                  <a:gd name="T70" fmla="*/ 0 w 140"/>
                  <a:gd name="T71" fmla="*/ 0 h 129"/>
                  <a:gd name="T72" fmla="*/ 0 w 140"/>
                  <a:gd name="T73" fmla="*/ 0 h 129"/>
                  <a:gd name="T74" fmla="*/ 0 w 140"/>
                  <a:gd name="T75" fmla="*/ 0 h 129"/>
                  <a:gd name="T76" fmla="*/ 0 w 140"/>
                  <a:gd name="T77" fmla="*/ 0 h 129"/>
                  <a:gd name="T78" fmla="*/ 0 w 140"/>
                  <a:gd name="T79" fmla="*/ 0 h 129"/>
                  <a:gd name="T80" fmla="*/ 0 w 140"/>
                  <a:gd name="T81" fmla="*/ 0 h 129"/>
                  <a:gd name="T82" fmla="*/ 0 w 140"/>
                  <a:gd name="T83" fmla="*/ 0 h 129"/>
                  <a:gd name="T84" fmla="*/ 0 w 140"/>
                  <a:gd name="T85" fmla="*/ 0 h 129"/>
                  <a:gd name="T86" fmla="*/ 0 w 140"/>
                  <a:gd name="T87" fmla="*/ 0 h 1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0"/>
                  <a:gd name="T133" fmla="*/ 0 h 129"/>
                  <a:gd name="T134" fmla="*/ 140 w 140"/>
                  <a:gd name="T135" fmla="*/ 129 h 1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0" h="129">
                    <a:moveTo>
                      <a:pt x="128" y="129"/>
                    </a:moveTo>
                    <a:lnTo>
                      <a:pt x="54" y="111"/>
                    </a:lnTo>
                    <a:lnTo>
                      <a:pt x="54" y="109"/>
                    </a:lnTo>
                    <a:lnTo>
                      <a:pt x="54" y="106"/>
                    </a:lnTo>
                    <a:lnTo>
                      <a:pt x="54" y="101"/>
                    </a:lnTo>
                    <a:lnTo>
                      <a:pt x="55" y="97"/>
                    </a:lnTo>
                    <a:lnTo>
                      <a:pt x="55" y="89"/>
                    </a:lnTo>
                    <a:lnTo>
                      <a:pt x="55" y="80"/>
                    </a:lnTo>
                    <a:lnTo>
                      <a:pt x="52" y="72"/>
                    </a:lnTo>
                    <a:lnTo>
                      <a:pt x="48" y="65"/>
                    </a:lnTo>
                    <a:lnTo>
                      <a:pt x="45" y="63"/>
                    </a:lnTo>
                    <a:lnTo>
                      <a:pt x="39" y="60"/>
                    </a:lnTo>
                    <a:lnTo>
                      <a:pt x="33" y="58"/>
                    </a:lnTo>
                    <a:lnTo>
                      <a:pt x="26" y="57"/>
                    </a:lnTo>
                    <a:lnTo>
                      <a:pt x="18" y="55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0" y="53"/>
                    </a:lnTo>
                    <a:lnTo>
                      <a:pt x="9" y="45"/>
                    </a:lnTo>
                    <a:lnTo>
                      <a:pt x="17" y="35"/>
                    </a:lnTo>
                    <a:lnTo>
                      <a:pt x="26" y="27"/>
                    </a:lnTo>
                    <a:lnTo>
                      <a:pt x="34" y="19"/>
                    </a:lnTo>
                    <a:lnTo>
                      <a:pt x="43" y="12"/>
                    </a:lnTo>
                    <a:lnTo>
                      <a:pt x="50" y="6"/>
                    </a:lnTo>
                    <a:lnTo>
                      <a:pt x="56" y="2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70" y="3"/>
                    </a:lnTo>
                    <a:lnTo>
                      <a:pt x="79" y="10"/>
                    </a:lnTo>
                    <a:lnTo>
                      <a:pt x="87" y="19"/>
                    </a:lnTo>
                    <a:lnTo>
                      <a:pt x="96" y="31"/>
                    </a:lnTo>
                    <a:lnTo>
                      <a:pt x="105" y="43"/>
                    </a:lnTo>
                    <a:lnTo>
                      <a:pt x="112" y="56"/>
                    </a:lnTo>
                    <a:lnTo>
                      <a:pt x="120" y="68"/>
                    </a:lnTo>
                    <a:lnTo>
                      <a:pt x="124" y="79"/>
                    </a:lnTo>
                    <a:lnTo>
                      <a:pt x="127" y="88"/>
                    </a:lnTo>
                    <a:lnTo>
                      <a:pt x="129" y="98"/>
                    </a:lnTo>
                    <a:lnTo>
                      <a:pt x="133" y="107"/>
                    </a:lnTo>
                    <a:lnTo>
                      <a:pt x="136" y="111"/>
                    </a:lnTo>
                    <a:lnTo>
                      <a:pt x="140" y="114"/>
                    </a:lnTo>
                    <a:lnTo>
                      <a:pt x="128" y="129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3" name="Freeform 60"/>
              <p:cNvSpPr>
                <a:spLocks/>
              </p:cNvSpPr>
              <p:nvPr/>
            </p:nvSpPr>
            <p:spPr bwMode="auto">
              <a:xfrm>
                <a:off x="1724" y="2315"/>
                <a:ext cx="29" cy="17"/>
              </a:xfrm>
              <a:custGeom>
                <a:avLst/>
                <a:gdLst>
                  <a:gd name="T0" fmla="*/ 0 w 86"/>
                  <a:gd name="T1" fmla="*/ 0 h 52"/>
                  <a:gd name="T2" fmla="*/ 0 w 86"/>
                  <a:gd name="T3" fmla="*/ 0 h 52"/>
                  <a:gd name="T4" fmla="*/ 0 w 86"/>
                  <a:gd name="T5" fmla="*/ 0 h 52"/>
                  <a:gd name="T6" fmla="*/ 0 w 86"/>
                  <a:gd name="T7" fmla="*/ 0 h 52"/>
                  <a:gd name="T8" fmla="*/ 0 w 86"/>
                  <a:gd name="T9" fmla="*/ 0 h 52"/>
                  <a:gd name="T10" fmla="*/ 0 w 86"/>
                  <a:gd name="T11" fmla="*/ 0 h 52"/>
                  <a:gd name="T12" fmla="*/ 0 w 86"/>
                  <a:gd name="T13" fmla="*/ 0 h 52"/>
                  <a:gd name="T14" fmla="*/ 0 w 86"/>
                  <a:gd name="T15" fmla="*/ 0 h 52"/>
                  <a:gd name="T16" fmla="*/ 0 w 86"/>
                  <a:gd name="T17" fmla="*/ 0 h 52"/>
                  <a:gd name="T18" fmla="*/ 0 w 86"/>
                  <a:gd name="T19" fmla="*/ 0 h 52"/>
                  <a:gd name="T20" fmla="*/ 0 w 86"/>
                  <a:gd name="T21" fmla="*/ 0 h 52"/>
                  <a:gd name="T22" fmla="*/ 0 w 86"/>
                  <a:gd name="T23" fmla="*/ 0 h 52"/>
                  <a:gd name="T24" fmla="*/ 0 w 86"/>
                  <a:gd name="T25" fmla="*/ 0 h 52"/>
                  <a:gd name="T26" fmla="*/ 0 w 86"/>
                  <a:gd name="T27" fmla="*/ 0 h 52"/>
                  <a:gd name="T28" fmla="*/ 0 w 86"/>
                  <a:gd name="T29" fmla="*/ 0 h 52"/>
                  <a:gd name="T30" fmla="*/ 0 w 86"/>
                  <a:gd name="T31" fmla="*/ 0 h 52"/>
                  <a:gd name="T32" fmla="*/ 0 w 86"/>
                  <a:gd name="T33" fmla="*/ 0 h 52"/>
                  <a:gd name="T34" fmla="*/ 0 w 86"/>
                  <a:gd name="T35" fmla="*/ 0 h 52"/>
                  <a:gd name="T36" fmla="*/ 0 w 86"/>
                  <a:gd name="T37" fmla="*/ 0 h 52"/>
                  <a:gd name="T38" fmla="*/ 0 w 86"/>
                  <a:gd name="T39" fmla="*/ 0 h 52"/>
                  <a:gd name="T40" fmla="*/ 0 w 86"/>
                  <a:gd name="T41" fmla="*/ 0 h 52"/>
                  <a:gd name="T42" fmla="*/ 0 w 86"/>
                  <a:gd name="T43" fmla="*/ 0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2"/>
                  <a:gd name="T68" fmla="*/ 86 w 86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2">
                    <a:moveTo>
                      <a:pt x="31" y="0"/>
                    </a:moveTo>
                    <a:lnTo>
                      <a:pt x="37" y="1"/>
                    </a:lnTo>
                    <a:lnTo>
                      <a:pt x="45" y="2"/>
                    </a:lnTo>
                    <a:lnTo>
                      <a:pt x="53" y="3"/>
                    </a:lnTo>
                    <a:lnTo>
                      <a:pt x="61" y="4"/>
                    </a:lnTo>
                    <a:lnTo>
                      <a:pt x="67" y="7"/>
                    </a:lnTo>
                    <a:lnTo>
                      <a:pt x="73" y="8"/>
                    </a:lnTo>
                    <a:lnTo>
                      <a:pt x="78" y="10"/>
                    </a:lnTo>
                    <a:lnTo>
                      <a:pt x="81" y="12"/>
                    </a:lnTo>
                    <a:lnTo>
                      <a:pt x="84" y="17"/>
                    </a:lnTo>
                    <a:lnTo>
                      <a:pt x="85" y="25"/>
                    </a:lnTo>
                    <a:lnTo>
                      <a:pt x="86" y="33"/>
                    </a:lnTo>
                    <a:lnTo>
                      <a:pt x="85" y="40"/>
                    </a:lnTo>
                    <a:lnTo>
                      <a:pt x="85" y="44"/>
                    </a:lnTo>
                    <a:lnTo>
                      <a:pt x="85" y="48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0" y="31"/>
                    </a:lnTo>
                    <a:lnTo>
                      <a:pt x="14" y="17"/>
                    </a:lnTo>
                    <a:lnTo>
                      <a:pt x="24" y="8"/>
                    </a:lnTo>
                    <a:lnTo>
                      <a:pt x="2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4" name="Freeform 61"/>
              <p:cNvSpPr>
                <a:spLocks/>
              </p:cNvSpPr>
              <p:nvPr/>
            </p:nvSpPr>
            <p:spPr bwMode="auto">
              <a:xfrm>
                <a:off x="1687" y="2288"/>
                <a:ext cx="116" cy="76"/>
              </a:xfrm>
              <a:custGeom>
                <a:avLst/>
                <a:gdLst>
                  <a:gd name="T0" fmla="*/ 0 w 347"/>
                  <a:gd name="T1" fmla="*/ 0 h 229"/>
                  <a:gd name="T2" fmla="*/ 0 w 347"/>
                  <a:gd name="T3" fmla="*/ 0 h 229"/>
                  <a:gd name="T4" fmla="*/ 0 w 347"/>
                  <a:gd name="T5" fmla="*/ 0 h 229"/>
                  <a:gd name="T6" fmla="*/ 0 w 347"/>
                  <a:gd name="T7" fmla="*/ 0 h 229"/>
                  <a:gd name="T8" fmla="*/ 0 w 347"/>
                  <a:gd name="T9" fmla="*/ 0 h 229"/>
                  <a:gd name="T10" fmla="*/ 0 w 347"/>
                  <a:gd name="T11" fmla="*/ 0 h 229"/>
                  <a:gd name="T12" fmla="*/ 0 w 347"/>
                  <a:gd name="T13" fmla="*/ 0 h 229"/>
                  <a:gd name="T14" fmla="*/ 0 w 347"/>
                  <a:gd name="T15" fmla="*/ 0 h 229"/>
                  <a:gd name="T16" fmla="*/ 0 w 347"/>
                  <a:gd name="T17" fmla="*/ 0 h 229"/>
                  <a:gd name="T18" fmla="*/ 0 w 347"/>
                  <a:gd name="T19" fmla="*/ 0 h 229"/>
                  <a:gd name="T20" fmla="*/ 0 w 347"/>
                  <a:gd name="T21" fmla="*/ 0 h 229"/>
                  <a:gd name="T22" fmla="*/ 0 w 347"/>
                  <a:gd name="T23" fmla="*/ 0 h 229"/>
                  <a:gd name="T24" fmla="*/ 0 w 347"/>
                  <a:gd name="T25" fmla="*/ 0 h 229"/>
                  <a:gd name="T26" fmla="*/ 0 w 347"/>
                  <a:gd name="T27" fmla="*/ 0 h 229"/>
                  <a:gd name="T28" fmla="*/ 0 w 347"/>
                  <a:gd name="T29" fmla="*/ 0 h 229"/>
                  <a:gd name="T30" fmla="*/ 0 w 347"/>
                  <a:gd name="T31" fmla="*/ 0 h 229"/>
                  <a:gd name="T32" fmla="*/ 0 w 347"/>
                  <a:gd name="T33" fmla="*/ 0 h 229"/>
                  <a:gd name="T34" fmla="*/ 0 w 347"/>
                  <a:gd name="T35" fmla="*/ 0 h 229"/>
                  <a:gd name="T36" fmla="*/ 0 w 347"/>
                  <a:gd name="T37" fmla="*/ 0 h 229"/>
                  <a:gd name="T38" fmla="*/ 0 w 347"/>
                  <a:gd name="T39" fmla="*/ 0 h 229"/>
                  <a:gd name="T40" fmla="*/ 0 w 347"/>
                  <a:gd name="T41" fmla="*/ 0 h 229"/>
                  <a:gd name="T42" fmla="*/ 0 w 347"/>
                  <a:gd name="T43" fmla="*/ 0 h 229"/>
                  <a:gd name="T44" fmla="*/ 0 w 347"/>
                  <a:gd name="T45" fmla="*/ 0 h 229"/>
                  <a:gd name="T46" fmla="*/ 0 w 347"/>
                  <a:gd name="T47" fmla="*/ 0 h 229"/>
                  <a:gd name="T48" fmla="*/ 0 w 347"/>
                  <a:gd name="T49" fmla="*/ 0 h 229"/>
                  <a:gd name="T50" fmla="*/ 0 w 347"/>
                  <a:gd name="T51" fmla="*/ 0 h 229"/>
                  <a:gd name="T52" fmla="*/ 0 w 347"/>
                  <a:gd name="T53" fmla="*/ 0 h 229"/>
                  <a:gd name="T54" fmla="*/ 0 w 347"/>
                  <a:gd name="T55" fmla="*/ 0 h 229"/>
                  <a:gd name="T56" fmla="*/ 0 w 347"/>
                  <a:gd name="T57" fmla="*/ 0 h 229"/>
                  <a:gd name="T58" fmla="*/ 0 w 347"/>
                  <a:gd name="T59" fmla="*/ 0 h 229"/>
                  <a:gd name="T60" fmla="*/ 0 w 347"/>
                  <a:gd name="T61" fmla="*/ 0 h 229"/>
                  <a:gd name="T62" fmla="*/ 0 w 347"/>
                  <a:gd name="T63" fmla="*/ 0 h 229"/>
                  <a:gd name="T64" fmla="*/ 0 w 347"/>
                  <a:gd name="T65" fmla="*/ 0 h 229"/>
                  <a:gd name="T66" fmla="*/ 0 w 347"/>
                  <a:gd name="T67" fmla="*/ 0 h 229"/>
                  <a:gd name="T68" fmla="*/ 0 w 347"/>
                  <a:gd name="T69" fmla="*/ 0 h 229"/>
                  <a:gd name="T70" fmla="*/ 0 w 347"/>
                  <a:gd name="T71" fmla="*/ 0 h 229"/>
                  <a:gd name="T72" fmla="*/ 0 w 347"/>
                  <a:gd name="T73" fmla="*/ 0 h 229"/>
                  <a:gd name="T74" fmla="*/ 0 w 347"/>
                  <a:gd name="T75" fmla="*/ 0 h 229"/>
                  <a:gd name="T76" fmla="*/ 0 w 347"/>
                  <a:gd name="T77" fmla="*/ 0 h 229"/>
                  <a:gd name="T78" fmla="*/ 0 w 347"/>
                  <a:gd name="T79" fmla="*/ 0 h 229"/>
                  <a:gd name="T80" fmla="*/ 0 w 347"/>
                  <a:gd name="T81" fmla="*/ 0 h 229"/>
                  <a:gd name="T82" fmla="*/ 0 w 347"/>
                  <a:gd name="T83" fmla="*/ 0 h 2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7"/>
                  <a:gd name="T127" fmla="*/ 0 h 229"/>
                  <a:gd name="T128" fmla="*/ 347 w 347"/>
                  <a:gd name="T129" fmla="*/ 229 h 2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7" h="229">
                    <a:moveTo>
                      <a:pt x="293" y="131"/>
                    </a:moveTo>
                    <a:lnTo>
                      <a:pt x="293" y="130"/>
                    </a:lnTo>
                    <a:lnTo>
                      <a:pt x="292" y="131"/>
                    </a:lnTo>
                    <a:lnTo>
                      <a:pt x="291" y="132"/>
                    </a:lnTo>
                    <a:lnTo>
                      <a:pt x="290" y="133"/>
                    </a:lnTo>
                    <a:lnTo>
                      <a:pt x="289" y="133"/>
                    </a:lnTo>
                    <a:lnTo>
                      <a:pt x="288" y="132"/>
                    </a:lnTo>
                    <a:lnTo>
                      <a:pt x="286" y="129"/>
                    </a:lnTo>
                    <a:lnTo>
                      <a:pt x="284" y="122"/>
                    </a:lnTo>
                    <a:lnTo>
                      <a:pt x="281" y="111"/>
                    </a:lnTo>
                    <a:lnTo>
                      <a:pt x="277" y="101"/>
                    </a:lnTo>
                    <a:lnTo>
                      <a:pt x="272" y="90"/>
                    </a:lnTo>
                    <a:lnTo>
                      <a:pt x="266" y="77"/>
                    </a:lnTo>
                    <a:lnTo>
                      <a:pt x="257" y="64"/>
                    </a:lnTo>
                    <a:lnTo>
                      <a:pt x="248" y="51"/>
                    </a:lnTo>
                    <a:lnTo>
                      <a:pt x="239" y="39"/>
                    </a:lnTo>
                    <a:lnTo>
                      <a:pt x="230" y="29"/>
                    </a:lnTo>
                    <a:lnTo>
                      <a:pt x="221" y="22"/>
                    </a:lnTo>
                    <a:lnTo>
                      <a:pt x="217" y="20"/>
                    </a:lnTo>
                    <a:lnTo>
                      <a:pt x="214" y="19"/>
                    </a:lnTo>
                    <a:lnTo>
                      <a:pt x="211" y="19"/>
                    </a:lnTo>
                    <a:lnTo>
                      <a:pt x="209" y="19"/>
                    </a:lnTo>
                    <a:lnTo>
                      <a:pt x="202" y="21"/>
                    </a:lnTo>
                    <a:lnTo>
                      <a:pt x="195" y="26"/>
                    </a:lnTo>
                    <a:lnTo>
                      <a:pt x="186" y="33"/>
                    </a:lnTo>
                    <a:lnTo>
                      <a:pt x="177" y="40"/>
                    </a:lnTo>
                    <a:lnTo>
                      <a:pt x="167" y="50"/>
                    </a:lnTo>
                    <a:lnTo>
                      <a:pt x="158" y="59"/>
                    </a:lnTo>
                    <a:lnTo>
                      <a:pt x="148" y="69"/>
                    </a:lnTo>
                    <a:lnTo>
                      <a:pt x="139" y="78"/>
                    </a:lnTo>
                    <a:lnTo>
                      <a:pt x="137" y="80"/>
                    </a:lnTo>
                    <a:lnTo>
                      <a:pt x="127" y="90"/>
                    </a:lnTo>
                    <a:lnTo>
                      <a:pt x="112" y="104"/>
                    </a:lnTo>
                    <a:lnTo>
                      <a:pt x="93" y="125"/>
                    </a:lnTo>
                    <a:lnTo>
                      <a:pt x="73" y="146"/>
                    </a:lnTo>
                    <a:lnTo>
                      <a:pt x="52" y="169"/>
                    </a:lnTo>
                    <a:lnTo>
                      <a:pt x="32" y="191"/>
                    </a:lnTo>
                    <a:lnTo>
                      <a:pt x="14" y="212"/>
                    </a:lnTo>
                    <a:lnTo>
                      <a:pt x="0" y="229"/>
                    </a:lnTo>
                    <a:lnTo>
                      <a:pt x="3" y="224"/>
                    </a:lnTo>
                    <a:lnTo>
                      <a:pt x="6" y="218"/>
                    </a:lnTo>
                    <a:lnTo>
                      <a:pt x="11" y="211"/>
                    </a:lnTo>
                    <a:lnTo>
                      <a:pt x="16" y="203"/>
                    </a:lnTo>
                    <a:lnTo>
                      <a:pt x="22" y="194"/>
                    </a:lnTo>
                    <a:lnTo>
                      <a:pt x="30" y="185"/>
                    </a:lnTo>
                    <a:lnTo>
                      <a:pt x="39" y="174"/>
                    </a:lnTo>
                    <a:lnTo>
                      <a:pt x="51" y="163"/>
                    </a:lnTo>
                    <a:lnTo>
                      <a:pt x="63" y="150"/>
                    </a:lnTo>
                    <a:lnTo>
                      <a:pt x="75" y="137"/>
                    </a:lnTo>
                    <a:lnTo>
                      <a:pt x="88" y="124"/>
                    </a:lnTo>
                    <a:lnTo>
                      <a:pt x="102" y="110"/>
                    </a:lnTo>
                    <a:lnTo>
                      <a:pt x="111" y="99"/>
                    </a:lnTo>
                    <a:lnTo>
                      <a:pt x="121" y="90"/>
                    </a:lnTo>
                    <a:lnTo>
                      <a:pt x="130" y="80"/>
                    </a:lnTo>
                    <a:lnTo>
                      <a:pt x="140" y="71"/>
                    </a:lnTo>
                    <a:lnTo>
                      <a:pt x="147" y="61"/>
                    </a:lnTo>
                    <a:lnTo>
                      <a:pt x="155" y="54"/>
                    </a:lnTo>
                    <a:lnTo>
                      <a:pt x="162" y="45"/>
                    </a:lnTo>
                    <a:lnTo>
                      <a:pt x="167" y="39"/>
                    </a:lnTo>
                    <a:lnTo>
                      <a:pt x="178" y="26"/>
                    </a:lnTo>
                    <a:lnTo>
                      <a:pt x="187" y="17"/>
                    </a:lnTo>
                    <a:lnTo>
                      <a:pt x="197" y="9"/>
                    </a:lnTo>
                    <a:lnTo>
                      <a:pt x="205" y="5"/>
                    </a:lnTo>
                    <a:lnTo>
                      <a:pt x="214" y="2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41" y="1"/>
                    </a:lnTo>
                    <a:lnTo>
                      <a:pt x="250" y="3"/>
                    </a:lnTo>
                    <a:lnTo>
                      <a:pt x="258" y="8"/>
                    </a:lnTo>
                    <a:lnTo>
                      <a:pt x="268" y="16"/>
                    </a:lnTo>
                    <a:lnTo>
                      <a:pt x="277" y="24"/>
                    </a:lnTo>
                    <a:lnTo>
                      <a:pt x="286" y="33"/>
                    </a:lnTo>
                    <a:lnTo>
                      <a:pt x="294" y="42"/>
                    </a:lnTo>
                    <a:lnTo>
                      <a:pt x="302" y="52"/>
                    </a:lnTo>
                    <a:lnTo>
                      <a:pt x="309" y="59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9" y="70"/>
                    </a:lnTo>
                    <a:lnTo>
                      <a:pt x="321" y="72"/>
                    </a:lnTo>
                    <a:lnTo>
                      <a:pt x="326" y="73"/>
                    </a:lnTo>
                    <a:lnTo>
                      <a:pt x="332" y="71"/>
                    </a:lnTo>
                    <a:lnTo>
                      <a:pt x="340" y="66"/>
                    </a:lnTo>
                    <a:lnTo>
                      <a:pt x="347" y="61"/>
                    </a:lnTo>
                    <a:lnTo>
                      <a:pt x="293" y="13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5" name="Freeform 62"/>
              <p:cNvSpPr>
                <a:spLocks/>
              </p:cNvSpPr>
              <p:nvPr/>
            </p:nvSpPr>
            <p:spPr bwMode="auto">
              <a:xfrm>
                <a:off x="1754" y="2343"/>
                <a:ext cx="9" cy="13"/>
              </a:xfrm>
              <a:custGeom>
                <a:avLst/>
                <a:gdLst>
                  <a:gd name="T0" fmla="*/ 0 w 29"/>
                  <a:gd name="T1" fmla="*/ 0 h 38"/>
                  <a:gd name="T2" fmla="*/ 0 w 29"/>
                  <a:gd name="T3" fmla="*/ 0 h 38"/>
                  <a:gd name="T4" fmla="*/ 0 w 29"/>
                  <a:gd name="T5" fmla="*/ 0 h 38"/>
                  <a:gd name="T6" fmla="*/ 0 w 29"/>
                  <a:gd name="T7" fmla="*/ 0 h 38"/>
                  <a:gd name="T8" fmla="*/ 0 w 29"/>
                  <a:gd name="T9" fmla="*/ 0 h 38"/>
                  <a:gd name="T10" fmla="*/ 0 w 29"/>
                  <a:gd name="T11" fmla="*/ 0 h 38"/>
                  <a:gd name="T12" fmla="*/ 0 w 29"/>
                  <a:gd name="T13" fmla="*/ 0 h 38"/>
                  <a:gd name="T14" fmla="*/ 0 w 29"/>
                  <a:gd name="T15" fmla="*/ 0 h 38"/>
                  <a:gd name="T16" fmla="*/ 0 w 29"/>
                  <a:gd name="T17" fmla="*/ 0 h 38"/>
                  <a:gd name="T18" fmla="*/ 0 w 29"/>
                  <a:gd name="T19" fmla="*/ 0 h 38"/>
                  <a:gd name="T20" fmla="*/ 0 w 29"/>
                  <a:gd name="T21" fmla="*/ 0 h 38"/>
                  <a:gd name="T22" fmla="*/ 0 w 29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38"/>
                  <a:gd name="T38" fmla="*/ 29 w 29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38">
                    <a:moveTo>
                      <a:pt x="2" y="38"/>
                    </a:moveTo>
                    <a:lnTo>
                      <a:pt x="0" y="38"/>
                    </a:lnTo>
                    <a:lnTo>
                      <a:pt x="4" y="32"/>
                    </a:lnTo>
                    <a:lnTo>
                      <a:pt x="12" y="23"/>
                    </a:lnTo>
                    <a:lnTo>
                      <a:pt x="19" y="14"/>
                    </a:lnTo>
                    <a:lnTo>
                      <a:pt x="24" y="6"/>
                    </a:lnTo>
                    <a:lnTo>
                      <a:pt x="26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6" name="Freeform 63"/>
              <p:cNvSpPr>
                <a:spLocks/>
              </p:cNvSpPr>
              <p:nvPr/>
            </p:nvSpPr>
            <p:spPr bwMode="auto">
              <a:xfrm>
                <a:off x="1708" y="2331"/>
                <a:ext cx="53" cy="24"/>
              </a:xfrm>
              <a:custGeom>
                <a:avLst/>
                <a:gdLst>
                  <a:gd name="T0" fmla="*/ 0 w 158"/>
                  <a:gd name="T1" fmla="*/ 0 h 72"/>
                  <a:gd name="T2" fmla="*/ 0 w 158"/>
                  <a:gd name="T3" fmla="*/ 0 h 72"/>
                  <a:gd name="T4" fmla="*/ 0 w 158"/>
                  <a:gd name="T5" fmla="*/ 0 h 72"/>
                  <a:gd name="T6" fmla="*/ 0 w 158"/>
                  <a:gd name="T7" fmla="*/ 0 h 72"/>
                  <a:gd name="T8" fmla="*/ 0 w 158"/>
                  <a:gd name="T9" fmla="*/ 0 h 72"/>
                  <a:gd name="T10" fmla="*/ 0 w 158"/>
                  <a:gd name="T11" fmla="*/ 0 h 72"/>
                  <a:gd name="T12" fmla="*/ 0 w 158"/>
                  <a:gd name="T13" fmla="*/ 0 h 72"/>
                  <a:gd name="T14" fmla="*/ 0 w 158"/>
                  <a:gd name="T15" fmla="*/ 0 h 72"/>
                  <a:gd name="T16" fmla="*/ 0 w 158"/>
                  <a:gd name="T17" fmla="*/ 0 h 72"/>
                  <a:gd name="T18" fmla="*/ 0 w 158"/>
                  <a:gd name="T19" fmla="*/ 0 h 72"/>
                  <a:gd name="T20" fmla="*/ 0 w 158"/>
                  <a:gd name="T21" fmla="*/ 0 h 72"/>
                  <a:gd name="T22" fmla="*/ 0 w 158"/>
                  <a:gd name="T23" fmla="*/ 0 h 72"/>
                  <a:gd name="T24" fmla="*/ 0 w 158"/>
                  <a:gd name="T25" fmla="*/ 0 h 72"/>
                  <a:gd name="T26" fmla="*/ 0 w 158"/>
                  <a:gd name="T27" fmla="*/ 0 h 72"/>
                  <a:gd name="T28" fmla="*/ 0 w 158"/>
                  <a:gd name="T29" fmla="*/ 0 h 72"/>
                  <a:gd name="T30" fmla="*/ 0 w 158"/>
                  <a:gd name="T31" fmla="*/ 0 h 72"/>
                  <a:gd name="T32" fmla="*/ 0 w 158"/>
                  <a:gd name="T33" fmla="*/ 0 h 72"/>
                  <a:gd name="T34" fmla="*/ 0 w 158"/>
                  <a:gd name="T35" fmla="*/ 0 h 72"/>
                  <a:gd name="T36" fmla="*/ 0 w 158"/>
                  <a:gd name="T37" fmla="*/ 0 h 72"/>
                  <a:gd name="T38" fmla="*/ 0 w 158"/>
                  <a:gd name="T39" fmla="*/ 0 h 72"/>
                  <a:gd name="T40" fmla="*/ 0 w 158"/>
                  <a:gd name="T41" fmla="*/ 0 h 72"/>
                  <a:gd name="T42" fmla="*/ 0 w 158"/>
                  <a:gd name="T43" fmla="*/ 0 h 72"/>
                  <a:gd name="T44" fmla="*/ 0 w 158"/>
                  <a:gd name="T45" fmla="*/ 0 h 72"/>
                  <a:gd name="T46" fmla="*/ 0 w 158"/>
                  <a:gd name="T47" fmla="*/ 0 h 72"/>
                  <a:gd name="T48" fmla="*/ 0 w 158"/>
                  <a:gd name="T49" fmla="*/ 0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"/>
                  <a:gd name="T76" fmla="*/ 0 h 72"/>
                  <a:gd name="T77" fmla="*/ 158 w 158"/>
                  <a:gd name="T78" fmla="*/ 72 h 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" h="72">
                    <a:moveTo>
                      <a:pt x="158" y="36"/>
                    </a:moveTo>
                    <a:lnTo>
                      <a:pt x="158" y="36"/>
                    </a:lnTo>
                    <a:lnTo>
                      <a:pt x="157" y="37"/>
                    </a:lnTo>
                    <a:lnTo>
                      <a:pt x="151" y="45"/>
                    </a:lnTo>
                    <a:lnTo>
                      <a:pt x="142" y="56"/>
                    </a:lnTo>
                    <a:lnTo>
                      <a:pt x="135" y="65"/>
                    </a:lnTo>
                    <a:lnTo>
                      <a:pt x="132" y="70"/>
                    </a:lnTo>
                    <a:lnTo>
                      <a:pt x="134" y="72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20" y="13"/>
                    </a:lnTo>
                    <a:lnTo>
                      <a:pt x="24" y="8"/>
                    </a:lnTo>
                    <a:lnTo>
                      <a:pt x="28" y="4"/>
                    </a:lnTo>
                    <a:lnTo>
                      <a:pt x="31" y="0"/>
                    </a:lnTo>
                    <a:lnTo>
                      <a:pt x="147" y="31"/>
                    </a:lnTo>
                    <a:lnTo>
                      <a:pt x="151" y="32"/>
                    </a:lnTo>
                    <a:lnTo>
                      <a:pt x="154" y="33"/>
                    </a:lnTo>
                    <a:lnTo>
                      <a:pt x="157" y="35"/>
                    </a:lnTo>
                    <a:lnTo>
                      <a:pt x="158" y="3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7" name="Freeform 64"/>
              <p:cNvSpPr>
                <a:spLocks/>
              </p:cNvSpPr>
              <p:nvPr/>
            </p:nvSpPr>
            <p:spPr bwMode="auto">
              <a:xfrm>
                <a:off x="1694" y="2355"/>
                <a:ext cx="43" cy="13"/>
              </a:xfrm>
              <a:custGeom>
                <a:avLst/>
                <a:gdLst>
                  <a:gd name="T0" fmla="*/ 0 w 127"/>
                  <a:gd name="T1" fmla="*/ 0 h 40"/>
                  <a:gd name="T2" fmla="*/ 0 w 127"/>
                  <a:gd name="T3" fmla="*/ 0 h 40"/>
                  <a:gd name="T4" fmla="*/ 0 w 127"/>
                  <a:gd name="T5" fmla="*/ 0 h 40"/>
                  <a:gd name="T6" fmla="*/ 0 w 127"/>
                  <a:gd name="T7" fmla="*/ 0 h 40"/>
                  <a:gd name="T8" fmla="*/ 0 w 127"/>
                  <a:gd name="T9" fmla="*/ 0 h 40"/>
                  <a:gd name="T10" fmla="*/ 0 w 127"/>
                  <a:gd name="T11" fmla="*/ 0 h 40"/>
                  <a:gd name="T12" fmla="*/ 0 w 127"/>
                  <a:gd name="T13" fmla="*/ 0 h 40"/>
                  <a:gd name="T14" fmla="*/ 0 w 127"/>
                  <a:gd name="T15" fmla="*/ 0 h 40"/>
                  <a:gd name="T16" fmla="*/ 0 w 127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40"/>
                  <a:gd name="T29" fmla="*/ 127 w 12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40">
                    <a:moveTo>
                      <a:pt x="121" y="40"/>
                    </a:moveTo>
                    <a:lnTo>
                      <a:pt x="0" y="8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127" y="32"/>
                    </a:lnTo>
                    <a:lnTo>
                      <a:pt x="121" y="4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8" name="Freeform 65"/>
              <p:cNvSpPr>
                <a:spLocks/>
              </p:cNvSpPr>
              <p:nvPr/>
            </p:nvSpPr>
            <p:spPr bwMode="auto">
              <a:xfrm>
                <a:off x="1687" y="2364"/>
                <a:ext cx="42" cy="14"/>
              </a:xfrm>
              <a:custGeom>
                <a:avLst/>
                <a:gdLst>
                  <a:gd name="T0" fmla="*/ 0 w 125"/>
                  <a:gd name="T1" fmla="*/ 0 h 42"/>
                  <a:gd name="T2" fmla="*/ 0 w 125"/>
                  <a:gd name="T3" fmla="*/ 0 h 42"/>
                  <a:gd name="T4" fmla="*/ 0 w 125"/>
                  <a:gd name="T5" fmla="*/ 0 h 42"/>
                  <a:gd name="T6" fmla="*/ 0 w 125"/>
                  <a:gd name="T7" fmla="*/ 0 h 42"/>
                  <a:gd name="T8" fmla="*/ 0 w 125"/>
                  <a:gd name="T9" fmla="*/ 0 h 42"/>
                  <a:gd name="T10" fmla="*/ 0 w 125"/>
                  <a:gd name="T11" fmla="*/ 0 h 42"/>
                  <a:gd name="T12" fmla="*/ 0 w 125"/>
                  <a:gd name="T13" fmla="*/ 0 h 42"/>
                  <a:gd name="T14" fmla="*/ 0 w 125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5"/>
                  <a:gd name="T25" fmla="*/ 0 h 42"/>
                  <a:gd name="T26" fmla="*/ 125 w 125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5" h="42">
                    <a:moveTo>
                      <a:pt x="119" y="42"/>
                    </a:moveTo>
                    <a:lnTo>
                      <a:pt x="0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25" y="33"/>
                    </a:lnTo>
                    <a:lnTo>
                      <a:pt x="119" y="4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69" name="Freeform 66"/>
              <p:cNvSpPr>
                <a:spLocks/>
              </p:cNvSpPr>
              <p:nvPr/>
            </p:nvSpPr>
            <p:spPr bwMode="auto">
              <a:xfrm>
                <a:off x="1685" y="2374"/>
                <a:ext cx="37" cy="13"/>
              </a:xfrm>
              <a:custGeom>
                <a:avLst/>
                <a:gdLst>
                  <a:gd name="T0" fmla="*/ 0 w 111"/>
                  <a:gd name="T1" fmla="*/ 0 h 38"/>
                  <a:gd name="T2" fmla="*/ 0 w 111"/>
                  <a:gd name="T3" fmla="*/ 0 h 38"/>
                  <a:gd name="T4" fmla="*/ 0 w 111"/>
                  <a:gd name="T5" fmla="*/ 0 h 38"/>
                  <a:gd name="T6" fmla="*/ 0 w 111"/>
                  <a:gd name="T7" fmla="*/ 0 h 38"/>
                  <a:gd name="T8" fmla="*/ 0 w 111"/>
                  <a:gd name="T9" fmla="*/ 0 h 38"/>
                  <a:gd name="T10" fmla="*/ 0 w 111"/>
                  <a:gd name="T11" fmla="*/ 0 h 38"/>
                  <a:gd name="T12" fmla="*/ 0 w 111"/>
                  <a:gd name="T13" fmla="*/ 0 h 38"/>
                  <a:gd name="T14" fmla="*/ 0 w 111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38"/>
                  <a:gd name="T26" fmla="*/ 111 w 11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38">
                    <a:moveTo>
                      <a:pt x="105" y="38"/>
                    </a:move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11" y="31"/>
                    </a:lnTo>
                    <a:lnTo>
                      <a:pt x="105" y="3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0" name="Freeform 67"/>
              <p:cNvSpPr>
                <a:spLocks/>
              </p:cNvSpPr>
              <p:nvPr/>
            </p:nvSpPr>
            <p:spPr bwMode="auto">
              <a:xfrm>
                <a:off x="1654" y="2535"/>
                <a:ext cx="220" cy="73"/>
              </a:xfrm>
              <a:custGeom>
                <a:avLst/>
                <a:gdLst>
                  <a:gd name="T0" fmla="*/ 1 w 660"/>
                  <a:gd name="T1" fmla="*/ 0 h 219"/>
                  <a:gd name="T2" fmla="*/ 1 w 660"/>
                  <a:gd name="T3" fmla="*/ 0 h 219"/>
                  <a:gd name="T4" fmla="*/ 1 w 660"/>
                  <a:gd name="T5" fmla="*/ 0 h 219"/>
                  <a:gd name="T6" fmla="*/ 1 w 660"/>
                  <a:gd name="T7" fmla="*/ 0 h 219"/>
                  <a:gd name="T8" fmla="*/ 1 w 660"/>
                  <a:gd name="T9" fmla="*/ 0 h 219"/>
                  <a:gd name="T10" fmla="*/ 1 w 660"/>
                  <a:gd name="T11" fmla="*/ 0 h 219"/>
                  <a:gd name="T12" fmla="*/ 1 w 660"/>
                  <a:gd name="T13" fmla="*/ 0 h 219"/>
                  <a:gd name="T14" fmla="*/ 1 w 660"/>
                  <a:gd name="T15" fmla="*/ 0 h 219"/>
                  <a:gd name="T16" fmla="*/ 1 w 660"/>
                  <a:gd name="T17" fmla="*/ 0 h 219"/>
                  <a:gd name="T18" fmla="*/ 1 w 660"/>
                  <a:gd name="T19" fmla="*/ 0 h 219"/>
                  <a:gd name="T20" fmla="*/ 1 w 660"/>
                  <a:gd name="T21" fmla="*/ 0 h 219"/>
                  <a:gd name="T22" fmla="*/ 1 w 660"/>
                  <a:gd name="T23" fmla="*/ 0 h 219"/>
                  <a:gd name="T24" fmla="*/ 1 w 660"/>
                  <a:gd name="T25" fmla="*/ 0 h 219"/>
                  <a:gd name="T26" fmla="*/ 1 w 660"/>
                  <a:gd name="T27" fmla="*/ 0 h 219"/>
                  <a:gd name="T28" fmla="*/ 1 w 660"/>
                  <a:gd name="T29" fmla="*/ 0 h 219"/>
                  <a:gd name="T30" fmla="*/ 1 w 660"/>
                  <a:gd name="T31" fmla="*/ 0 h 219"/>
                  <a:gd name="T32" fmla="*/ 1 w 660"/>
                  <a:gd name="T33" fmla="*/ 0 h 219"/>
                  <a:gd name="T34" fmla="*/ 1 w 660"/>
                  <a:gd name="T35" fmla="*/ 0 h 219"/>
                  <a:gd name="T36" fmla="*/ 1 w 660"/>
                  <a:gd name="T37" fmla="*/ 0 h 219"/>
                  <a:gd name="T38" fmla="*/ 1 w 660"/>
                  <a:gd name="T39" fmla="*/ 0 h 219"/>
                  <a:gd name="T40" fmla="*/ 1 w 660"/>
                  <a:gd name="T41" fmla="*/ 0 h 219"/>
                  <a:gd name="T42" fmla="*/ 1 w 660"/>
                  <a:gd name="T43" fmla="*/ 0 h 219"/>
                  <a:gd name="T44" fmla="*/ 1 w 660"/>
                  <a:gd name="T45" fmla="*/ 0 h 219"/>
                  <a:gd name="T46" fmla="*/ 1 w 660"/>
                  <a:gd name="T47" fmla="*/ 0 h 219"/>
                  <a:gd name="T48" fmla="*/ 1 w 660"/>
                  <a:gd name="T49" fmla="*/ 0 h 219"/>
                  <a:gd name="T50" fmla="*/ 1 w 660"/>
                  <a:gd name="T51" fmla="*/ 0 h 219"/>
                  <a:gd name="T52" fmla="*/ 0 w 660"/>
                  <a:gd name="T53" fmla="*/ 0 h 219"/>
                  <a:gd name="T54" fmla="*/ 0 w 660"/>
                  <a:gd name="T55" fmla="*/ 0 h 219"/>
                  <a:gd name="T56" fmla="*/ 0 w 660"/>
                  <a:gd name="T57" fmla="*/ 0 h 219"/>
                  <a:gd name="T58" fmla="*/ 0 w 660"/>
                  <a:gd name="T59" fmla="*/ 0 h 219"/>
                  <a:gd name="T60" fmla="*/ 0 w 660"/>
                  <a:gd name="T61" fmla="*/ 0 h 219"/>
                  <a:gd name="T62" fmla="*/ 0 w 660"/>
                  <a:gd name="T63" fmla="*/ 0 h 219"/>
                  <a:gd name="T64" fmla="*/ 0 w 660"/>
                  <a:gd name="T65" fmla="*/ 0 h 219"/>
                  <a:gd name="T66" fmla="*/ 0 w 660"/>
                  <a:gd name="T67" fmla="*/ 0 h 219"/>
                  <a:gd name="T68" fmla="*/ 0 w 660"/>
                  <a:gd name="T69" fmla="*/ 0 h 219"/>
                  <a:gd name="T70" fmla="*/ 0 w 660"/>
                  <a:gd name="T71" fmla="*/ 0 h 219"/>
                  <a:gd name="T72" fmla="*/ 0 w 660"/>
                  <a:gd name="T73" fmla="*/ 0 h 219"/>
                  <a:gd name="T74" fmla="*/ 0 w 660"/>
                  <a:gd name="T75" fmla="*/ 0 h 219"/>
                  <a:gd name="T76" fmla="*/ 0 w 660"/>
                  <a:gd name="T77" fmla="*/ 0 h 219"/>
                  <a:gd name="T78" fmla="*/ 0 w 660"/>
                  <a:gd name="T79" fmla="*/ 0 h 219"/>
                  <a:gd name="T80" fmla="*/ 0 w 660"/>
                  <a:gd name="T81" fmla="*/ 0 h 219"/>
                  <a:gd name="T82" fmla="*/ 1 w 660"/>
                  <a:gd name="T83" fmla="*/ 0 h 219"/>
                  <a:gd name="T84" fmla="*/ 1 w 660"/>
                  <a:gd name="T85" fmla="*/ 0 h 219"/>
                  <a:gd name="T86" fmla="*/ 1 w 660"/>
                  <a:gd name="T87" fmla="*/ 0 h 219"/>
                  <a:gd name="T88" fmla="*/ 1 w 660"/>
                  <a:gd name="T89" fmla="*/ 0 h 219"/>
                  <a:gd name="T90" fmla="*/ 1 w 660"/>
                  <a:gd name="T91" fmla="*/ 0 h 219"/>
                  <a:gd name="T92" fmla="*/ 1 w 660"/>
                  <a:gd name="T93" fmla="*/ 0 h 219"/>
                  <a:gd name="T94" fmla="*/ 1 w 660"/>
                  <a:gd name="T95" fmla="*/ 0 h 219"/>
                  <a:gd name="T96" fmla="*/ 1 w 660"/>
                  <a:gd name="T97" fmla="*/ 0 h 219"/>
                  <a:gd name="T98" fmla="*/ 1 w 660"/>
                  <a:gd name="T99" fmla="*/ 0 h 2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0"/>
                  <a:gd name="T151" fmla="*/ 0 h 219"/>
                  <a:gd name="T152" fmla="*/ 660 w 660"/>
                  <a:gd name="T153" fmla="*/ 219 h 2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0" h="219">
                    <a:moveTo>
                      <a:pt x="660" y="180"/>
                    </a:moveTo>
                    <a:lnTo>
                      <a:pt x="660" y="189"/>
                    </a:lnTo>
                    <a:lnTo>
                      <a:pt x="660" y="199"/>
                    </a:lnTo>
                    <a:lnTo>
                      <a:pt x="660" y="208"/>
                    </a:lnTo>
                    <a:lnTo>
                      <a:pt x="659" y="219"/>
                    </a:lnTo>
                    <a:lnTo>
                      <a:pt x="649" y="218"/>
                    </a:lnTo>
                    <a:lnTo>
                      <a:pt x="637" y="215"/>
                    </a:lnTo>
                    <a:lnTo>
                      <a:pt x="622" y="211"/>
                    </a:lnTo>
                    <a:lnTo>
                      <a:pt x="606" y="206"/>
                    </a:lnTo>
                    <a:lnTo>
                      <a:pt x="588" y="201"/>
                    </a:lnTo>
                    <a:lnTo>
                      <a:pt x="569" y="196"/>
                    </a:lnTo>
                    <a:lnTo>
                      <a:pt x="551" y="190"/>
                    </a:lnTo>
                    <a:lnTo>
                      <a:pt x="533" y="185"/>
                    </a:lnTo>
                    <a:lnTo>
                      <a:pt x="523" y="182"/>
                    </a:lnTo>
                    <a:lnTo>
                      <a:pt x="515" y="180"/>
                    </a:lnTo>
                    <a:lnTo>
                      <a:pt x="505" y="177"/>
                    </a:lnTo>
                    <a:lnTo>
                      <a:pt x="497" y="175"/>
                    </a:lnTo>
                    <a:lnTo>
                      <a:pt x="488" y="171"/>
                    </a:lnTo>
                    <a:lnTo>
                      <a:pt x="480" y="169"/>
                    </a:lnTo>
                    <a:lnTo>
                      <a:pt x="472" y="167"/>
                    </a:lnTo>
                    <a:lnTo>
                      <a:pt x="463" y="165"/>
                    </a:lnTo>
                    <a:lnTo>
                      <a:pt x="452" y="162"/>
                    </a:lnTo>
                    <a:lnTo>
                      <a:pt x="439" y="159"/>
                    </a:lnTo>
                    <a:lnTo>
                      <a:pt x="420" y="153"/>
                    </a:lnTo>
                    <a:lnTo>
                      <a:pt x="399" y="147"/>
                    </a:lnTo>
                    <a:lnTo>
                      <a:pt x="373" y="140"/>
                    </a:lnTo>
                    <a:lnTo>
                      <a:pt x="347" y="132"/>
                    </a:lnTo>
                    <a:lnTo>
                      <a:pt x="316" y="124"/>
                    </a:lnTo>
                    <a:lnTo>
                      <a:pt x="284" y="114"/>
                    </a:lnTo>
                    <a:lnTo>
                      <a:pt x="251" y="105"/>
                    </a:lnTo>
                    <a:lnTo>
                      <a:pt x="217" y="95"/>
                    </a:lnTo>
                    <a:lnTo>
                      <a:pt x="181" y="85"/>
                    </a:lnTo>
                    <a:lnTo>
                      <a:pt x="145" y="74"/>
                    </a:lnTo>
                    <a:lnTo>
                      <a:pt x="108" y="64"/>
                    </a:lnTo>
                    <a:lnTo>
                      <a:pt x="70" y="53"/>
                    </a:lnTo>
                    <a:lnTo>
                      <a:pt x="35" y="4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570" y="162"/>
                    </a:lnTo>
                    <a:lnTo>
                      <a:pt x="585" y="166"/>
                    </a:lnTo>
                    <a:lnTo>
                      <a:pt x="599" y="170"/>
                    </a:lnTo>
                    <a:lnTo>
                      <a:pt x="611" y="174"/>
                    </a:lnTo>
                    <a:lnTo>
                      <a:pt x="623" y="176"/>
                    </a:lnTo>
                    <a:lnTo>
                      <a:pt x="633" y="178"/>
                    </a:lnTo>
                    <a:lnTo>
                      <a:pt x="644" y="180"/>
                    </a:lnTo>
                    <a:lnTo>
                      <a:pt x="652" y="180"/>
                    </a:lnTo>
                    <a:lnTo>
                      <a:pt x="660" y="18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1" name="Freeform 68"/>
              <p:cNvSpPr>
                <a:spLocks/>
              </p:cNvSpPr>
              <p:nvPr/>
            </p:nvSpPr>
            <p:spPr bwMode="auto">
              <a:xfrm>
                <a:off x="1607" y="2521"/>
                <a:ext cx="46" cy="24"/>
              </a:xfrm>
              <a:custGeom>
                <a:avLst/>
                <a:gdLst>
                  <a:gd name="T0" fmla="*/ 0 w 140"/>
                  <a:gd name="T1" fmla="*/ 0 h 72"/>
                  <a:gd name="T2" fmla="*/ 0 w 140"/>
                  <a:gd name="T3" fmla="*/ 0 h 72"/>
                  <a:gd name="T4" fmla="*/ 0 w 140"/>
                  <a:gd name="T5" fmla="*/ 0 h 72"/>
                  <a:gd name="T6" fmla="*/ 0 w 140"/>
                  <a:gd name="T7" fmla="*/ 0 h 72"/>
                  <a:gd name="T8" fmla="*/ 0 w 140"/>
                  <a:gd name="T9" fmla="*/ 0 h 72"/>
                  <a:gd name="T10" fmla="*/ 0 w 140"/>
                  <a:gd name="T11" fmla="*/ 0 h 72"/>
                  <a:gd name="T12" fmla="*/ 0 w 140"/>
                  <a:gd name="T13" fmla="*/ 0 h 72"/>
                  <a:gd name="T14" fmla="*/ 0 w 140"/>
                  <a:gd name="T15" fmla="*/ 0 h 72"/>
                  <a:gd name="T16" fmla="*/ 0 w 140"/>
                  <a:gd name="T17" fmla="*/ 0 h 72"/>
                  <a:gd name="T18" fmla="*/ 0 w 140"/>
                  <a:gd name="T19" fmla="*/ 0 h 72"/>
                  <a:gd name="T20" fmla="*/ 0 w 140"/>
                  <a:gd name="T21" fmla="*/ 0 h 72"/>
                  <a:gd name="T22" fmla="*/ 0 w 140"/>
                  <a:gd name="T23" fmla="*/ 0 h 72"/>
                  <a:gd name="T24" fmla="*/ 0 w 140"/>
                  <a:gd name="T25" fmla="*/ 0 h 72"/>
                  <a:gd name="T26" fmla="*/ 0 w 140"/>
                  <a:gd name="T27" fmla="*/ 0 h 72"/>
                  <a:gd name="T28" fmla="*/ 0 w 140"/>
                  <a:gd name="T29" fmla="*/ 0 h 72"/>
                  <a:gd name="T30" fmla="*/ 0 w 140"/>
                  <a:gd name="T31" fmla="*/ 0 h 72"/>
                  <a:gd name="T32" fmla="*/ 0 w 140"/>
                  <a:gd name="T33" fmla="*/ 0 h 72"/>
                  <a:gd name="T34" fmla="*/ 0 w 140"/>
                  <a:gd name="T35" fmla="*/ 0 h 72"/>
                  <a:gd name="T36" fmla="*/ 0 w 140"/>
                  <a:gd name="T37" fmla="*/ 0 h 72"/>
                  <a:gd name="T38" fmla="*/ 0 w 140"/>
                  <a:gd name="T39" fmla="*/ 0 h 72"/>
                  <a:gd name="T40" fmla="*/ 0 w 140"/>
                  <a:gd name="T41" fmla="*/ 0 h 72"/>
                  <a:gd name="T42" fmla="*/ 0 w 140"/>
                  <a:gd name="T43" fmla="*/ 0 h 72"/>
                  <a:gd name="T44" fmla="*/ 0 w 140"/>
                  <a:gd name="T45" fmla="*/ 0 h 72"/>
                  <a:gd name="T46" fmla="*/ 0 w 140"/>
                  <a:gd name="T47" fmla="*/ 0 h 72"/>
                  <a:gd name="T48" fmla="*/ 0 w 140"/>
                  <a:gd name="T49" fmla="*/ 0 h 72"/>
                  <a:gd name="T50" fmla="*/ 0 w 140"/>
                  <a:gd name="T51" fmla="*/ 0 h 72"/>
                  <a:gd name="T52" fmla="*/ 0 w 140"/>
                  <a:gd name="T53" fmla="*/ 0 h 72"/>
                  <a:gd name="T54" fmla="*/ 0 w 140"/>
                  <a:gd name="T55" fmla="*/ 0 h 72"/>
                  <a:gd name="T56" fmla="*/ 0 w 140"/>
                  <a:gd name="T57" fmla="*/ 0 h 72"/>
                  <a:gd name="T58" fmla="*/ 0 w 140"/>
                  <a:gd name="T59" fmla="*/ 0 h 72"/>
                  <a:gd name="T60" fmla="*/ 0 w 140"/>
                  <a:gd name="T61" fmla="*/ 0 h 72"/>
                  <a:gd name="T62" fmla="*/ 0 w 140"/>
                  <a:gd name="T63" fmla="*/ 0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"/>
                  <a:gd name="T97" fmla="*/ 0 h 72"/>
                  <a:gd name="T98" fmla="*/ 140 w 140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" h="72">
                    <a:moveTo>
                      <a:pt x="22" y="37"/>
                    </a:moveTo>
                    <a:lnTo>
                      <a:pt x="22" y="34"/>
                    </a:lnTo>
                    <a:lnTo>
                      <a:pt x="22" y="28"/>
                    </a:lnTo>
                    <a:lnTo>
                      <a:pt x="20" y="22"/>
                    </a:lnTo>
                    <a:lnTo>
                      <a:pt x="18" y="17"/>
                    </a:lnTo>
                    <a:lnTo>
                      <a:pt x="15" y="12"/>
                    </a:lnTo>
                    <a:lnTo>
                      <a:pt x="10" y="8"/>
                    </a:lnTo>
                    <a:lnTo>
                      <a:pt x="5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40" y="39"/>
                    </a:lnTo>
                    <a:lnTo>
                      <a:pt x="137" y="49"/>
                    </a:lnTo>
                    <a:lnTo>
                      <a:pt x="135" y="57"/>
                    </a:lnTo>
                    <a:lnTo>
                      <a:pt x="134" y="65"/>
                    </a:lnTo>
                    <a:lnTo>
                      <a:pt x="134" y="72"/>
                    </a:lnTo>
                    <a:lnTo>
                      <a:pt x="118" y="68"/>
                    </a:lnTo>
                    <a:lnTo>
                      <a:pt x="99" y="62"/>
                    </a:lnTo>
                    <a:lnTo>
                      <a:pt x="81" y="56"/>
                    </a:lnTo>
                    <a:lnTo>
                      <a:pt x="63" y="51"/>
                    </a:lnTo>
                    <a:lnTo>
                      <a:pt x="47" y="46"/>
                    </a:lnTo>
                    <a:lnTo>
                      <a:pt x="34" y="42"/>
                    </a:lnTo>
                    <a:lnTo>
                      <a:pt x="25" y="40"/>
                    </a:lnTo>
                    <a:lnTo>
                      <a:pt x="22" y="39"/>
                    </a:lnTo>
                    <a:lnTo>
                      <a:pt x="21" y="38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2" name="Freeform 69"/>
              <p:cNvSpPr>
                <a:spLocks/>
              </p:cNvSpPr>
              <p:nvPr/>
            </p:nvSpPr>
            <p:spPr bwMode="auto">
              <a:xfrm>
                <a:off x="1583" y="2534"/>
                <a:ext cx="35" cy="20"/>
              </a:xfrm>
              <a:custGeom>
                <a:avLst/>
                <a:gdLst>
                  <a:gd name="T0" fmla="*/ 0 w 105"/>
                  <a:gd name="T1" fmla="*/ 0 h 60"/>
                  <a:gd name="T2" fmla="*/ 0 w 105"/>
                  <a:gd name="T3" fmla="*/ 0 h 60"/>
                  <a:gd name="T4" fmla="*/ 0 w 105"/>
                  <a:gd name="T5" fmla="*/ 0 h 60"/>
                  <a:gd name="T6" fmla="*/ 0 w 105"/>
                  <a:gd name="T7" fmla="*/ 0 h 60"/>
                  <a:gd name="T8" fmla="*/ 0 w 105"/>
                  <a:gd name="T9" fmla="*/ 0 h 60"/>
                  <a:gd name="T10" fmla="*/ 0 w 105"/>
                  <a:gd name="T11" fmla="*/ 0 h 60"/>
                  <a:gd name="T12" fmla="*/ 0 w 105"/>
                  <a:gd name="T13" fmla="*/ 0 h 60"/>
                  <a:gd name="T14" fmla="*/ 0 w 105"/>
                  <a:gd name="T15" fmla="*/ 0 h 60"/>
                  <a:gd name="T16" fmla="*/ 0 w 105"/>
                  <a:gd name="T17" fmla="*/ 0 h 60"/>
                  <a:gd name="T18" fmla="*/ 0 w 105"/>
                  <a:gd name="T19" fmla="*/ 0 h 60"/>
                  <a:gd name="T20" fmla="*/ 0 w 105"/>
                  <a:gd name="T21" fmla="*/ 0 h 60"/>
                  <a:gd name="T22" fmla="*/ 0 w 105"/>
                  <a:gd name="T23" fmla="*/ 0 h 60"/>
                  <a:gd name="T24" fmla="*/ 0 w 105"/>
                  <a:gd name="T25" fmla="*/ 0 h 60"/>
                  <a:gd name="T26" fmla="*/ 0 w 105"/>
                  <a:gd name="T27" fmla="*/ 0 h 60"/>
                  <a:gd name="T28" fmla="*/ 0 w 105"/>
                  <a:gd name="T29" fmla="*/ 0 h 60"/>
                  <a:gd name="T30" fmla="*/ 0 w 105"/>
                  <a:gd name="T31" fmla="*/ 0 h 60"/>
                  <a:gd name="T32" fmla="*/ 0 w 105"/>
                  <a:gd name="T33" fmla="*/ 0 h 60"/>
                  <a:gd name="T34" fmla="*/ 0 w 105"/>
                  <a:gd name="T35" fmla="*/ 0 h 60"/>
                  <a:gd name="T36" fmla="*/ 0 w 105"/>
                  <a:gd name="T37" fmla="*/ 0 h 60"/>
                  <a:gd name="T38" fmla="*/ 0 w 105"/>
                  <a:gd name="T39" fmla="*/ 0 h 60"/>
                  <a:gd name="T40" fmla="*/ 0 w 105"/>
                  <a:gd name="T41" fmla="*/ 0 h 60"/>
                  <a:gd name="T42" fmla="*/ 0 w 105"/>
                  <a:gd name="T43" fmla="*/ 0 h 60"/>
                  <a:gd name="T44" fmla="*/ 0 w 105"/>
                  <a:gd name="T45" fmla="*/ 0 h 60"/>
                  <a:gd name="T46" fmla="*/ 0 w 105"/>
                  <a:gd name="T47" fmla="*/ 0 h 60"/>
                  <a:gd name="T48" fmla="*/ 0 w 105"/>
                  <a:gd name="T49" fmla="*/ 0 h 60"/>
                  <a:gd name="T50" fmla="*/ 0 w 105"/>
                  <a:gd name="T51" fmla="*/ 0 h 60"/>
                  <a:gd name="T52" fmla="*/ 0 w 105"/>
                  <a:gd name="T53" fmla="*/ 0 h 60"/>
                  <a:gd name="T54" fmla="*/ 0 w 105"/>
                  <a:gd name="T55" fmla="*/ 0 h 60"/>
                  <a:gd name="T56" fmla="*/ 0 w 105"/>
                  <a:gd name="T57" fmla="*/ 0 h 60"/>
                  <a:gd name="T58" fmla="*/ 0 w 105"/>
                  <a:gd name="T59" fmla="*/ 0 h 60"/>
                  <a:gd name="T60" fmla="*/ 0 w 105"/>
                  <a:gd name="T61" fmla="*/ 0 h 60"/>
                  <a:gd name="T62" fmla="*/ 0 w 105"/>
                  <a:gd name="T63" fmla="*/ 0 h 60"/>
                  <a:gd name="T64" fmla="*/ 0 w 105"/>
                  <a:gd name="T65" fmla="*/ 0 h 60"/>
                  <a:gd name="T66" fmla="*/ 0 w 105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"/>
                  <a:gd name="T103" fmla="*/ 0 h 60"/>
                  <a:gd name="T104" fmla="*/ 105 w 105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" h="60">
                    <a:moveTo>
                      <a:pt x="91" y="9"/>
                    </a:moveTo>
                    <a:lnTo>
                      <a:pt x="98" y="13"/>
                    </a:lnTo>
                    <a:lnTo>
                      <a:pt x="103" y="17"/>
                    </a:lnTo>
                    <a:lnTo>
                      <a:pt x="105" y="21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1" y="26"/>
                    </a:lnTo>
                    <a:lnTo>
                      <a:pt x="99" y="26"/>
                    </a:lnTo>
                    <a:lnTo>
                      <a:pt x="95" y="25"/>
                    </a:lnTo>
                    <a:lnTo>
                      <a:pt x="90" y="25"/>
                    </a:lnTo>
                    <a:lnTo>
                      <a:pt x="84" y="25"/>
                    </a:lnTo>
                    <a:lnTo>
                      <a:pt x="77" y="26"/>
                    </a:lnTo>
                    <a:lnTo>
                      <a:pt x="69" y="28"/>
                    </a:lnTo>
                    <a:lnTo>
                      <a:pt x="61" y="32"/>
                    </a:lnTo>
                    <a:lnTo>
                      <a:pt x="53" y="36"/>
                    </a:lnTo>
                    <a:lnTo>
                      <a:pt x="46" y="41"/>
                    </a:lnTo>
                    <a:lnTo>
                      <a:pt x="38" y="45"/>
                    </a:lnTo>
                    <a:lnTo>
                      <a:pt x="31" y="51"/>
                    </a:lnTo>
                    <a:lnTo>
                      <a:pt x="25" y="54"/>
                    </a:lnTo>
                    <a:lnTo>
                      <a:pt x="20" y="57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4" y="60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8" y="55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2" y="30"/>
                    </a:lnTo>
                    <a:lnTo>
                      <a:pt x="3" y="27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11" y="22"/>
                    </a:lnTo>
                    <a:lnTo>
                      <a:pt x="13" y="21"/>
                    </a:lnTo>
                    <a:lnTo>
                      <a:pt x="15" y="20"/>
                    </a:lnTo>
                    <a:lnTo>
                      <a:pt x="19" y="18"/>
                    </a:lnTo>
                    <a:lnTo>
                      <a:pt x="24" y="15"/>
                    </a:lnTo>
                    <a:lnTo>
                      <a:pt x="29" y="13"/>
                    </a:lnTo>
                    <a:lnTo>
                      <a:pt x="34" y="10"/>
                    </a:lnTo>
                    <a:lnTo>
                      <a:pt x="39" y="8"/>
                    </a:lnTo>
                    <a:lnTo>
                      <a:pt x="44" y="6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2" y="4"/>
                    </a:lnTo>
                    <a:lnTo>
                      <a:pt x="68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3" y="4"/>
                    </a:lnTo>
                    <a:lnTo>
                      <a:pt x="87" y="4"/>
                    </a:lnTo>
                    <a:lnTo>
                      <a:pt x="90" y="3"/>
                    </a:lnTo>
                    <a:lnTo>
                      <a:pt x="92" y="0"/>
                    </a:lnTo>
                    <a:lnTo>
                      <a:pt x="91" y="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3" name="Freeform 70"/>
              <p:cNvSpPr>
                <a:spLocks/>
              </p:cNvSpPr>
              <p:nvPr/>
            </p:nvSpPr>
            <p:spPr bwMode="auto">
              <a:xfrm>
                <a:off x="1509" y="2493"/>
                <a:ext cx="65" cy="29"/>
              </a:xfrm>
              <a:custGeom>
                <a:avLst/>
                <a:gdLst>
                  <a:gd name="T0" fmla="*/ 0 w 195"/>
                  <a:gd name="T1" fmla="*/ 0 h 87"/>
                  <a:gd name="T2" fmla="*/ 0 w 195"/>
                  <a:gd name="T3" fmla="*/ 0 h 87"/>
                  <a:gd name="T4" fmla="*/ 0 w 195"/>
                  <a:gd name="T5" fmla="*/ 0 h 87"/>
                  <a:gd name="T6" fmla="*/ 0 w 195"/>
                  <a:gd name="T7" fmla="*/ 0 h 87"/>
                  <a:gd name="T8" fmla="*/ 0 w 195"/>
                  <a:gd name="T9" fmla="*/ 0 h 87"/>
                  <a:gd name="T10" fmla="*/ 0 w 195"/>
                  <a:gd name="T11" fmla="*/ 0 h 87"/>
                  <a:gd name="T12" fmla="*/ 0 w 195"/>
                  <a:gd name="T13" fmla="*/ 0 h 87"/>
                  <a:gd name="T14" fmla="*/ 0 w 195"/>
                  <a:gd name="T15" fmla="*/ 0 h 87"/>
                  <a:gd name="T16" fmla="*/ 0 w 195"/>
                  <a:gd name="T17" fmla="*/ 0 h 87"/>
                  <a:gd name="T18" fmla="*/ 0 w 195"/>
                  <a:gd name="T19" fmla="*/ 0 h 87"/>
                  <a:gd name="T20" fmla="*/ 0 w 195"/>
                  <a:gd name="T21" fmla="*/ 0 h 87"/>
                  <a:gd name="T22" fmla="*/ 0 w 195"/>
                  <a:gd name="T23" fmla="*/ 0 h 87"/>
                  <a:gd name="T24" fmla="*/ 0 w 195"/>
                  <a:gd name="T25" fmla="*/ 0 h 87"/>
                  <a:gd name="T26" fmla="*/ 0 w 195"/>
                  <a:gd name="T27" fmla="*/ 0 h 87"/>
                  <a:gd name="T28" fmla="*/ 0 w 195"/>
                  <a:gd name="T29" fmla="*/ 0 h 87"/>
                  <a:gd name="T30" fmla="*/ 0 w 195"/>
                  <a:gd name="T31" fmla="*/ 0 h 87"/>
                  <a:gd name="T32" fmla="*/ 0 w 195"/>
                  <a:gd name="T33" fmla="*/ 0 h 87"/>
                  <a:gd name="T34" fmla="*/ 0 w 195"/>
                  <a:gd name="T35" fmla="*/ 0 h 87"/>
                  <a:gd name="T36" fmla="*/ 0 w 195"/>
                  <a:gd name="T37" fmla="*/ 0 h 87"/>
                  <a:gd name="T38" fmla="*/ 0 w 195"/>
                  <a:gd name="T39" fmla="*/ 0 h 87"/>
                  <a:gd name="T40" fmla="*/ 0 w 195"/>
                  <a:gd name="T41" fmla="*/ 0 h 87"/>
                  <a:gd name="T42" fmla="*/ 0 w 195"/>
                  <a:gd name="T43" fmla="*/ 0 h 87"/>
                  <a:gd name="T44" fmla="*/ 0 w 195"/>
                  <a:gd name="T45" fmla="*/ 0 h 87"/>
                  <a:gd name="T46" fmla="*/ 0 w 195"/>
                  <a:gd name="T47" fmla="*/ 0 h 87"/>
                  <a:gd name="T48" fmla="*/ 0 w 195"/>
                  <a:gd name="T49" fmla="*/ 0 h 87"/>
                  <a:gd name="T50" fmla="*/ 0 w 195"/>
                  <a:gd name="T51" fmla="*/ 0 h 87"/>
                  <a:gd name="T52" fmla="*/ 0 w 195"/>
                  <a:gd name="T53" fmla="*/ 0 h 87"/>
                  <a:gd name="T54" fmla="*/ 0 w 195"/>
                  <a:gd name="T55" fmla="*/ 0 h 87"/>
                  <a:gd name="T56" fmla="*/ 0 w 195"/>
                  <a:gd name="T57" fmla="*/ 0 h 87"/>
                  <a:gd name="T58" fmla="*/ 0 w 195"/>
                  <a:gd name="T59" fmla="*/ 0 h 87"/>
                  <a:gd name="T60" fmla="*/ 0 w 195"/>
                  <a:gd name="T61" fmla="*/ 0 h 87"/>
                  <a:gd name="T62" fmla="*/ 0 w 195"/>
                  <a:gd name="T63" fmla="*/ 0 h 87"/>
                  <a:gd name="T64" fmla="*/ 0 w 195"/>
                  <a:gd name="T65" fmla="*/ 0 h 87"/>
                  <a:gd name="T66" fmla="*/ 0 w 195"/>
                  <a:gd name="T67" fmla="*/ 0 h 87"/>
                  <a:gd name="T68" fmla="*/ 0 w 195"/>
                  <a:gd name="T69" fmla="*/ 0 h 87"/>
                  <a:gd name="T70" fmla="*/ 0 w 195"/>
                  <a:gd name="T71" fmla="*/ 0 h 87"/>
                  <a:gd name="T72" fmla="*/ 0 w 195"/>
                  <a:gd name="T73" fmla="*/ 0 h 87"/>
                  <a:gd name="T74" fmla="*/ 0 w 195"/>
                  <a:gd name="T75" fmla="*/ 0 h 87"/>
                  <a:gd name="T76" fmla="*/ 0 w 195"/>
                  <a:gd name="T77" fmla="*/ 0 h 87"/>
                  <a:gd name="T78" fmla="*/ 0 w 195"/>
                  <a:gd name="T79" fmla="*/ 0 h 8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5"/>
                  <a:gd name="T121" fmla="*/ 0 h 87"/>
                  <a:gd name="T122" fmla="*/ 195 w 195"/>
                  <a:gd name="T123" fmla="*/ 87 h 8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5" h="87">
                    <a:moveTo>
                      <a:pt x="1" y="0"/>
                    </a:moveTo>
                    <a:lnTo>
                      <a:pt x="175" y="50"/>
                    </a:lnTo>
                    <a:lnTo>
                      <a:pt x="179" y="53"/>
                    </a:lnTo>
                    <a:lnTo>
                      <a:pt x="183" y="56"/>
                    </a:lnTo>
                    <a:lnTo>
                      <a:pt x="188" y="57"/>
                    </a:lnTo>
                    <a:lnTo>
                      <a:pt x="195" y="58"/>
                    </a:lnTo>
                    <a:lnTo>
                      <a:pt x="191" y="61"/>
                    </a:lnTo>
                    <a:lnTo>
                      <a:pt x="189" y="63"/>
                    </a:lnTo>
                    <a:lnTo>
                      <a:pt x="186" y="65"/>
                    </a:lnTo>
                    <a:lnTo>
                      <a:pt x="185" y="68"/>
                    </a:lnTo>
                    <a:lnTo>
                      <a:pt x="184" y="72"/>
                    </a:lnTo>
                    <a:lnTo>
                      <a:pt x="183" y="76"/>
                    </a:lnTo>
                    <a:lnTo>
                      <a:pt x="182" y="82"/>
                    </a:lnTo>
                    <a:lnTo>
                      <a:pt x="182" y="87"/>
                    </a:lnTo>
                    <a:lnTo>
                      <a:pt x="175" y="85"/>
                    </a:lnTo>
                    <a:lnTo>
                      <a:pt x="167" y="83"/>
                    </a:lnTo>
                    <a:lnTo>
                      <a:pt x="157" y="81"/>
                    </a:lnTo>
                    <a:lnTo>
                      <a:pt x="146" y="77"/>
                    </a:lnTo>
                    <a:lnTo>
                      <a:pt x="133" y="74"/>
                    </a:lnTo>
                    <a:lnTo>
                      <a:pt x="120" y="70"/>
                    </a:lnTo>
                    <a:lnTo>
                      <a:pt x="107" y="66"/>
                    </a:lnTo>
                    <a:lnTo>
                      <a:pt x="93" y="62"/>
                    </a:lnTo>
                    <a:lnTo>
                      <a:pt x="78" y="58"/>
                    </a:lnTo>
                    <a:lnTo>
                      <a:pt x="64" y="54"/>
                    </a:lnTo>
                    <a:lnTo>
                      <a:pt x="52" y="50"/>
                    </a:lnTo>
                    <a:lnTo>
                      <a:pt x="39" y="46"/>
                    </a:lnTo>
                    <a:lnTo>
                      <a:pt x="27" y="43"/>
                    </a:lnTo>
                    <a:lnTo>
                      <a:pt x="18" y="39"/>
                    </a:lnTo>
                    <a:lnTo>
                      <a:pt x="8" y="36"/>
                    </a:lnTo>
                    <a:lnTo>
                      <a:pt x="2" y="34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4" name="Freeform 71"/>
              <p:cNvSpPr>
                <a:spLocks/>
              </p:cNvSpPr>
              <p:nvPr/>
            </p:nvSpPr>
            <p:spPr bwMode="auto">
              <a:xfrm>
                <a:off x="1567" y="2499"/>
                <a:ext cx="35" cy="12"/>
              </a:xfrm>
              <a:custGeom>
                <a:avLst/>
                <a:gdLst>
                  <a:gd name="T0" fmla="*/ 0 w 104"/>
                  <a:gd name="T1" fmla="*/ 0 h 36"/>
                  <a:gd name="T2" fmla="*/ 0 w 104"/>
                  <a:gd name="T3" fmla="*/ 0 h 36"/>
                  <a:gd name="T4" fmla="*/ 0 w 104"/>
                  <a:gd name="T5" fmla="*/ 0 h 36"/>
                  <a:gd name="T6" fmla="*/ 0 w 104"/>
                  <a:gd name="T7" fmla="*/ 0 h 36"/>
                  <a:gd name="T8" fmla="*/ 0 w 104"/>
                  <a:gd name="T9" fmla="*/ 0 h 36"/>
                  <a:gd name="T10" fmla="*/ 0 w 104"/>
                  <a:gd name="T11" fmla="*/ 0 h 36"/>
                  <a:gd name="T12" fmla="*/ 0 w 104"/>
                  <a:gd name="T13" fmla="*/ 0 h 36"/>
                  <a:gd name="T14" fmla="*/ 0 w 104"/>
                  <a:gd name="T15" fmla="*/ 0 h 36"/>
                  <a:gd name="T16" fmla="*/ 0 w 104"/>
                  <a:gd name="T17" fmla="*/ 0 h 36"/>
                  <a:gd name="T18" fmla="*/ 0 w 104"/>
                  <a:gd name="T19" fmla="*/ 0 h 36"/>
                  <a:gd name="T20" fmla="*/ 0 w 104"/>
                  <a:gd name="T21" fmla="*/ 0 h 36"/>
                  <a:gd name="T22" fmla="*/ 0 w 104"/>
                  <a:gd name="T23" fmla="*/ 0 h 36"/>
                  <a:gd name="T24" fmla="*/ 0 w 104"/>
                  <a:gd name="T25" fmla="*/ 0 h 36"/>
                  <a:gd name="T26" fmla="*/ 0 w 104"/>
                  <a:gd name="T27" fmla="*/ 0 h 36"/>
                  <a:gd name="T28" fmla="*/ 0 w 104"/>
                  <a:gd name="T29" fmla="*/ 0 h 36"/>
                  <a:gd name="T30" fmla="*/ 0 w 104"/>
                  <a:gd name="T31" fmla="*/ 0 h 36"/>
                  <a:gd name="T32" fmla="*/ 0 w 104"/>
                  <a:gd name="T33" fmla="*/ 0 h 36"/>
                  <a:gd name="T34" fmla="*/ 0 w 104"/>
                  <a:gd name="T35" fmla="*/ 0 h 36"/>
                  <a:gd name="T36" fmla="*/ 0 w 104"/>
                  <a:gd name="T37" fmla="*/ 0 h 36"/>
                  <a:gd name="T38" fmla="*/ 0 w 104"/>
                  <a:gd name="T39" fmla="*/ 0 h 36"/>
                  <a:gd name="T40" fmla="*/ 0 w 104"/>
                  <a:gd name="T41" fmla="*/ 0 h 36"/>
                  <a:gd name="T42" fmla="*/ 0 w 104"/>
                  <a:gd name="T43" fmla="*/ 0 h 36"/>
                  <a:gd name="T44" fmla="*/ 0 w 104"/>
                  <a:gd name="T45" fmla="*/ 0 h 36"/>
                  <a:gd name="T46" fmla="*/ 0 w 104"/>
                  <a:gd name="T47" fmla="*/ 0 h 36"/>
                  <a:gd name="T48" fmla="*/ 0 w 104"/>
                  <a:gd name="T49" fmla="*/ 0 h 36"/>
                  <a:gd name="T50" fmla="*/ 0 w 104"/>
                  <a:gd name="T51" fmla="*/ 0 h 36"/>
                  <a:gd name="T52" fmla="*/ 0 w 104"/>
                  <a:gd name="T53" fmla="*/ 0 h 36"/>
                  <a:gd name="T54" fmla="*/ 0 w 104"/>
                  <a:gd name="T55" fmla="*/ 0 h 36"/>
                  <a:gd name="T56" fmla="*/ 0 w 104"/>
                  <a:gd name="T57" fmla="*/ 0 h 36"/>
                  <a:gd name="T58" fmla="*/ 0 w 104"/>
                  <a:gd name="T59" fmla="*/ 0 h 36"/>
                  <a:gd name="T60" fmla="*/ 0 w 104"/>
                  <a:gd name="T61" fmla="*/ 0 h 36"/>
                  <a:gd name="T62" fmla="*/ 0 w 104"/>
                  <a:gd name="T63" fmla="*/ 0 h 36"/>
                  <a:gd name="T64" fmla="*/ 0 w 104"/>
                  <a:gd name="T65" fmla="*/ 0 h 36"/>
                  <a:gd name="T66" fmla="*/ 0 w 104"/>
                  <a:gd name="T67" fmla="*/ 0 h 36"/>
                  <a:gd name="T68" fmla="*/ 0 w 104"/>
                  <a:gd name="T69" fmla="*/ 0 h 36"/>
                  <a:gd name="T70" fmla="*/ 0 w 104"/>
                  <a:gd name="T71" fmla="*/ 0 h 36"/>
                  <a:gd name="T72" fmla="*/ 0 w 104"/>
                  <a:gd name="T73" fmla="*/ 0 h 36"/>
                  <a:gd name="T74" fmla="*/ 0 w 104"/>
                  <a:gd name="T75" fmla="*/ 0 h 36"/>
                  <a:gd name="T76" fmla="*/ 0 w 104"/>
                  <a:gd name="T77" fmla="*/ 0 h 36"/>
                  <a:gd name="T78" fmla="*/ 0 w 104"/>
                  <a:gd name="T79" fmla="*/ 0 h 36"/>
                  <a:gd name="T80" fmla="*/ 0 w 104"/>
                  <a:gd name="T81" fmla="*/ 0 h 36"/>
                  <a:gd name="T82" fmla="*/ 0 w 104"/>
                  <a:gd name="T83" fmla="*/ 0 h 36"/>
                  <a:gd name="T84" fmla="*/ 0 w 104"/>
                  <a:gd name="T85" fmla="*/ 0 h 36"/>
                  <a:gd name="T86" fmla="*/ 0 w 104"/>
                  <a:gd name="T87" fmla="*/ 0 h 36"/>
                  <a:gd name="T88" fmla="*/ 0 w 104"/>
                  <a:gd name="T89" fmla="*/ 0 h 36"/>
                  <a:gd name="T90" fmla="*/ 0 w 104"/>
                  <a:gd name="T91" fmla="*/ 0 h 36"/>
                  <a:gd name="T92" fmla="*/ 0 w 104"/>
                  <a:gd name="T93" fmla="*/ 0 h 36"/>
                  <a:gd name="T94" fmla="*/ 0 w 104"/>
                  <a:gd name="T95" fmla="*/ 0 h 36"/>
                  <a:gd name="T96" fmla="*/ 0 w 104"/>
                  <a:gd name="T97" fmla="*/ 0 h 36"/>
                  <a:gd name="T98" fmla="*/ 0 w 104"/>
                  <a:gd name="T99" fmla="*/ 0 h 36"/>
                  <a:gd name="T100" fmla="*/ 0 w 104"/>
                  <a:gd name="T101" fmla="*/ 0 h 36"/>
                  <a:gd name="T102" fmla="*/ 0 w 104"/>
                  <a:gd name="T103" fmla="*/ 0 h 36"/>
                  <a:gd name="T104" fmla="*/ 0 w 104"/>
                  <a:gd name="T105" fmla="*/ 0 h 36"/>
                  <a:gd name="T106" fmla="*/ 0 w 104"/>
                  <a:gd name="T107" fmla="*/ 0 h 36"/>
                  <a:gd name="T108" fmla="*/ 0 w 104"/>
                  <a:gd name="T109" fmla="*/ 0 h 36"/>
                  <a:gd name="T110" fmla="*/ 0 w 104"/>
                  <a:gd name="T111" fmla="*/ 0 h 36"/>
                  <a:gd name="T112" fmla="*/ 0 w 104"/>
                  <a:gd name="T113" fmla="*/ 0 h 36"/>
                  <a:gd name="T114" fmla="*/ 0 w 104"/>
                  <a:gd name="T115" fmla="*/ 0 h 36"/>
                  <a:gd name="T116" fmla="*/ 0 w 104"/>
                  <a:gd name="T117" fmla="*/ 0 h 36"/>
                  <a:gd name="T118" fmla="*/ 0 w 104"/>
                  <a:gd name="T119" fmla="*/ 0 h 36"/>
                  <a:gd name="T120" fmla="*/ 0 w 104"/>
                  <a:gd name="T121" fmla="*/ 0 h 36"/>
                  <a:gd name="T122" fmla="*/ 0 w 104"/>
                  <a:gd name="T123" fmla="*/ 0 h 36"/>
                  <a:gd name="T124" fmla="*/ 0 w 104"/>
                  <a:gd name="T125" fmla="*/ 0 h 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4"/>
                  <a:gd name="T190" fmla="*/ 0 h 36"/>
                  <a:gd name="T191" fmla="*/ 104 w 104"/>
                  <a:gd name="T192" fmla="*/ 36 h 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4" h="36">
                    <a:moveTo>
                      <a:pt x="3" y="19"/>
                    </a:move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8" y="2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53" y="4"/>
                    </a:lnTo>
                    <a:lnTo>
                      <a:pt x="61" y="4"/>
                    </a:lnTo>
                    <a:lnTo>
                      <a:pt x="68" y="4"/>
                    </a:lnTo>
                    <a:lnTo>
                      <a:pt x="76" y="5"/>
                    </a:lnTo>
                    <a:lnTo>
                      <a:pt x="82" y="5"/>
                    </a:lnTo>
                    <a:lnTo>
                      <a:pt x="85" y="6"/>
                    </a:lnTo>
                    <a:lnTo>
                      <a:pt x="88" y="6"/>
                    </a:lnTo>
                    <a:lnTo>
                      <a:pt x="91" y="6"/>
                    </a:lnTo>
                    <a:lnTo>
                      <a:pt x="94" y="6"/>
                    </a:lnTo>
                    <a:lnTo>
                      <a:pt x="96" y="7"/>
                    </a:lnTo>
                    <a:lnTo>
                      <a:pt x="98" y="8"/>
                    </a:lnTo>
                    <a:lnTo>
                      <a:pt x="99" y="10"/>
                    </a:lnTo>
                    <a:lnTo>
                      <a:pt x="101" y="12"/>
                    </a:lnTo>
                    <a:lnTo>
                      <a:pt x="103" y="19"/>
                    </a:lnTo>
                    <a:lnTo>
                      <a:pt x="104" y="26"/>
                    </a:lnTo>
                    <a:lnTo>
                      <a:pt x="104" y="32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6" y="35"/>
                    </a:lnTo>
                    <a:lnTo>
                      <a:pt x="94" y="35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0" y="31"/>
                    </a:lnTo>
                    <a:lnTo>
                      <a:pt x="73" y="31"/>
                    </a:lnTo>
                    <a:lnTo>
                      <a:pt x="67" y="31"/>
                    </a:lnTo>
                    <a:lnTo>
                      <a:pt x="59" y="31"/>
                    </a:lnTo>
                    <a:lnTo>
                      <a:pt x="51" y="32"/>
                    </a:lnTo>
                    <a:lnTo>
                      <a:pt x="43" y="33"/>
                    </a:lnTo>
                    <a:lnTo>
                      <a:pt x="34" y="33"/>
                    </a:lnTo>
                    <a:lnTo>
                      <a:pt x="27" y="34"/>
                    </a:lnTo>
                    <a:lnTo>
                      <a:pt x="19" y="34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5" y="28"/>
                    </a:lnTo>
                    <a:lnTo>
                      <a:pt x="3" y="2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5" name="Freeform 72"/>
              <p:cNvSpPr>
                <a:spLocks/>
              </p:cNvSpPr>
              <p:nvPr/>
            </p:nvSpPr>
            <p:spPr bwMode="auto">
              <a:xfrm>
                <a:off x="1571" y="2496"/>
                <a:ext cx="14" cy="3"/>
              </a:xfrm>
              <a:custGeom>
                <a:avLst/>
                <a:gdLst>
                  <a:gd name="T0" fmla="*/ 0 w 41"/>
                  <a:gd name="T1" fmla="*/ 0 h 7"/>
                  <a:gd name="T2" fmla="*/ 0 w 41"/>
                  <a:gd name="T3" fmla="*/ 0 h 7"/>
                  <a:gd name="T4" fmla="*/ 0 w 41"/>
                  <a:gd name="T5" fmla="*/ 0 h 7"/>
                  <a:gd name="T6" fmla="*/ 0 w 41"/>
                  <a:gd name="T7" fmla="*/ 0 h 7"/>
                  <a:gd name="T8" fmla="*/ 0 w 41"/>
                  <a:gd name="T9" fmla="*/ 0 h 7"/>
                  <a:gd name="T10" fmla="*/ 0 w 41"/>
                  <a:gd name="T11" fmla="*/ 0 h 7"/>
                  <a:gd name="T12" fmla="*/ 0 w 41"/>
                  <a:gd name="T13" fmla="*/ 0 h 7"/>
                  <a:gd name="T14" fmla="*/ 0 w 41"/>
                  <a:gd name="T15" fmla="*/ 0 h 7"/>
                  <a:gd name="T16" fmla="*/ 0 w 41"/>
                  <a:gd name="T17" fmla="*/ 0 h 7"/>
                  <a:gd name="T18" fmla="*/ 0 w 41"/>
                  <a:gd name="T19" fmla="*/ 0 h 7"/>
                  <a:gd name="T20" fmla="*/ 0 w 41"/>
                  <a:gd name="T21" fmla="*/ 0 h 7"/>
                  <a:gd name="T22" fmla="*/ 0 w 41"/>
                  <a:gd name="T23" fmla="*/ 0 h 7"/>
                  <a:gd name="T24" fmla="*/ 0 w 41"/>
                  <a:gd name="T25" fmla="*/ 0 h 7"/>
                  <a:gd name="T26" fmla="*/ 0 w 41"/>
                  <a:gd name="T27" fmla="*/ 0 h 7"/>
                  <a:gd name="T28" fmla="*/ 0 w 41"/>
                  <a:gd name="T29" fmla="*/ 0 h 7"/>
                  <a:gd name="T30" fmla="*/ 0 w 41"/>
                  <a:gd name="T31" fmla="*/ 0 h 7"/>
                  <a:gd name="T32" fmla="*/ 0 w 41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"/>
                  <a:gd name="T53" fmla="*/ 41 w 41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">
                    <a:moveTo>
                      <a:pt x="41" y="7"/>
                    </a:moveTo>
                    <a:lnTo>
                      <a:pt x="38" y="7"/>
                    </a:lnTo>
                    <a:lnTo>
                      <a:pt x="33" y="7"/>
                    </a:lnTo>
                    <a:lnTo>
                      <a:pt x="25" y="7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4" y="5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6" name="Freeform 73"/>
              <p:cNvSpPr>
                <a:spLocks/>
              </p:cNvSpPr>
              <p:nvPr/>
            </p:nvSpPr>
            <p:spPr bwMode="auto">
              <a:xfrm>
                <a:off x="1571" y="2512"/>
                <a:ext cx="35" cy="15"/>
              </a:xfrm>
              <a:custGeom>
                <a:avLst/>
                <a:gdLst>
                  <a:gd name="T0" fmla="*/ 0 w 104"/>
                  <a:gd name="T1" fmla="*/ 0 h 44"/>
                  <a:gd name="T2" fmla="*/ 0 w 104"/>
                  <a:gd name="T3" fmla="*/ 0 h 44"/>
                  <a:gd name="T4" fmla="*/ 0 w 104"/>
                  <a:gd name="T5" fmla="*/ 0 h 44"/>
                  <a:gd name="T6" fmla="*/ 0 w 104"/>
                  <a:gd name="T7" fmla="*/ 0 h 44"/>
                  <a:gd name="T8" fmla="*/ 0 w 104"/>
                  <a:gd name="T9" fmla="*/ 0 h 44"/>
                  <a:gd name="T10" fmla="*/ 0 w 104"/>
                  <a:gd name="T11" fmla="*/ 0 h 44"/>
                  <a:gd name="T12" fmla="*/ 0 w 104"/>
                  <a:gd name="T13" fmla="*/ 0 h 44"/>
                  <a:gd name="T14" fmla="*/ 0 w 104"/>
                  <a:gd name="T15" fmla="*/ 0 h 44"/>
                  <a:gd name="T16" fmla="*/ 0 w 104"/>
                  <a:gd name="T17" fmla="*/ 0 h 44"/>
                  <a:gd name="T18" fmla="*/ 0 w 104"/>
                  <a:gd name="T19" fmla="*/ 0 h 44"/>
                  <a:gd name="T20" fmla="*/ 0 w 104"/>
                  <a:gd name="T21" fmla="*/ 0 h 44"/>
                  <a:gd name="T22" fmla="*/ 0 w 104"/>
                  <a:gd name="T23" fmla="*/ 0 h 44"/>
                  <a:gd name="T24" fmla="*/ 0 w 104"/>
                  <a:gd name="T25" fmla="*/ 0 h 44"/>
                  <a:gd name="T26" fmla="*/ 0 w 104"/>
                  <a:gd name="T27" fmla="*/ 0 h 44"/>
                  <a:gd name="T28" fmla="*/ 0 w 104"/>
                  <a:gd name="T29" fmla="*/ 0 h 44"/>
                  <a:gd name="T30" fmla="*/ 0 w 104"/>
                  <a:gd name="T31" fmla="*/ 0 h 44"/>
                  <a:gd name="T32" fmla="*/ 0 w 104"/>
                  <a:gd name="T33" fmla="*/ 0 h 44"/>
                  <a:gd name="T34" fmla="*/ 0 w 104"/>
                  <a:gd name="T35" fmla="*/ 0 h 44"/>
                  <a:gd name="T36" fmla="*/ 0 w 104"/>
                  <a:gd name="T37" fmla="*/ 0 h 44"/>
                  <a:gd name="T38" fmla="*/ 0 w 104"/>
                  <a:gd name="T39" fmla="*/ 0 h 44"/>
                  <a:gd name="T40" fmla="*/ 0 w 104"/>
                  <a:gd name="T41" fmla="*/ 0 h 44"/>
                  <a:gd name="T42" fmla="*/ 0 w 104"/>
                  <a:gd name="T43" fmla="*/ 0 h 44"/>
                  <a:gd name="T44" fmla="*/ 0 w 104"/>
                  <a:gd name="T45" fmla="*/ 0 h 44"/>
                  <a:gd name="T46" fmla="*/ 0 w 104"/>
                  <a:gd name="T47" fmla="*/ 0 h 44"/>
                  <a:gd name="T48" fmla="*/ 0 w 104"/>
                  <a:gd name="T49" fmla="*/ 0 h 44"/>
                  <a:gd name="T50" fmla="*/ 0 w 104"/>
                  <a:gd name="T51" fmla="*/ 0 h 44"/>
                  <a:gd name="T52" fmla="*/ 0 w 104"/>
                  <a:gd name="T53" fmla="*/ 0 h 44"/>
                  <a:gd name="T54" fmla="*/ 0 w 104"/>
                  <a:gd name="T55" fmla="*/ 0 h 44"/>
                  <a:gd name="T56" fmla="*/ 0 w 104"/>
                  <a:gd name="T57" fmla="*/ 0 h 44"/>
                  <a:gd name="T58" fmla="*/ 0 w 104"/>
                  <a:gd name="T59" fmla="*/ 0 h 44"/>
                  <a:gd name="T60" fmla="*/ 0 w 104"/>
                  <a:gd name="T61" fmla="*/ 0 h 44"/>
                  <a:gd name="T62" fmla="*/ 0 w 104"/>
                  <a:gd name="T63" fmla="*/ 0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44"/>
                  <a:gd name="T98" fmla="*/ 104 w 104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44">
                    <a:moveTo>
                      <a:pt x="104" y="27"/>
                    </a:moveTo>
                    <a:lnTo>
                      <a:pt x="104" y="27"/>
                    </a:lnTo>
                    <a:lnTo>
                      <a:pt x="103" y="29"/>
                    </a:lnTo>
                    <a:lnTo>
                      <a:pt x="101" y="30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89" y="31"/>
                    </a:lnTo>
                    <a:lnTo>
                      <a:pt x="84" y="31"/>
                    </a:lnTo>
                    <a:lnTo>
                      <a:pt x="78" y="32"/>
                    </a:lnTo>
                    <a:lnTo>
                      <a:pt x="74" y="33"/>
                    </a:lnTo>
                    <a:lnTo>
                      <a:pt x="70" y="34"/>
                    </a:lnTo>
                    <a:lnTo>
                      <a:pt x="65" y="35"/>
                    </a:lnTo>
                    <a:lnTo>
                      <a:pt x="60" y="37"/>
                    </a:lnTo>
                    <a:lnTo>
                      <a:pt x="55" y="38"/>
                    </a:lnTo>
                    <a:lnTo>
                      <a:pt x="50" y="40"/>
                    </a:lnTo>
                    <a:lnTo>
                      <a:pt x="44" y="41"/>
                    </a:lnTo>
                    <a:lnTo>
                      <a:pt x="39" y="42"/>
                    </a:lnTo>
                    <a:lnTo>
                      <a:pt x="33" y="43"/>
                    </a:lnTo>
                    <a:lnTo>
                      <a:pt x="26" y="43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3" y="10"/>
                    </a:lnTo>
                    <a:lnTo>
                      <a:pt x="19" y="9"/>
                    </a:lnTo>
                    <a:lnTo>
                      <a:pt x="26" y="8"/>
                    </a:lnTo>
                    <a:lnTo>
                      <a:pt x="35" y="7"/>
                    </a:lnTo>
                    <a:lnTo>
                      <a:pt x="43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3" y="3"/>
                    </a:lnTo>
                    <a:lnTo>
                      <a:pt x="84" y="4"/>
                    </a:lnTo>
                    <a:lnTo>
                      <a:pt x="88" y="6"/>
                    </a:lnTo>
                    <a:lnTo>
                      <a:pt x="91" y="8"/>
                    </a:lnTo>
                    <a:lnTo>
                      <a:pt x="94" y="10"/>
                    </a:lnTo>
                    <a:lnTo>
                      <a:pt x="97" y="12"/>
                    </a:lnTo>
                    <a:lnTo>
                      <a:pt x="98" y="13"/>
                    </a:ln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99" y="26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7" name="Freeform 74"/>
              <p:cNvSpPr>
                <a:spLocks/>
              </p:cNvSpPr>
              <p:nvPr/>
            </p:nvSpPr>
            <p:spPr bwMode="auto">
              <a:xfrm>
                <a:off x="1576" y="2524"/>
                <a:ext cx="36" cy="17"/>
              </a:xfrm>
              <a:custGeom>
                <a:avLst/>
                <a:gdLst>
                  <a:gd name="T0" fmla="*/ 0 w 109"/>
                  <a:gd name="T1" fmla="*/ 0 h 51"/>
                  <a:gd name="T2" fmla="*/ 0 w 109"/>
                  <a:gd name="T3" fmla="*/ 0 h 51"/>
                  <a:gd name="T4" fmla="*/ 0 w 109"/>
                  <a:gd name="T5" fmla="*/ 0 h 51"/>
                  <a:gd name="T6" fmla="*/ 0 w 109"/>
                  <a:gd name="T7" fmla="*/ 0 h 51"/>
                  <a:gd name="T8" fmla="*/ 0 w 109"/>
                  <a:gd name="T9" fmla="*/ 0 h 51"/>
                  <a:gd name="T10" fmla="*/ 0 w 109"/>
                  <a:gd name="T11" fmla="*/ 0 h 51"/>
                  <a:gd name="T12" fmla="*/ 0 w 109"/>
                  <a:gd name="T13" fmla="*/ 0 h 51"/>
                  <a:gd name="T14" fmla="*/ 0 w 109"/>
                  <a:gd name="T15" fmla="*/ 0 h 51"/>
                  <a:gd name="T16" fmla="*/ 0 w 109"/>
                  <a:gd name="T17" fmla="*/ 0 h 51"/>
                  <a:gd name="T18" fmla="*/ 0 w 109"/>
                  <a:gd name="T19" fmla="*/ 0 h 51"/>
                  <a:gd name="T20" fmla="*/ 0 w 109"/>
                  <a:gd name="T21" fmla="*/ 0 h 51"/>
                  <a:gd name="T22" fmla="*/ 0 w 109"/>
                  <a:gd name="T23" fmla="*/ 0 h 51"/>
                  <a:gd name="T24" fmla="*/ 0 w 109"/>
                  <a:gd name="T25" fmla="*/ 0 h 51"/>
                  <a:gd name="T26" fmla="*/ 0 w 109"/>
                  <a:gd name="T27" fmla="*/ 0 h 51"/>
                  <a:gd name="T28" fmla="*/ 0 w 109"/>
                  <a:gd name="T29" fmla="*/ 0 h 51"/>
                  <a:gd name="T30" fmla="*/ 0 w 109"/>
                  <a:gd name="T31" fmla="*/ 0 h 51"/>
                  <a:gd name="T32" fmla="*/ 0 w 109"/>
                  <a:gd name="T33" fmla="*/ 0 h 51"/>
                  <a:gd name="T34" fmla="*/ 0 w 109"/>
                  <a:gd name="T35" fmla="*/ 0 h 51"/>
                  <a:gd name="T36" fmla="*/ 0 w 109"/>
                  <a:gd name="T37" fmla="*/ 0 h 51"/>
                  <a:gd name="T38" fmla="*/ 0 w 109"/>
                  <a:gd name="T39" fmla="*/ 0 h 51"/>
                  <a:gd name="T40" fmla="*/ 0 w 109"/>
                  <a:gd name="T41" fmla="*/ 0 h 51"/>
                  <a:gd name="T42" fmla="*/ 0 w 109"/>
                  <a:gd name="T43" fmla="*/ 0 h 51"/>
                  <a:gd name="T44" fmla="*/ 0 w 109"/>
                  <a:gd name="T45" fmla="*/ 0 h 51"/>
                  <a:gd name="T46" fmla="*/ 0 w 109"/>
                  <a:gd name="T47" fmla="*/ 0 h 51"/>
                  <a:gd name="T48" fmla="*/ 0 w 109"/>
                  <a:gd name="T49" fmla="*/ 0 h 51"/>
                  <a:gd name="T50" fmla="*/ 0 w 109"/>
                  <a:gd name="T51" fmla="*/ 0 h 51"/>
                  <a:gd name="T52" fmla="*/ 0 w 109"/>
                  <a:gd name="T53" fmla="*/ 0 h 51"/>
                  <a:gd name="T54" fmla="*/ 0 w 109"/>
                  <a:gd name="T55" fmla="*/ 0 h 51"/>
                  <a:gd name="T56" fmla="*/ 0 w 109"/>
                  <a:gd name="T57" fmla="*/ 0 h 51"/>
                  <a:gd name="T58" fmla="*/ 0 w 109"/>
                  <a:gd name="T59" fmla="*/ 0 h 51"/>
                  <a:gd name="T60" fmla="*/ 0 w 109"/>
                  <a:gd name="T61" fmla="*/ 0 h 51"/>
                  <a:gd name="T62" fmla="*/ 0 w 109"/>
                  <a:gd name="T63" fmla="*/ 0 h 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51"/>
                  <a:gd name="T98" fmla="*/ 109 w 109"/>
                  <a:gd name="T99" fmla="*/ 51 h 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51">
                    <a:moveTo>
                      <a:pt x="32" y="45"/>
                    </a:moveTo>
                    <a:lnTo>
                      <a:pt x="32" y="44"/>
                    </a:lnTo>
                    <a:lnTo>
                      <a:pt x="30" y="45"/>
                    </a:lnTo>
                    <a:lnTo>
                      <a:pt x="29" y="46"/>
                    </a:lnTo>
                    <a:lnTo>
                      <a:pt x="27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0" y="50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9" y="17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7"/>
                    </a:lnTo>
                    <a:lnTo>
                      <a:pt x="46" y="6"/>
                    </a:lnTo>
                    <a:lnTo>
                      <a:pt x="50" y="5"/>
                    </a:lnTo>
                    <a:lnTo>
                      <a:pt x="53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3" y="1"/>
                    </a:lnTo>
                    <a:lnTo>
                      <a:pt x="97" y="3"/>
                    </a:lnTo>
                    <a:lnTo>
                      <a:pt x="101" y="5"/>
                    </a:lnTo>
                    <a:lnTo>
                      <a:pt x="104" y="8"/>
                    </a:lnTo>
                    <a:lnTo>
                      <a:pt x="106" y="11"/>
                    </a:lnTo>
                    <a:lnTo>
                      <a:pt x="108" y="16"/>
                    </a:lnTo>
                    <a:lnTo>
                      <a:pt x="109" y="21"/>
                    </a:lnTo>
                    <a:lnTo>
                      <a:pt x="109" y="24"/>
                    </a:lnTo>
                    <a:lnTo>
                      <a:pt x="109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4" y="27"/>
                    </a:lnTo>
                    <a:lnTo>
                      <a:pt x="100" y="27"/>
                    </a:lnTo>
                    <a:lnTo>
                      <a:pt x="95" y="27"/>
                    </a:lnTo>
                    <a:lnTo>
                      <a:pt x="90" y="27"/>
                    </a:lnTo>
                    <a:lnTo>
                      <a:pt x="83" y="27"/>
                    </a:lnTo>
                    <a:lnTo>
                      <a:pt x="77" y="27"/>
                    </a:lnTo>
                    <a:lnTo>
                      <a:pt x="71" y="28"/>
                    </a:lnTo>
                    <a:lnTo>
                      <a:pt x="64" y="29"/>
                    </a:lnTo>
                    <a:lnTo>
                      <a:pt x="59" y="31"/>
                    </a:lnTo>
                    <a:lnTo>
                      <a:pt x="53" y="33"/>
                    </a:lnTo>
                    <a:lnTo>
                      <a:pt x="47" y="36"/>
                    </a:lnTo>
                    <a:lnTo>
                      <a:pt x="42" y="40"/>
                    </a:lnTo>
                    <a:lnTo>
                      <a:pt x="37" y="42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8" name="Freeform 75"/>
              <p:cNvSpPr>
                <a:spLocks/>
              </p:cNvSpPr>
              <p:nvPr/>
            </p:nvSpPr>
            <p:spPr bwMode="auto">
              <a:xfrm>
                <a:off x="1578" y="2511"/>
                <a:ext cx="8" cy="2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0 h 6"/>
                  <a:gd name="T12" fmla="*/ 0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0 h 6"/>
                  <a:gd name="T20" fmla="*/ 0 w 24"/>
                  <a:gd name="T21" fmla="*/ 0 h 6"/>
                  <a:gd name="T22" fmla="*/ 0 w 24"/>
                  <a:gd name="T23" fmla="*/ 0 h 6"/>
                  <a:gd name="T24" fmla="*/ 0 w 24"/>
                  <a:gd name="T25" fmla="*/ 0 h 6"/>
                  <a:gd name="T26" fmla="*/ 0 w 24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6"/>
                  <a:gd name="T44" fmla="*/ 24 w 24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6">
                    <a:moveTo>
                      <a:pt x="24" y="1"/>
                    </a:moveTo>
                    <a:lnTo>
                      <a:pt x="24" y="0"/>
                    </a:lnTo>
                    <a:lnTo>
                      <a:pt x="18" y="1"/>
                    </a:lnTo>
                    <a:lnTo>
                      <a:pt x="12" y="2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79" name="Freeform 76"/>
              <p:cNvSpPr>
                <a:spLocks/>
              </p:cNvSpPr>
              <p:nvPr/>
            </p:nvSpPr>
            <p:spPr bwMode="auto">
              <a:xfrm>
                <a:off x="1509" y="2506"/>
                <a:ext cx="73" cy="41"/>
              </a:xfrm>
              <a:custGeom>
                <a:avLst/>
                <a:gdLst>
                  <a:gd name="T0" fmla="*/ 0 w 218"/>
                  <a:gd name="T1" fmla="*/ 0 h 122"/>
                  <a:gd name="T2" fmla="*/ 0 w 218"/>
                  <a:gd name="T3" fmla="*/ 0 h 122"/>
                  <a:gd name="T4" fmla="*/ 0 w 218"/>
                  <a:gd name="T5" fmla="*/ 0 h 122"/>
                  <a:gd name="T6" fmla="*/ 0 w 218"/>
                  <a:gd name="T7" fmla="*/ 0 h 122"/>
                  <a:gd name="T8" fmla="*/ 0 w 218"/>
                  <a:gd name="T9" fmla="*/ 0 h 122"/>
                  <a:gd name="T10" fmla="*/ 0 w 218"/>
                  <a:gd name="T11" fmla="*/ 0 h 122"/>
                  <a:gd name="T12" fmla="*/ 0 w 218"/>
                  <a:gd name="T13" fmla="*/ 0 h 122"/>
                  <a:gd name="T14" fmla="*/ 0 w 218"/>
                  <a:gd name="T15" fmla="*/ 0 h 122"/>
                  <a:gd name="T16" fmla="*/ 0 w 218"/>
                  <a:gd name="T17" fmla="*/ 0 h 122"/>
                  <a:gd name="T18" fmla="*/ 0 w 218"/>
                  <a:gd name="T19" fmla="*/ 0 h 122"/>
                  <a:gd name="T20" fmla="*/ 0 w 218"/>
                  <a:gd name="T21" fmla="*/ 0 h 122"/>
                  <a:gd name="T22" fmla="*/ 0 w 218"/>
                  <a:gd name="T23" fmla="*/ 0 h 122"/>
                  <a:gd name="T24" fmla="*/ 0 w 218"/>
                  <a:gd name="T25" fmla="*/ 0 h 122"/>
                  <a:gd name="T26" fmla="*/ 0 w 218"/>
                  <a:gd name="T27" fmla="*/ 0 h 122"/>
                  <a:gd name="T28" fmla="*/ 0 w 218"/>
                  <a:gd name="T29" fmla="*/ 0 h 122"/>
                  <a:gd name="T30" fmla="*/ 0 w 218"/>
                  <a:gd name="T31" fmla="*/ 0 h 122"/>
                  <a:gd name="T32" fmla="*/ 0 w 218"/>
                  <a:gd name="T33" fmla="*/ 0 h 122"/>
                  <a:gd name="T34" fmla="*/ 0 w 218"/>
                  <a:gd name="T35" fmla="*/ 0 h 122"/>
                  <a:gd name="T36" fmla="*/ 0 w 218"/>
                  <a:gd name="T37" fmla="*/ 0 h 122"/>
                  <a:gd name="T38" fmla="*/ 0 w 218"/>
                  <a:gd name="T39" fmla="*/ 0 h 122"/>
                  <a:gd name="T40" fmla="*/ 0 w 218"/>
                  <a:gd name="T41" fmla="*/ 0 h 122"/>
                  <a:gd name="T42" fmla="*/ 0 w 218"/>
                  <a:gd name="T43" fmla="*/ 0 h 122"/>
                  <a:gd name="T44" fmla="*/ 0 w 218"/>
                  <a:gd name="T45" fmla="*/ 0 h 122"/>
                  <a:gd name="T46" fmla="*/ 0 w 218"/>
                  <a:gd name="T47" fmla="*/ 0 h 122"/>
                  <a:gd name="T48" fmla="*/ 0 w 218"/>
                  <a:gd name="T49" fmla="*/ 0 h 122"/>
                  <a:gd name="T50" fmla="*/ 0 w 218"/>
                  <a:gd name="T51" fmla="*/ 0 h 122"/>
                  <a:gd name="T52" fmla="*/ 0 w 218"/>
                  <a:gd name="T53" fmla="*/ 0 h 122"/>
                  <a:gd name="T54" fmla="*/ 0 w 218"/>
                  <a:gd name="T55" fmla="*/ 0 h 122"/>
                  <a:gd name="T56" fmla="*/ 0 w 218"/>
                  <a:gd name="T57" fmla="*/ 0 h 122"/>
                  <a:gd name="T58" fmla="*/ 0 w 218"/>
                  <a:gd name="T59" fmla="*/ 0 h 122"/>
                  <a:gd name="T60" fmla="*/ 0 w 218"/>
                  <a:gd name="T61" fmla="*/ 0 h 122"/>
                  <a:gd name="T62" fmla="*/ 0 w 218"/>
                  <a:gd name="T63" fmla="*/ 0 h 122"/>
                  <a:gd name="T64" fmla="*/ 0 w 218"/>
                  <a:gd name="T65" fmla="*/ 0 h 122"/>
                  <a:gd name="T66" fmla="*/ 0 w 218"/>
                  <a:gd name="T67" fmla="*/ 0 h 122"/>
                  <a:gd name="T68" fmla="*/ 0 w 218"/>
                  <a:gd name="T69" fmla="*/ 0 h 122"/>
                  <a:gd name="T70" fmla="*/ 0 w 218"/>
                  <a:gd name="T71" fmla="*/ 0 h 122"/>
                  <a:gd name="T72" fmla="*/ 0 w 218"/>
                  <a:gd name="T73" fmla="*/ 0 h 1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8"/>
                  <a:gd name="T112" fmla="*/ 0 h 122"/>
                  <a:gd name="T113" fmla="*/ 218 w 218"/>
                  <a:gd name="T114" fmla="*/ 122 h 1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8" h="122">
                    <a:moveTo>
                      <a:pt x="0" y="0"/>
                    </a:moveTo>
                    <a:lnTo>
                      <a:pt x="7" y="3"/>
                    </a:lnTo>
                    <a:lnTo>
                      <a:pt x="16" y="6"/>
                    </a:lnTo>
                    <a:lnTo>
                      <a:pt x="26" y="9"/>
                    </a:lnTo>
                    <a:lnTo>
                      <a:pt x="38" y="13"/>
                    </a:lnTo>
                    <a:lnTo>
                      <a:pt x="51" y="17"/>
                    </a:lnTo>
                    <a:lnTo>
                      <a:pt x="64" y="21"/>
                    </a:lnTo>
                    <a:lnTo>
                      <a:pt x="78" y="25"/>
                    </a:lnTo>
                    <a:lnTo>
                      <a:pt x="92" y="29"/>
                    </a:lnTo>
                    <a:lnTo>
                      <a:pt x="106" y="33"/>
                    </a:lnTo>
                    <a:lnTo>
                      <a:pt x="119" y="36"/>
                    </a:lnTo>
                    <a:lnTo>
                      <a:pt x="132" y="41"/>
                    </a:lnTo>
                    <a:lnTo>
                      <a:pt x="144" y="44"/>
                    </a:lnTo>
                    <a:lnTo>
                      <a:pt x="155" y="47"/>
                    </a:lnTo>
                    <a:lnTo>
                      <a:pt x="165" y="49"/>
                    </a:lnTo>
                    <a:lnTo>
                      <a:pt x="172" y="51"/>
                    </a:lnTo>
                    <a:lnTo>
                      <a:pt x="179" y="53"/>
                    </a:lnTo>
                    <a:lnTo>
                      <a:pt x="180" y="53"/>
                    </a:lnTo>
                    <a:lnTo>
                      <a:pt x="181" y="54"/>
                    </a:lnTo>
                    <a:lnTo>
                      <a:pt x="181" y="56"/>
                    </a:lnTo>
                    <a:lnTo>
                      <a:pt x="182" y="58"/>
                    </a:lnTo>
                    <a:lnTo>
                      <a:pt x="183" y="60"/>
                    </a:lnTo>
                    <a:lnTo>
                      <a:pt x="185" y="63"/>
                    </a:lnTo>
                    <a:lnTo>
                      <a:pt x="187" y="64"/>
                    </a:lnTo>
                    <a:lnTo>
                      <a:pt x="190" y="66"/>
                    </a:lnTo>
                    <a:lnTo>
                      <a:pt x="193" y="66"/>
                    </a:lnTo>
                    <a:lnTo>
                      <a:pt x="197" y="67"/>
                    </a:lnTo>
                    <a:lnTo>
                      <a:pt x="201" y="67"/>
                    </a:lnTo>
                    <a:lnTo>
                      <a:pt x="205" y="67"/>
                    </a:lnTo>
                    <a:lnTo>
                      <a:pt x="209" y="67"/>
                    </a:lnTo>
                    <a:lnTo>
                      <a:pt x="203" y="70"/>
                    </a:lnTo>
                    <a:lnTo>
                      <a:pt x="199" y="73"/>
                    </a:lnTo>
                    <a:lnTo>
                      <a:pt x="196" y="78"/>
                    </a:lnTo>
                    <a:lnTo>
                      <a:pt x="195" y="82"/>
                    </a:lnTo>
                    <a:lnTo>
                      <a:pt x="196" y="88"/>
                    </a:lnTo>
                    <a:lnTo>
                      <a:pt x="197" y="96"/>
                    </a:lnTo>
                    <a:lnTo>
                      <a:pt x="200" y="103"/>
                    </a:lnTo>
                    <a:lnTo>
                      <a:pt x="204" y="108"/>
                    </a:lnTo>
                    <a:lnTo>
                      <a:pt x="207" y="110"/>
                    </a:lnTo>
                    <a:lnTo>
                      <a:pt x="210" y="111"/>
                    </a:lnTo>
                    <a:lnTo>
                      <a:pt x="214" y="113"/>
                    </a:lnTo>
                    <a:lnTo>
                      <a:pt x="218" y="113"/>
                    </a:lnTo>
                    <a:lnTo>
                      <a:pt x="218" y="111"/>
                    </a:lnTo>
                    <a:lnTo>
                      <a:pt x="218" y="113"/>
                    </a:lnTo>
                    <a:lnTo>
                      <a:pt x="217" y="115"/>
                    </a:lnTo>
                    <a:lnTo>
                      <a:pt x="217" y="117"/>
                    </a:lnTo>
                    <a:lnTo>
                      <a:pt x="217" y="120"/>
                    </a:lnTo>
                    <a:lnTo>
                      <a:pt x="217" y="122"/>
                    </a:lnTo>
                    <a:lnTo>
                      <a:pt x="197" y="116"/>
                    </a:lnTo>
                    <a:lnTo>
                      <a:pt x="178" y="110"/>
                    </a:lnTo>
                    <a:lnTo>
                      <a:pt x="160" y="104"/>
                    </a:lnTo>
                    <a:lnTo>
                      <a:pt x="142" y="99"/>
                    </a:lnTo>
                    <a:lnTo>
                      <a:pt x="125" y="93"/>
                    </a:lnTo>
                    <a:lnTo>
                      <a:pt x="109" y="89"/>
                    </a:lnTo>
                    <a:lnTo>
                      <a:pt x="93" y="84"/>
                    </a:lnTo>
                    <a:lnTo>
                      <a:pt x="78" y="80"/>
                    </a:lnTo>
                    <a:lnTo>
                      <a:pt x="64" y="76"/>
                    </a:lnTo>
                    <a:lnTo>
                      <a:pt x="52" y="72"/>
                    </a:lnTo>
                    <a:lnTo>
                      <a:pt x="40" y="68"/>
                    </a:lnTo>
                    <a:lnTo>
                      <a:pt x="31" y="65"/>
                    </a:lnTo>
                    <a:lnTo>
                      <a:pt x="21" y="63"/>
                    </a:lnTo>
                    <a:lnTo>
                      <a:pt x="13" y="60"/>
                    </a:lnTo>
                    <a:lnTo>
                      <a:pt x="6" y="59"/>
                    </a:lnTo>
                    <a:lnTo>
                      <a:pt x="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0" name="Freeform 77"/>
              <p:cNvSpPr>
                <a:spLocks/>
              </p:cNvSpPr>
              <p:nvPr/>
            </p:nvSpPr>
            <p:spPr bwMode="auto">
              <a:xfrm>
                <a:off x="1690" y="2398"/>
                <a:ext cx="19" cy="8"/>
              </a:xfrm>
              <a:custGeom>
                <a:avLst/>
                <a:gdLst>
                  <a:gd name="T0" fmla="*/ 0 w 56"/>
                  <a:gd name="T1" fmla="*/ 0 h 24"/>
                  <a:gd name="T2" fmla="*/ 0 w 56"/>
                  <a:gd name="T3" fmla="*/ 0 h 24"/>
                  <a:gd name="T4" fmla="*/ 0 w 56"/>
                  <a:gd name="T5" fmla="*/ 0 h 24"/>
                  <a:gd name="T6" fmla="*/ 0 w 56"/>
                  <a:gd name="T7" fmla="*/ 0 h 24"/>
                  <a:gd name="T8" fmla="*/ 0 w 56"/>
                  <a:gd name="T9" fmla="*/ 0 h 24"/>
                  <a:gd name="T10" fmla="*/ 0 w 56"/>
                  <a:gd name="T11" fmla="*/ 0 h 24"/>
                  <a:gd name="T12" fmla="*/ 0 w 56"/>
                  <a:gd name="T13" fmla="*/ 0 h 24"/>
                  <a:gd name="T14" fmla="*/ 0 w 56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24"/>
                  <a:gd name="T26" fmla="*/ 56 w 56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24">
                    <a:moveTo>
                      <a:pt x="50" y="24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6" y="17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1" name="Freeform 78"/>
              <p:cNvSpPr>
                <a:spLocks/>
              </p:cNvSpPr>
              <p:nvPr/>
            </p:nvSpPr>
            <p:spPr bwMode="auto">
              <a:xfrm>
                <a:off x="1690" y="2409"/>
                <a:ext cx="12" cy="5"/>
              </a:xfrm>
              <a:custGeom>
                <a:avLst/>
                <a:gdLst>
                  <a:gd name="T0" fmla="*/ 0 w 36"/>
                  <a:gd name="T1" fmla="*/ 0 h 16"/>
                  <a:gd name="T2" fmla="*/ 0 w 36"/>
                  <a:gd name="T3" fmla="*/ 0 h 16"/>
                  <a:gd name="T4" fmla="*/ 0 w 36"/>
                  <a:gd name="T5" fmla="*/ 0 h 16"/>
                  <a:gd name="T6" fmla="*/ 0 w 36"/>
                  <a:gd name="T7" fmla="*/ 0 h 16"/>
                  <a:gd name="T8" fmla="*/ 0 w 36"/>
                  <a:gd name="T9" fmla="*/ 0 h 16"/>
                  <a:gd name="T10" fmla="*/ 0 w 36"/>
                  <a:gd name="T11" fmla="*/ 0 h 16"/>
                  <a:gd name="T12" fmla="*/ 0 w 36"/>
                  <a:gd name="T13" fmla="*/ 0 h 16"/>
                  <a:gd name="T14" fmla="*/ 0 w 36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6"/>
                  <a:gd name="T26" fmla="*/ 36 w 3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6">
                    <a:moveTo>
                      <a:pt x="29" y="16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6" y="1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2" name="Freeform 79"/>
              <p:cNvSpPr>
                <a:spLocks/>
              </p:cNvSpPr>
              <p:nvPr/>
            </p:nvSpPr>
            <p:spPr bwMode="auto">
              <a:xfrm>
                <a:off x="1688" y="2420"/>
                <a:ext cx="8" cy="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0 h 15"/>
                  <a:gd name="T4" fmla="*/ 0 w 23"/>
                  <a:gd name="T5" fmla="*/ 0 h 15"/>
                  <a:gd name="T6" fmla="*/ 0 w 23"/>
                  <a:gd name="T7" fmla="*/ 0 h 15"/>
                  <a:gd name="T8" fmla="*/ 0 w 23"/>
                  <a:gd name="T9" fmla="*/ 0 h 15"/>
                  <a:gd name="T10" fmla="*/ 0 w 23"/>
                  <a:gd name="T11" fmla="*/ 0 h 15"/>
                  <a:gd name="T12" fmla="*/ 0 w 23"/>
                  <a:gd name="T13" fmla="*/ 0 h 15"/>
                  <a:gd name="T14" fmla="*/ 0 w 23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5"/>
                  <a:gd name="T26" fmla="*/ 23 w 23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5">
                    <a:moveTo>
                      <a:pt x="1" y="0"/>
                    </a:moveTo>
                    <a:lnTo>
                      <a:pt x="23" y="8"/>
                    </a:lnTo>
                    <a:lnTo>
                      <a:pt x="15" y="15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3" name="Freeform 80"/>
              <p:cNvSpPr>
                <a:spLocks/>
              </p:cNvSpPr>
              <p:nvPr/>
            </p:nvSpPr>
            <p:spPr bwMode="auto">
              <a:xfrm>
                <a:off x="1601" y="2426"/>
                <a:ext cx="85" cy="91"/>
              </a:xfrm>
              <a:custGeom>
                <a:avLst/>
                <a:gdLst>
                  <a:gd name="T0" fmla="*/ 0 w 256"/>
                  <a:gd name="T1" fmla="*/ 0 h 273"/>
                  <a:gd name="T2" fmla="*/ 0 w 256"/>
                  <a:gd name="T3" fmla="*/ 0 h 273"/>
                  <a:gd name="T4" fmla="*/ 0 w 256"/>
                  <a:gd name="T5" fmla="*/ 0 h 273"/>
                  <a:gd name="T6" fmla="*/ 0 w 256"/>
                  <a:gd name="T7" fmla="*/ 0 h 273"/>
                  <a:gd name="T8" fmla="*/ 0 w 256"/>
                  <a:gd name="T9" fmla="*/ 0 h 273"/>
                  <a:gd name="T10" fmla="*/ 0 w 256"/>
                  <a:gd name="T11" fmla="*/ 0 h 273"/>
                  <a:gd name="T12" fmla="*/ 0 w 256"/>
                  <a:gd name="T13" fmla="*/ 0 h 273"/>
                  <a:gd name="T14" fmla="*/ 0 w 256"/>
                  <a:gd name="T15" fmla="*/ 0 h 273"/>
                  <a:gd name="T16" fmla="*/ 0 w 256"/>
                  <a:gd name="T17" fmla="*/ 0 h 273"/>
                  <a:gd name="T18" fmla="*/ 0 w 256"/>
                  <a:gd name="T19" fmla="*/ 0 h 273"/>
                  <a:gd name="T20" fmla="*/ 0 w 256"/>
                  <a:gd name="T21" fmla="*/ 0 h 273"/>
                  <a:gd name="T22" fmla="*/ 0 w 256"/>
                  <a:gd name="T23" fmla="*/ 0 h 273"/>
                  <a:gd name="T24" fmla="*/ 0 w 256"/>
                  <a:gd name="T25" fmla="*/ 0 h 273"/>
                  <a:gd name="T26" fmla="*/ 0 w 256"/>
                  <a:gd name="T27" fmla="*/ 0 h 273"/>
                  <a:gd name="T28" fmla="*/ 0 w 256"/>
                  <a:gd name="T29" fmla="*/ 0 h 273"/>
                  <a:gd name="T30" fmla="*/ 0 w 256"/>
                  <a:gd name="T31" fmla="*/ 0 h 273"/>
                  <a:gd name="T32" fmla="*/ 0 w 256"/>
                  <a:gd name="T33" fmla="*/ 0 h 273"/>
                  <a:gd name="T34" fmla="*/ 0 w 256"/>
                  <a:gd name="T35" fmla="*/ 0 h 273"/>
                  <a:gd name="T36" fmla="*/ 0 w 256"/>
                  <a:gd name="T37" fmla="*/ 0 h 273"/>
                  <a:gd name="T38" fmla="*/ 0 w 256"/>
                  <a:gd name="T39" fmla="*/ 0 h 273"/>
                  <a:gd name="T40" fmla="*/ 0 w 256"/>
                  <a:gd name="T41" fmla="*/ 0 h 273"/>
                  <a:gd name="T42" fmla="*/ 0 w 256"/>
                  <a:gd name="T43" fmla="*/ 0 h 273"/>
                  <a:gd name="T44" fmla="*/ 0 w 256"/>
                  <a:gd name="T45" fmla="*/ 0 h 273"/>
                  <a:gd name="T46" fmla="*/ 0 w 256"/>
                  <a:gd name="T47" fmla="*/ 0 h 273"/>
                  <a:gd name="T48" fmla="*/ 0 w 256"/>
                  <a:gd name="T49" fmla="*/ 0 h 273"/>
                  <a:gd name="T50" fmla="*/ 0 w 256"/>
                  <a:gd name="T51" fmla="*/ 0 h 273"/>
                  <a:gd name="T52" fmla="*/ 0 w 256"/>
                  <a:gd name="T53" fmla="*/ 0 h 273"/>
                  <a:gd name="T54" fmla="*/ 0 w 256"/>
                  <a:gd name="T55" fmla="*/ 0 h 273"/>
                  <a:gd name="T56" fmla="*/ 0 w 256"/>
                  <a:gd name="T57" fmla="*/ 0 h 273"/>
                  <a:gd name="T58" fmla="*/ 0 w 256"/>
                  <a:gd name="T59" fmla="*/ 0 h 273"/>
                  <a:gd name="T60" fmla="*/ 0 w 256"/>
                  <a:gd name="T61" fmla="*/ 0 h 273"/>
                  <a:gd name="T62" fmla="*/ 0 w 256"/>
                  <a:gd name="T63" fmla="*/ 0 h 273"/>
                  <a:gd name="T64" fmla="*/ 0 w 256"/>
                  <a:gd name="T65" fmla="*/ 0 h 273"/>
                  <a:gd name="T66" fmla="*/ 0 w 256"/>
                  <a:gd name="T67" fmla="*/ 0 h 273"/>
                  <a:gd name="T68" fmla="*/ 0 w 256"/>
                  <a:gd name="T69" fmla="*/ 0 h 273"/>
                  <a:gd name="T70" fmla="*/ 0 w 256"/>
                  <a:gd name="T71" fmla="*/ 0 h 273"/>
                  <a:gd name="T72" fmla="*/ 0 w 256"/>
                  <a:gd name="T73" fmla="*/ 0 h 273"/>
                  <a:gd name="T74" fmla="*/ 0 w 256"/>
                  <a:gd name="T75" fmla="*/ 0 h 273"/>
                  <a:gd name="T76" fmla="*/ 0 w 256"/>
                  <a:gd name="T77" fmla="*/ 0 h 273"/>
                  <a:gd name="T78" fmla="*/ 0 w 256"/>
                  <a:gd name="T79" fmla="*/ 0 h 273"/>
                  <a:gd name="T80" fmla="*/ 0 w 256"/>
                  <a:gd name="T81" fmla="*/ 0 h 2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73"/>
                  <a:gd name="T125" fmla="*/ 256 w 256"/>
                  <a:gd name="T126" fmla="*/ 273 h 2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73">
                    <a:moveTo>
                      <a:pt x="251" y="44"/>
                    </a:moveTo>
                    <a:lnTo>
                      <a:pt x="249" y="56"/>
                    </a:lnTo>
                    <a:lnTo>
                      <a:pt x="246" y="68"/>
                    </a:lnTo>
                    <a:lnTo>
                      <a:pt x="245" y="75"/>
                    </a:lnTo>
                    <a:lnTo>
                      <a:pt x="245" y="81"/>
                    </a:lnTo>
                    <a:lnTo>
                      <a:pt x="244" y="85"/>
                    </a:lnTo>
                    <a:lnTo>
                      <a:pt x="242" y="92"/>
                    </a:lnTo>
                    <a:lnTo>
                      <a:pt x="238" y="101"/>
                    </a:lnTo>
                    <a:lnTo>
                      <a:pt x="234" y="112"/>
                    </a:lnTo>
                    <a:lnTo>
                      <a:pt x="228" y="124"/>
                    </a:lnTo>
                    <a:lnTo>
                      <a:pt x="222" y="137"/>
                    </a:lnTo>
                    <a:lnTo>
                      <a:pt x="216" y="149"/>
                    </a:lnTo>
                    <a:lnTo>
                      <a:pt x="209" y="161"/>
                    </a:lnTo>
                    <a:lnTo>
                      <a:pt x="207" y="165"/>
                    </a:lnTo>
                    <a:lnTo>
                      <a:pt x="205" y="169"/>
                    </a:lnTo>
                    <a:lnTo>
                      <a:pt x="203" y="171"/>
                    </a:lnTo>
                    <a:lnTo>
                      <a:pt x="201" y="173"/>
                    </a:lnTo>
                    <a:lnTo>
                      <a:pt x="192" y="186"/>
                    </a:lnTo>
                    <a:lnTo>
                      <a:pt x="181" y="201"/>
                    </a:lnTo>
                    <a:lnTo>
                      <a:pt x="168" y="217"/>
                    </a:lnTo>
                    <a:lnTo>
                      <a:pt x="155" y="234"/>
                    </a:lnTo>
                    <a:lnTo>
                      <a:pt x="143" y="249"/>
                    </a:lnTo>
                    <a:lnTo>
                      <a:pt x="132" y="261"/>
                    </a:lnTo>
                    <a:lnTo>
                      <a:pt x="123" y="269"/>
                    </a:lnTo>
                    <a:lnTo>
                      <a:pt x="117" y="273"/>
                    </a:lnTo>
                    <a:lnTo>
                      <a:pt x="115" y="273"/>
                    </a:lnTo>
                    <a:lnTo>
                      <a:pt x="110" y="272"/>
                    </a:lnTo>
                    <a:lnTo>
                      <a:pt x="103" y="271"/>
                    </a:lnTo>
                    <a:lnTo>
                      <a:pt x="92" y="268"/>
                    </a:lnTo>
                    <a:lnTo>
                      <a:pt x="78" y="265"/>
                    </a:lnTo>
                    <a:lnTo>
                      <a:pt x="60" y="261"/>
                    </a:lnTo>
                    <a:lnTo>
                      <a:pt x="38" y="254"/>
                    </a:lnTo>
                    <a:lnTo>
                      <a:pt x="10" y="247"/>
                    </a:lnTo>
                    <a:lnTo>
                      <a:pt x="9" y="243"/>
                    </a:lnTo>
                    <a:lnTo>
                      <a:pt x="9" y="237"/>
                    </a:lnTo>
                    <a:lnTo>
                      <a:pt x="8" y="233"/>
                    </a:lnTo>
                    <a:lnTo>
                      <a:pt x="6" y="230"/>
                    </a:lnTo>
                    <a:lnTo>
                      <a:pt x="5" y="228"/>
                    </a:lnTo>
                    <a:lnTo>
                      <a:pt x="3" y="226"/>
                    </a:lnTo>
                    <a:lnTo>
                      <a:pt x="2" y="225"/>
                    </a:lnTo>
                    <a:lnTo>
                      <a:pt x="0" y="222"/>
                    </a:lnTo>
                    <a:lnTo>
                      <a:pt x="1" y="222"/>
                    </a:lnTo>
                    <a:lnTo>
                      <a:pt x="7" y="224"/>
                    </a:lnTo>
                    <a:lnTo>
                      <a:pt x="14" y="226"/>
                    </a:lnTo>
                    <a:lnTo>
                      <a:pt x="19" y="227"/>
                    </a:lnTo>
                    <a:lnTo>
                      <a:pt x="24" y="228"/>
                    </a:lnTo>
                    <a:lnTo>
                      <a:pt x="28" y="228"/>
                    </a:lnTo>
                    <a:lnTo>
                      <a:pt x="33" y="229"/>
                    </a:lnTo>
                    <a:lnTo>
                      <a:pt x="36" y="230"/>
                    </a:lnTo>
                    <a:lnTo>
                      <a:pt x="39" y="230"/>
                    </a:lnTo>
                    <a:lnTo>
                      <a:pt x="51" y="231"/>
                    </a:lnTo>
                    <a:lnTo>
                      <a:pt x="61" y="231"/>
                    </a:lnTo>
                    <a:lnTo>
                      <a:pt x="71" y="230"/>
                    </a:lnTo>
                    <a:lnTo>
                      <a:pt x="79" y="228"/>
                    </a:lnTo>
                    <a:lnTo>
                      <a:pt x="88" y="226"/>
                    </a:lnTo>
                    <a:lnTo>
                      <a:pt x="95" y="222"/>
                    </a:lnTo>
                    <a:lnTo>
                      <a:pt x="104" y="219"/>
                    </a:lnTo>
                    <a:lnTo>
                      <a:pt x="112" y="216"/>
                    </a:lnTo>
                    <a:lnTo>
                      <a:pt x="123" y="209"/>
                    </a:lnTo>
                    <a:lnTo>
                      <a:pt x="135" y="197"/>
                    </a:lnTo>
                    <a:lnTo>
                      <a:pt x="148" y="181"/>
                    </a:lnTo>
                    <a:lnTo>
                      <a:pt x="163" y="162"/>
                    </a:lnTo>
                    <a:lnTo>
                      <a:pt x="177" y="142"/>
                    </a:lnTo>
                    <a:lnTo>
                      <a:pt x="191" y="121"/>
                    </a:lnTo>
                    <a:lnTo>
                      <a:pt x="204" y="101"/>
                    </a:lnTo>
                    <a:lnTo>
                      <a:pt x="216" y="83"/>
                    </a:lnTo>
                    <a:lnTo>
                      <a:pt x="222" y="71"/>
                    </a:lnTo>
                    <a:lnTo>
                      <a:pt x="228" y="60"/>
                    </a:lnTo>
                    <a:lnTo>
                      <a:pt x="235" y="48"/>
                    </a:lnTo>
                    <a:lnTo>
                      <a:pt x="240" y="36"/>
                    </a:lnTo>
                    <a:lnTo>
                      <a:pt x="244" y="27"/>
                    </a:lnTo>
                    <a:lnTo>
                      <a:pt x="250" y="16"/>
                    </a:lnTo>
                    <a:lnTo>
                      <a:pt x="253" y="8"/>
                    </a:lnTo>
                    <a:lnTo>
                      <a:pt x="256" y="0"/>
                    </a:lnTo>
                    <a:lnTo>
                      <a:pt x="255" y="12"/>
                    </a:lnTo>
                    <a:lnTo>
                      <a:pt x="253" y="24"/>
                    </a:lnTo>
                    <a:lnTo>
                      <a:pt x="252" y="34"/>
                    </a:lnTo>
                    <a:lnTo>
                      <a:pt x="251" y="4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4" name="Freeform 81"/>
              <p:cNvSpPr>
                <a:spLocks/>
              </p:cNvSpPr>
              <p:nvPr/>
            </p:nvSpPr>
            <p:spPr bwMode="auto">
              <a:xfrm>
                <a:off x="1547" y="2481"/>
                <a:ext cx="25" cy="17"/>
              </a:xfrm>
              <a:custGeom>
                <a:avLst/>
                <a:gdLst>
                  <a:gd name="T0" fmla="*/ 0 w 74"/>
                  <a:gd name="T1" fmla="*/ 0 h 51"/>
                  <a:gd name="T2" fmla="*/ 0 w 74"/>
                  <a:gd name="T3" fmla="*/ 0 h 51"/>
                  <a:gd name="T4" fmla="*/ 0 w 74"/>
                  <a:gd name="T5" fmla="*/ 0 h 51"/>
                  <a:gd name="T6" fmla="*/ 0 w 74"/>
                  <a:gd name="T7" fmla="*/ 0 h 51"/>
                  <a:gd name="T8" fmla="*/ 0 w 74"/>
                  <a:gd name="T9" fmla="*/ 0 h 51"/>
                  <a:gd name="T10" fmla="*/ 0 w 74"/>
                  <a:gd name="T11" fmla="*/ 0 h 51"/>
                  <a:gd name="T12" fmla="*/ 0 w 74"/>
                  <a:gd name="T13" fmla="*/ 0 h 51"/>
                  <a:gd name="T14" fmla="*/ 0 w 74"/>
                  <a:gd name="T15" fmla="*/ 0 h 51"/>
                  <a:gd name="T16" fmla="*/ 0 w 74"/>
                  <a:gd name="T17" fmla="*/ 0 h 51"/>
                  <a:gd name="T18" fmla="*/ 0 w 74"/>
                  <a:gd name="T19" fmla="*/ 0 h 51"/>
                  <a:gd name="T20" fmla="*/ 0 w 74"/>
                  <a:gd name="T21" fmla="*/ 0 h 51"/>
                  <a:gd name="T22" fmla="*/ 0 w 74"/>
                  <a:gd name="T23" fmla="*/ 0 h 51"/>
                  <a:gd name="T24" fmla="*/ 0 w 74"/>
                  <a:gd name="T25" fmla="*/ 0 h 51"/>
                  <a:gd name="T26" fmla="*/ 0 w 74"/>
                  <a:gd name="T27" fmla="*/ 0 h 51"/>
                  <a:gd name="T28" fmla="*/ 0 w 74"/>
                  <a:gd name="T29" fmla="*/ 0 h 51"/>
                  <a:gd name="T30" fmla="*/ 0 w 74"/>
                  <a:gd name="T31" fmla="*/ 0 h 51"/>
                  <a:gd name="T32" fmla="*/ 0 w 74"/>
                  <a:gd name="T33" fmla="*/ 0 h 51"/>
                  <a:gd name="T34" fmla="*/ 0 w 74"/>
                  <a:gd name="T35" fmla="*/ 0 h 51"/>
                  <a:gd name="T36" fmla="*/ 0 w 74"/>
                  <a:gd name="T37" fmla="*/ 0 h 51"/>
                  <a:gd name="T38" fmla="*/ 0 w 74"/>
                  <a:gd name="T39" fmla="*/ 0 h 51"/>
                  <a:gd name="T40" fmla="*/ 0 w 74"/>
                  <a:gd name="T41" fmla="*/ 0 h 51"/>
                  <a:gd name="T42" fmla="*/ 0 w 74"/>
                  <a:gd name="T43" fmla="*/ 0 h 51"/>
                  <a:gd name="T44" fmla="*/ 0 w 74"/>
                  <a:gd name="T45" fmla="*/ 0 h 51"/>
                  <a:gd name="T46" fmla="*/ 0 w 74"/>
                  <a:gd name="T47" fmla="*/ 0 h 51"/>
                  <a:gd name="T48" fmla="*/ 0 w 74"/>
                  <a:gd name="T49" fmla="*/ 0 h 51"/>
                  <a:gd name="T50" fmla="*/ 0 w 74"/>
                  <a:gd name="T51" fmla="*/ 0 h 51"/>
                  <a:gd name="T52" fmla="*/ 0 w 74"/>
                  <a:gd name="T53" fmla="*/ 0 h 51"/>
                  <a:gd name="T54" fmla="*/ 0 w 74"/>
                  <a:gd name="T55" fmla="*/ 0 h 51"/>
                  <a:gd name="T56" fmla="*/ 0 w 74"/>
                  <a:gd name="T57" fmla="*/ 0 h 51"/>
                  <a:gd name="T58" fmla="*/ 0 w 74"/>
                  <a:gd name="T59" fmla="*/ 0 h 51"/>
                  <a:gd name="T60" fmla="*/ 0 w 74"/>
                  <a:gd name="T61" fmla="*/ 0 h 51"/>
                  <a:gd name="T62" fmla="*/ 0 w 74"/>
                  <a:gd name="T63" fmla="*/ 0 h 51"/>
                  <a:gd name="T64" fmla="*/ 0 w 74"/>
                  <a:gd name="T65" fmla="*/ 0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51"/>
                  <a:gd name="T101" fmla="*/ 74 w 74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51">
                    <a:moveTo>
                      <a:pt x="56" y="34"/>
                    </a:moveTo>
                    <a:lnTo>
                      <a:pt x="60" y="37"/>
                    </a:lnTo>
                    <a:lnTo>
                      <a:pt x="65" y="39"/>
                    </a:lnTo>
                    <a:lnTo>
                      <a:pt x="70" y="43"/>
                    </a:lnTo>
                    <a:lnTo>
                      <a:pt x="74" y="45"/>
                    </a:lnTo>
                    <a:lnTo>
                      <a:pt x="71" y="46"/>
                    </a:lnTo>
                    <a:lnTo>
                      <a:pt x="68" y="47"/>
                    </a:lnTo>
                    <a:lnTo>
                      <a:pt x="65" y="49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59" y="50"/>
                    </a:lnTo>
                    <a:lnTo>
                      <a:pt x="55" y="49"/>
                    </a:lnTo>
                    <a:lnTo>
                      <a:pt x="50" y="47"/>
                    </a:lnTo>
                    <a:lnTo>
                      <a:pt x="43" y="45"/>
                    </a:lnTo>
                    <a:lnTo>
                      <a:pt x="36" y="43"/>
                    </a:lnTo>
                    <a:lnTo>
                      <a:pt x="28" y="40"/>
                    </a:lnTo>
                    <a:lnTo>
                      <a:pt x="19" y="38"/>
                    </a:lnTo>
                    <a:lnTo>
                      <a:pt x="15" y="31"/>
                    </a:lnTo>
                    <a:lnTo>
                      <a:pt x="11" y="21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19" y="13"/>
                    </a:lnTo>
                    <a:lnTo>
                      <a:pt x="25" y="17"/>
                    </a:lnTo>
                    <a:lnTo>
                      <a:pt x="32" y="20"/>
                    </a:lnTo>
                    <a:lnTo>
                      <a:pt x="38" y="24"/>
                    </a:lnTo>
                    <a:lnTo>
                      <a:pt x="46" y="27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4" y="32"/>
                    </a:lnTo>
                    <a:lnTo>
                      <a:pt x="55" y="33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5" name="Freeform 82"/>
              <p:cNvSpPr>
                <a:spLocks/>
              </p:cNvSpPr>
              <p:nvPr/>
            </p:nvSpPr>
            <p:spPr bwMode="auto">
              <a:xfrm>
                <a:off x="1530" y="2472"/>
                <a:ext cx="18" cy="20"/>
              </a:xfrm>
              <a:custGeom>
                <a:avLst/>
                <a:gdLst>
                  <a:gd name="T0" fmla="*/ 0 w 53"/>
                  <a:gd name="T1" fmla="*/ 0 h 59"/>
                  <a:gd name="T2" fmla="*/ 0 w 53"/>
                  <a:gd name="T3" fmla="*/ 0 h 59"/>
                  <a:gd name="T4" fmla="*/ 0 w 53"/>
                  <a:gd name="T5" fmla="*/ 0 h 59"/>
                  <a:gd name="T6" fmla="*/ 0 w 53"/>
                  <a:gd name="T7" fmla="*/ 0 h 59"/>
                  <a:gd name="T8" fmla="*/ 0 w 53"/>
                  <a:gd name="T9" fmla="*/ 0 h 59"/>
                  <a:gd name="T10" fmla="*/ 0 w 53"/>
                  <a:gd name="T11" fmla="*/ 0 h 59"/>
                  <a:gd name="T12" fmla="*/ 0 w 53"/>
                  <a:gd name="T13" fmla="*/ 0 h 59"/>
                  <a:gd name="T14" fmla="*/ 0 w 53"/>
                  <a:gd name="T15" fmla="*/ 0 h 59"/>
                  <a:gd name="T16" fmla="*/ 0 w 53"/>
                  <a:gd name="T17" fmla="*/ 0 h 59"/>
                  <a:gd name="T18" fmla="*/ 0 w 53"/>
                  <a:gd name="T19" fmla="*/ 0 h 59"/>
                  <a:gd name="T20" fmla="*/ 0 w 53"/>
                  <a:gd name="T21" fmla="*/ 0 h 59"/>
                  <a:gd name="T22" fmla="*/ 0 w 53"/>
                  <a:gd name="T23" fmla="*/ 0 h 59"/>
                  <a:gd name="T24" fmla="*/ 0 w 53"/>
                  <a:gd name="T25" fmla="*/ 0 h 59"/>
                  <a:gd name="T26" fmla="*/ 0 w 53"/>
                  <a:gd name="T27" fmla="*/ 0 h 59"/>
                  <a:gd name="T28" fmla="*/ 0 w 53"/>
                  <a:gd name="T29" fmla="*/ 0 h 59"/>
                  <a:gd name="T30" fmla="*/ 0 w 53"/>
                  <a:gd name="T31" fmla="*/ 0 h 59"/>
                  <a:gd name="T32" fmla="*/ 0 w 53"/>
                  <a:gd name="T33" fmla="*/ 0 h 59"/>
                  <a:gd name="T34" fmla="*/ 0 w 53"/>
                  <a:gd name="T35" fmla="*/ 0 h 59"/>
                  <a:gd name="T36" fmla="*/ 0 w 53"/>
                  <a:gd name="T37" fmla="*/ 0 h 59"/>
                  <a:gd name="T38" fmla="*/ 0 w 53"/>
                  <a:gd name="T39" fmla="*/ 0 h 59"/>
                  <a:gd name="T40" fmla="*/ 0 w 53"/>
                  <a:gd name="T41" fmla="*/ 0 h 59"/>
                  <a:gd name="T42" fmla="*/ 0 w 53"/>
                  <a:gd name="T43" fmla="*/ 0 h 59"/>
                  <a:gd name="T44" fmla="*/ 0 w 53"/>
                  <a:gd name="T45" fmla="*/ 0 h 59"/>
                  <a:gd name="T46" fmla="*/ 0 w 53"/>
                  <a:gd name="T47" fmla="*/ 0 h 59"/>
                  <a:gd name="T48" fmla="*/ 0 w 53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59"/>
                  <a:gd name="T77" fmla="*/ 53 w 53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59">
                    <a:moveTo>
                      <a:pt x="32" y="17"/>
                    </a:moveTo>
                    <a:lnTo>
                      <a:pt x="36" y="26"/>
                    </a:lnTo>
                    <a:lnTo>
                      <a:pt x="43" y="37"/>
                    </a:lnTo>
                    <a:lnTo>
                      <a:pt x="48" y="48"/>
                    </a:lnTo>
                    <a:lnTo>
                      <a:pt x="53" y="59"/>
                    </a:lnTo>
                    <a:lnTo>
                      <a:pt x="44" y="56"/>
                    </a:lnTo>
                    <a:lnTo>
                      <a:pt x="35" y="54"/>
                    </a:lnTo>
                    <a:lnTo>
                      <a:pt x="27" y="52"/>
                    </a:lnTo>
                    <a:lnTo>
                      <a:pt x="20" y="50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3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10" y="23"/>
                    </a:lnTo>
                    <a:lnTo>
                      <a:pt x="18" y="11"/>
                    </a:lnTo>
                    <a:lnTo>
                      <a:pt x="28" y="0"/>
                    </a:lnTo>
                    <a:lnTo>
                      <a:pt x="29" y="4"/>
                    </a:lnTo>
                    <a:lnTo>
                      <a:pt x="30" y="8"/>
                    </a:lnTo>
                    <a:lnTo>
                      <a:pt x="31" y="13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6" name="Freeform 83"/>
              <p:cNvSpPr>
                <a:spLocks/>
              </p:cNvSpPr>
              <p:nvPr/>
            </p:nvSpPr>
            <p:spPr bwMode="auto">
              <a:xfrm>
                <a:off x="1591" y="2544"/>
                <a:ext cx="35" cy="22"/>
              </a:xfrm>
              <a:custGeom>
                <a:avLst/>
                <a:gdLst>
                  <a:gd name="T0" fmla="*/ 0 w 105"/>
                  <a:gd name="T1" fmla="*/ 0 h 65"/>
                  <a:gd name="T2" fmla="*/ 0 w 105"/>
                  <a:gd name="T3" fmla="*/ 0 h 65"/>
                  <a:gd name="T4" fmla="*/ 0 w 105"/>
                  <a:gd name="T5" fmla="*/ 0 h 65"/>
                  <a:gd name="T6" fmla="*/ 0 w 105"/>
                  <a:gd name="T7" fmla="*/ 0 h 65"/>
                  <a:gd name="T8" fmla="*/ 0 w 105"/>
                  <a:gd name="T9" fmla="*/ 0 h 65"/>
                  <a:gd name="T10" fmla="*/ 0 w 105"/>
                  <a:gd name="T11" fmla="*/ 0 h 65"/>
                  <a:gd name="T12" fmla="*/ 0 w 105"/>
                  <a:gd name="T13" fmla="*/ 0 h 65"/>
                  <a:gd name="T14" fmla="*/ 0 w 105"/>
                  <a:gd name="T15" fmla="*/ 0 h 65"/>
                  <a:gd name="T16" fmla="*/ 0 w 105"/>
                  <a:gd name="T17" fmla="*/ 0 h 65"/>
                  <a:gd name="T18" fmla="*/ 0 w 105"/>
                  <a:gd name="T19" fmla="*/ 0 h 65"/>
                  <a:gd name="T20" fmla="*/ 0 w 105"/>
                  <a:gd name="T21" fmla="*/ 0 h 65"/>
                  <a:gd name="T22" fmla="*/ 0 w 105"/>
                  <a:gd name="T23" fmla="*/ 0 h 65"/>
                  <a:gd name="T24" fmla="*/ 0 w 105"/>
                  <a:gd name="T25" fmla="*/ 0 h 65"/>
                  <a:gd name="T26" fmla="*/ 0 w 105"/>
                  <a:gd name="T27" fmla="*/ 0 h 65"/>
                  <a:gd name="T28" fmla="*/ 0 w 105"/>
                  <a:gd name="T29" fmla="*/ 0 h 65"/>
                  <a:gd name="T30" fmla="*/ 0 w 105"/>
                  <a:gd name="T31" fmla="*/ 0 h 65"/>
                  <a:gd name="T32" fmla="*/ 0 w 105"/>
                  <a:gd name="T33" fmla="*/ 0 h 65"/>
                  <a:gd name="T34" fmla="*/ 0 w 105"/>
                  <a:gd name="T35" fmla="*/ 0 h 65"/>
                  <a:gd name="T36" fmla="*/ 0 w 105"/>
                  <a:gd name="T37" fmla="*/ 0 h 65"/>
                  <a:gd name="T38" fmla="*/ 0 w 105"/>
                  <a:gd name="T39" fmla="*/ 0 h 65"/>
                  <a:gd name="T40" fmla="*/ 0 w 105"/>
                  <a:gd name="T41" fmla="*/ 0 h 65"/>
                  <a:gd name="T42" fmla="*/ 0 w 105"/>
                  <a:gd name="T43" fmla="*/ 0 h 65"/>
                  <a:gd name="T44" fmla="*/ 0 w 105"/>
                  <a:gd name="T45" fmla="*/ 0 h 65"/>
                  <a:gd name="T46" fmla="*/ 0 w 105"/>
                  <a:gd name="T47" fmla="*/ 0 h 65"/>
                  <a:gd name="T48" fmla="*/ 0 w 105"/>
                  <a:gd name="T49" fmla="*/ 0 h 65"/>
                  <a:gd name="T50" fmla="*/ 0 w 105"/>
                  <a:gd name="T51" fmla="*/ 0 h 65"/>
                  <a:gd name="T52" fmla="*/ 0 w 105"/>
                  <a:gd name="T53" fmla="*/ 0 h 65"/>
                  <a:gd name="T54" fmla="*/ 0 w 105"/>
                  <a:gd name="T55" fmla="*/ 0 h 65"/>
                  <a:gd name="T56" fmla="*/ 0 w 105"/>
                  <a:gd name="T57" fmla="*/ 0 h 65"/>
                  <a:gd name="T58" fmla="*/ 0 w 105"/>
                  <a:gd name="T59" fmla="*/ 0 h 65"/>
                  <a:gd name="T60" fmla="*/ 0 w 105"/>
                  <a:gd name="T61" fmla="*/ 0 h 65"/>
                  <a:gd name="T62" fmla="*/ 0 w 105"/>
                  <a:gd name="T63" fmla="*/ 0 h 65"/>
                  <a:gd name="T64" fmla="*/ 0 w 105"/>
                  <a:gd name="T65" fmla="*/ 0 h 65"/>
                  <a:gd name="T66" fmla="*/ 0 w 105"/>
                  <a:gd name="T67" fmla="*/ 0 h 65"/>
                  <a:gd name="T68" fmla="*/ 0 w 105"/>
                  <a:gd name="T69" fmla="*/ 0 h 65"/>
                  <a:gd name="T70" fmla="*/ 0 w 105"/>
                  <a:gd name="T71" fmla="*/ 0 h 65"/>
                  <a:gd name="T72" fmla="*/ 0 w 105"/>
                  <a:gd name="T73" fmla="*/ 0 h 65"/>
                  <a:gd name="T74" fmla="*/ 0 w 105"/>
                  <a:gd name="T75" fmla="*/ 0 h 65"/>
                  <a:gd name="T76" fmla="*/ 0 w 105"/>
                  <a:gd name="T77" fmla="*/ 0 h 65"/>
                  <a:gd name="T78" fmla="*/ 0 w 105"/>
                  <a:gd name="T79" fmla="*/ 0 h 65"/>
                  <a:gd name="T80" fmla="*/ 0 w 105"/>
                  <a:gd name="T81" fmla="*/ 0 h 65"/>
                  <a:gd name="T82" fmla="*/ 0 w 105"/>
                  <a:gd name="T83" fmla="*/ 0 h 65"/>
                  <a:gd name="T84" fmla="*/ 0 w 105"/>
                  <a:gd name="T85" fmla="*/ 0 h 65"/>
                  <a:gd name="T86" fmla="*/ 0 w 105"/>
                  <a:gd name="T87" fmla="*/ 0 h 65"/>
                  <a:gd name="T88" fmla="*/ 0 w 105"/>
                  <a:gd name="T89" fmla="*/ 0 h 65"/>
                  <a:gd name="T90" fmla="*/ 0 w 105"/>
                  <a:gd name="T91" fmla="*/ 0 h 65"/>
                  <a:gd name="T92" fmla="*/ 0 w 105"/>
                  <a:gd name="T93" fmla="*/ 0 h 65"/>
                  <a:gd name="T94" fmla="*/ 0 w 105"/>
                  <a:gd name="T95" fmla="*/ 0 h 65"/>
                  <a:gd name="T96" fmla="*/ 0 w 105"/>
                  <a:gd name="T97" fmla="*/ 0 h 65"/>
                  <a:gd name="T98" fmla="*/ 0 w 105"/>
                  <a:gd name="T99" fmla="*/ 0 h 65"/>
                  <a:gd name="T100" fmla="*/ 0 w 105"/>
                  <a:gd name="T101" fmla="*/ 0 h 65"/>
                  <a:gd name="T102" fmla="*/ 0 w 105"/>
                  <a:gd name="T103" fmla="*/ 0 h 65"/>
                  <a:gd name="T104" fmla="*/ 0 w 105"/>
                  <a:gd name="T105" fmla="*/ 0 h 65"/>
                  <a:gd name="T106" fmla="*/ 0 w 105"/>
                  <a:gd name="T107" fmla="*/ 0 h 65"/>
                  <a:gd name="T108" fmla="*/ 0 w 105"/>
                  <a:gd name="T109" fmla="*/ 0 h 65"/>
                  <a:gd name="T110" fmla="*/ 0 w 105"/>
                  <a:gd name="T111" fmla="*/ 0 h 65"/>
                  <a:gd name="T112" fmla="*/ 0 w 105"/>
                  <a:gd name="T113" fmla="*/ 0 h 65"/>
                  <a:gd name="T114" fmla="*/ 0 w 105"/>
                  <a:gd name="T115" fmla="*/ 0 h 65"/>
                  <a:gd name="T116" fmla="*/ 0 w 105"/>
                  <a:gd name="T117" fmla="*/ 0 h 65"/>
                  <a:gd name="T118" fmla="*/ 0 w 105"/>
                  <a:gd name="T119" fmla="*/ 0 h 65"/>
                  <a:gd name="T120" fmla="*/ 0 w 105"/>
                  <a:gd name="T121" fmla="*/ 0 h 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5"/>
                  <a:gd name="T184" fmla="*/ 0 h 65"/>
                  <a:gd name="T185" fmla="*/ 105 w 105"/>
                  <a:gd name="T186" fmla="*/ 65 h 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5" h="65">
                    <a:moveTo>
                      <a:pt x="0" y="44"/>
                    </a:moveTo>
                    <a:lnTo>
                      <a:pt x="0" y="43"/>
                    </a:lnTo>
                    <a:lnTo>
                      <a:pt x="2" y="39"/>
                    </a:lnTo>
                    <a:lnTo>
                      <a:pt x="5" y="33"/>
                    </a:lnTo>
                    <a:lnTo>
                      <a:pt x="6" y="30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12" y="24"/>
                    </a:lnTo>
                    <a:lnTo>
                      <a:pt x="17" y="20"/>
                    </a:lnTo>
                    <a:lnTo>
                      <a:pt x="24" y="15"/>
                    </a:lnTo>
                    <a:lnTo>
                      <a:pt x="29" y="11"/>
                    </a:lnTo>
                    <a:lnTo>
                      <a:pt x="35" y="8"/>
                    </a:lnTo>
                    <a:lnTo>
                      <a:pt x="42" y="5"/>
                    </a:lnTo>
                    <a:lnTo>
                      <a:pt x="48" y="2"/>
                    </a:lnTo>
                    <a:lnTo>
                      <a:pt x="53" y="1"/>
                    </a:lnTo>
                    <a:lnTo>
                      <a:pt x="65" y="0"/>
                    </a:lnTo>
                    <a:lnTo>
                      <a:pt x="73" y="1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89" y="4"/>
                    </a:lnTo>
                    <a:lnTo>
                      <a:pt x="97" y="9"/>
                    </a:lnTo>
                    <a:lnTo>
                      <a:pt x="102" y="15"/>
                    </a:lnTo>
                    <a:lnTo>
                      <a:pt x="105" y="22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1" y="23"/>
                    </a:lnTo>
                    <a:lnTo>
                      <a:pt x="98" y="24"/>
                    </a:lnTo>
                    <a:lnTo>
                      <a:pt x="95" y="24"/>
                    </a:lnTo>
                    <a:lnTo>
                      <a:pt x="89" y="24"/>
                    </a:lnTo>
                    <a:lnTo>
                      <a:pt x="83" y="24"/>
                    </a:lnTo>
                    <a:lnTo>
                      <a:pt x="77" y="25"/>
                    </a:lnTo>
                    <a:lnTo>
                      <a:pt x="70" y="26"/>
                    </a:lnTo>
                    <a:lnTo>
                      <a:pt x="64" y="28"/>
                    </a:lnTo>
                    <a:lnTo>
                      <a:pt x="58" y="31"/>
                    </a:lnTo>
                    <a:lnTo>
                      <a:pt x="51" y="36"/>
                    </a:lnTo>
                    <a:lnTo>
                      <a:pt x="45" y="40"/>
                    </a:lnTo>
                    <a:lnTo>
                      <a:pt x="40" y="44"/>
                    </a:lnTo>
                    <a:lnTo>
                      <a:pt x="34" y="49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4" y="59"/>
                    </a:lnTo>
                    <a:lnTo>
                      <a:pt x="22" y="61"/>
                    </a:lnTo>
                    <a:lnTo>
                      <a:pt x="20" y="62"/>
                    </a:lnTo>
                    <a:lnTo>
                      <a:pt x="19" y="63"/>
                    </a:lnTo>
                    <a:lnTo>
                      <a:pt x="18" y="64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5" y="65"/>
                    </a:lnTo>
                    <a:lnTo>
                      <a:pt x="12" y="64"/>
                    </a:lnTo>
                    <a:lnTo>
                      <a:pt x="9" y="61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7" name="Freeform 84"/>
              <p:cNvSpPr>
                <a:spLocks/>
              </p:cNvSpPr>
              <p:nvPr/>
            </p:nvSpPr>
            <p:spPr bwMode="auto">
              <a:xfrm>
                <a:off x="1619" y="2538"/>
                <a:ext cx="254" cy="90"/>
              </a:xfrm>
              <a:custGeom>
                <a:avLst/>
                <a:gdLst>
                  <a:gd name="T0" fmla="*/ 0 w 764"/>
                  <a:gd name="T1" fmla="*/ 0 h 270"/>
                  <a:gd name="T2" fmla="*/ 0 w 764"/>
                  <a:gd name="T3" fmla="*/ 0 h 270"/>
                  <a:gd name="T4" fmla="*/ 0 w 764"/>
                  <a:gd name="T5" fmla="*/ 0 h 270"/>
                  <a:gd name="T6" fmla="*/ 0 w 764"/>
                  <a:gd name="T7" fmla="*/ 0 h 270"/>
                  <a:gd name="T8" fmla="*/ 0 w 764"/>
                  <a:gd name="T9" fmla="*/ 0 h 270"/>
                  <a:gd name="T10" fmla="*/ 0 w 764"/>
                  <a:gd name="T11" fmla="*/ 0 h 270"/>
                  <a:gd name="T12" fmla="*/ 0 w 764"/>
                  <a:gd name="T13" fmla="*/ 0 h 270"/>
                  <a:gd name="T14" fmla="*/ 0 w 764"/>
                  <a:gd name="T15" fmla="*/ 0 h 270"/>
                  <a:gd name="T16" fmla="*/ 0 w 764"/>
                  <a:gd name="T17" fmla="*/ 0 h 270"/>
                  <a:gd name="T18" fmla="*/ 0 w 764"/>
                  <a:gd name="T19" fmla="*/ 0 h 270"/>
                  <a:gd name="T20" fmla="*/ 0 w 764"/>
                  <a:gd name="T21" fmla="*/ 0 h 270"/>
                  <a:gd name="T22" fmla="*/ 0 w 764"/>
                  <a:gd name="T23" fmla="*/ 0 h 270"/>
                  <a:gd name="T24" fmla="*/ 0 w 764"/>
                  <a:gd name="T25" fmla="*/ 0 h 270"/>
                  <a:gd name="T26" fmla="*/ 0 w 764"/>
                  <a:gd name="T27" fmla="*/ 0 h 270"/>
                  <a:gd name="T28" fmla="*/ 0 w 764"/>
                  <a:gd name="T29" fmla="*/ 0 h 270"/>
                  <a:gd name="T30" fmla="*/ 0 w 764"/>
                  <a:gd name="T31" fmla="*/ 0 h 270"/>
                  <a:gd name="T32" fmla="*/ 0 w 764"/>
                  <a:gd name="T33" fmla="*/ 0 h 270"/>
                  <a:gd name="T34" fmla="*/ 1 w 764"/>
                  <a:gd name="T35" fmla="*/ 0 h 270"/>
                  <a:gd name="T36" fmla="*/ 1 w 764"/>
                  <a:gd name="T37" fmla="*/ 0 h 270"/>
                  <a:gd name="T38" fmla="*/ 1 w 764"/>
                  <a:gd name="T39" fmla="*/ 0 h 270"/>
                  <a:gd name="T40" fmla="*/ 1 w 764"/>
                  <a:gd name="T41" fmla="*/ 0 h 270"/>
                  <a:gd name="T42" fmla="*/ 1 w 764"/>
                  <a:gd name="T43" fmla="*/ 0 h 270"/>
                  <a:gd name="T44" fmla="*/ 1 w 764"/>
                  <a:gd name="T45" fmla="*/ 0 h 270"/>
                  <a:gd name="T46" fmla="*/ 1 w 764"/>
                  <a:gd name="T47" fmla="*/ 0 h 270"/>
                  <a:gd name="T48" fmla="*/ 1 w 764"/>
                  <a:gd name="T49" fmla="*/ 0 h 270"/>
                  <a:gd name="T50" fmla="*/ 1 w 764"/>
                  <a:gd name="T51" fmla="*/ 0 h 270"/>
                  <a:gd name="T52" fmla="*/ 1 w 764"/>
                  <a:gd name="T53" fmla="*/ 0 h 270"/>
                  <a:gd name="T54" fmla="*/ 1 w 764"/>
                  <a:gd name="T55" fmla="*/ 0 h 270"/>
                  <a:gd name="T56" fmla="*/ 1 w 764"/>
                  <a:gd name="T57" fmla="*/ 0 h 270"/>
                  <a:gd name="T58" fmla="*/ 1 w 764"/>
                  <a:gd name="T59" fmla="*/ 0 h 270"/>
                  <a:gd name="T60" fmla="*/ 1 w 764"/>
                  <a:gd name="T61" fmla="*/ 0 h 270"/>
                  <a:gd name="T62" fmla="*/ 1 w 764"/>
                  <a:gd name="T63" fmla="*/ 0 h 270"/>
                  <a:gd name="T64" fmla="*/ 1 w 764"/>
                  <a:gd name="T65" fmla="*/ 0 h 270"/>
                  <a:gd name="T66" fmla="*/ 1 w 764"/>
                  <a:gd name="T67" fmla="*/ 0 h 270"/>
                  <a:gd name="T68" fmla="*/ 1 w 764"/>
                  <a:gd name="T69" fmla="*/ 0 h 270"/>
                  <a:gd name="T70" fmla="*/ 1 w 764"/>
                  <a:gd name="T71" fmla="*/ 0 h 270"/>
                  <a:gd name="T72" fmla="*/ 1 w 764"/>
                  <a:gd name="T73" fmla="*/ 0 h 270"/>
                  <a:gd name="T74" fmla="*/ 1 w 764"/>
                  <a:gd name="T75" fmla="*/ 0 h 270"/>
                  <a:gd name="T76" fmla="*/ 0 w 764"/>
                  <a:gd name="T77" fmla="*/ 0 h 270"/>
                  <a:gd name="T78" fmla="*/ 0 w 764"/>
                  <a:gd name="T79" fmla="*/ 0 h 270"/>
                  <a:gd name="T80" fmla="*/ 0 w 764"/>
                  <a:gd name="T81" fmla="*/ 0 h 270"/>
                  <a:gd name="T82" fmla="*/ 0 w 764"/>
                  <a:gd name="T83" fmla="*/ 0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4"/>
                  <a:gd name="T127" fmla="*/ 0 h 270"/>
                  <a:gd name="T128" fmla="*/ 764 w 764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4" h="270">
                    <a:moveTo>
                      <a:pt x="53" y="73"/>
                    </a:moveTo>
                    <a:lnTo>
                      <a:pt x="52" y="73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50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50" y="65"/>
                    </a:lnTo>
                    <a:lnTo>
                      <a:pt x="46" y="59"/>
                    </a:lnTo>
                    <a:lnTo>
                      <a:pt x="41" y="53"/>
                    </a:lnTo>
                    <a:lnTo>
                      <a:pt x="35" y="48"/>
                    </a:lnTo>
                    <a:lnTo>
                      <a:pt x="27" y="45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5" y="32"/>
                    </a:lnTo>
                    <a:lnTo>
                      <a:pt x="19" y="25"/>
                    </a:lnTo>
                    <a:lnTo>
                      <a:pt x="11" y="19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3"/>
                    </a:lnTo>
                    <a:lnTo>
                      <a:pt x="20" y="6"/>
                    </a:lnTo>
                    <a:lnTo>
                      <a:pt x="34" y="9"/>
                    </a:lnTo>
                    <a:lnTo>
                      <a:pt x="50" y="14"/>
                    </a:lnTo>
                    <a:lnTo>
                      <a:pt x="67" y="20"/>
                    </a:lnTo>
                    <a:lnTo>
                      <a:pt x="83" y="24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4" y="33"/>
                    </a:lnTo>
                    <a:lnTo>
                      <a:pt x="106" y="30"/>
                    </a:lnTo>
                    <a:lnTo>
                      <a:pt x="141" y="41"/>
                    </a:lnTo>
                    <a:lnTo>
                      <a:pt x="177" y="50"/>
                    </a:lnTo>
                    <a:lnTo>
                      <a:pt x="214" y="61"/>
                    </a:lnTo>
                    <a:lnTo>
                      <a:pt x="250" y="71"/>
                    </a:lnTo>
                    <a:lnTo>
                      <a:pt x="286" y="82"/>
                    </a:lnTo>
                    <a:lnTo>
                      <a:pt x="322" y="92"/>
                    </a:lnTo>
                    <a:lnTo>
                      <a:pt x="355" y="102"/>
                    </a:lnTo>
                    <a:lnTo>
                      <a:pt x="389" y="112"/>
                    </a:lnTo>
                    <a:lnTo>
                      <a:pt x="421" y="120"/>
                    </a:lnTo>
                    <a:lnTo>
                      <a:pt x="451" y="129"/>
                    </a:lnTo>
                    <a:lnTo>
                      <a:pt x="478" y="136"/>
                    </a:lnTo>
                    <a:lnTo>
                      <a:pt x="502" y="143"/>
                    </a:lnTo>
                    <a:lnTo>
                      <a:pt x="524" y="150"/>
                    </a:lnTo>
                    <a:lnTo>
                      <a:pt x="542" y="155"/>
                    </a:lnTo>
                    <a:lnTo>
                      <a:pt x="556" y="158"/>
                    </a:lnTo>
                    <a:lnTo>
                      <a:pt x="567" y="161"/>
                    </a:lnTo>
                    <a:lnTo>
                      <a:pt x="574" y="163"/>
                    </a:lnTo>
                    <a:lnTo>
                      <a:pt x="583" y="166"/>
                    </a:lnTo>
                    <a:lnTo>
                      <a:pt x="591" y="168"/>
                    </a:lnTo>
                    <a:lnTo>
                      <a:pt x="600" y="171"/>
                    </a:lnTo>
                    <a:lnTo>
                      <a:pt x="609" y="173"/>
                    </a:lnTo>
                    <a:lnTo>
                      <a:pt x="618" y="176"/>
                    </a:lnTo>
                    <a:lnTo>
                      <a:pt x="627" y="178"/>
                    </a:lnTo>
                    <a:lnTo>
                      <a:pt x="636" y="181"/>
                    </a:lnTo>
                    <a:lnTo>
                      <a:pt x="660" y="189"/>
                    </a:lnTo>
                    <a:lnTo>
                      <a:pt x="682" y="195"/>
                    </a:lnTo>
                    <a:lnTo>
                      <a:pt x="701" y="200"/>
                    </a:lnTo>
                    <a:lnTo>
                      <a:pt x="719" y="205"/>
                    </a:lnTo>
                    <a:lnTo>
                      <a:pt x="733" y="209"/>
                    </a:lnTo>
                    <a:lnTo>
                      <a:pt x="746" y="212"/>
                    </a:lnTo>
                    <a:lnTo>
                      <a:pt x="756" y="214"/>
                    </a:lnTo>
                    <a:lnTo>
                      <a:pt x="764" y="215"/>
                    </a:lnTo>
                    <a:lnTo>
                      <a:pt x="763" y="229"/>
                    </a:lnTo>
                    <a:lnTo>
                      <a:pt x="762" y="243"/>
                    </a:lnTo>
                    <a:lnTo>
                      <a:pt x="760" y="257"/>
                    </a:lnTo>
                    <a:lnTo>
                      <a:pt x="759" y="270"/>
                    </a:lnTo>
                    <a:lnTo>
                      <a:pt x="756" y="270"/>
                    </a:lnTo>
                    <a:lnTo>
                      <a:pt x="754" y="270"/>
                    </a:lnTo>
                    <a:lnTo>
                      <a:pt x="752" y="270"/>
                    </a:lnTo>
                    <a:lnTo>
                      <a:pt x="750" y="269"/>
                    </a:lnTo>
                    <a:lnTo>
                      <a:pt x="746" y="268"/>
                    </a:lnTo>
                    <a:lnTo>
                      <a:pt x="741" y="267"/>
                    </a:lnTo>
                    <a:lnTo>
                      <a:pt x="735" y="267"/>
                    </a:lnTo>
                    <a:lnTo>
                      <a:pt x="729" y="266"/>
                    </a:lnTo>
                    <a:lnTo>
                      <a:pt x="723" y="265"/>
                    </a:lnTo>
                    <a:lnTo>
                      <a:pt x="716" y="263"/>
                    </a:lnTo>
                    <a:lnTo>
                      <a:pt x="710" y="262"/>
                    </a:lnTo>
                    <a:lnTo>
                      <a:pt x="702" y="260"/>
                    </a:lnTo>
                    <a:lnTo>
                      <a:pt x="695" y="258"/>
                    </a:lnTo>
                    <a:lnTo>
                      <a:pt x="688" y="255"/>
                    </a:lnTo>
                    <a:lnTo>
                      <a:pt x="679" y="253"/>
                    </a:lnTo>
                    <a:lnTo>
                      <a:pt x="671" y="250"/>
                    </a:lnTo>
                    <a:lnTo>
                      <a:pt x="662" y="248"/>
                    </a:lnTo>
                    <a:lnTo>
                      <a:pt x="653" y="245"/>
                    </a:lnTo>
                    <a:lnTo>
                      <a:pt x="643" y="241"/>
                    </a:lnTo>
                    <a:lnTo>
                      <a:pt x="633" y="237"/>
                    </a:lnTo>
                    <a:lnTo>
                      <a:pt x="622" y="234"/>
                    </a:lnTo>
                    <a:lnTo>
                      <a:pt x="610" y="230"/>
                    </a:lnTo>
                    <a:lnTo>
                      <a:pt x="599" y="227"/>
                    </a:lnTo>
                    <a:lnTo>
                      <a:pt x="586" y="223"/>
                    </a:lnTo>
                    <a:lnTo>
                      <a:pt x="573" y="219"/>
                    </a:lnTo>
                    <a:lnTo>
                      <a:pt x="560" y="215"/>
                    </a:lnTo>
                    <a:lnTo>
                      <a:pt x="545" y="212"/>
                    </a:lnTo>
                    <a:lnTo>
                      <a:pt x="530" y="209"/>
                    </a:lnTo>
                    <a:lnTo>
                      <a:pt x="513" y="205"/>
                    </a:lnTo>
                    <a:lnTo>
                      <a:pt x="493" y="200"/>
                    </a:lnTo>
                    <a:lnTo>
                      <a:pt x="471" y="195"/>
                    </a:lnTo>
                    <a:lnTo>
                      <a:pt x="446" y="189"/>
                    </a:lnTo>
                    <a:lnTo>
                      <a:pt x="419" y="181"/>
                    </a:lnTo>
                    <a:lnTo>
                      <a:pt x="390" y="173"/>
                    </a:lnTo>
                    <a:lnTo>
                      <a:pt x="360" y="165"/>
                    </a:lnTo>
                    <a:lnTo>
                      <a:pt x="328" y="156"/>
                    </a:lnTo>
                    <a:lnTo>
                      <a:pt x="295" y="147"/>
                    </a:lnTo>
                    <a:lnTo>
                      <a:pt x="262" y="137"/>
                    </a:lnTo>
                    <a:lnTo>
                      <a:pt x="228" y="127"/>
                    </a:lnTo>
                    <a:lnTo>
                      <a:pt x="193" y="117"/>
                    </a:lnTo>
                    <a:lnTo>
                      <a:pt x="160" y="107"/>
                    </a:lnTo>
                    <a:lnTo>
                      <a:pt x="127" y="97"/>
                    </a:lnTo>
                    <a:lnTo>
                      <a:pt x="94" y="87"/>
                    </a:lnTo>
                    <a:lnTo>
                      <a:pt x="62" y="78"/>
                    </a:lnTo>
                    <a:lnTo>
                      <a:pt x="60" y="77"/>
                    </a:lnTo>
                    <a:lnTo>
                      <a:pt x="58" y="75"/>
                    </a:lnTo>
                    <a:lnTo>
                      <a:pt x="55" y="74"/>
                    </a:lnTo>
                    <a:lnTo>
                      <a:pt x="53" y="73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8" name="Freeform 85"/>
              <p:cNvSpPr>
                <a:spLocks/>
              </p:cNvSpPr>
              <p:nvPr/>
            </p:nvSpPr>
            <p:spPr bwMode="auto">
              <a:xfrm>
                <a:off x="1656" y="2283"/>
                <a:ext cx="403" cy="308"/>
              </a:xfrm>
              <a:custGeom>
                <a:avLst/>
                <a:gdLst>
                  <a:gd name="T0" fmla="*/ 2 w 1208"/>
                  <a:gd name="T1" fmla="*/ 0 h 923"/>
                  <a:gd name="T2" fmla="*/ 2 w 1208"/>
                  <a:gd name="T3" fmla="*/ 0 h 923"/>
                  <a:gd name="T4" fmla="*/ 2 w 1208"/>
                  <a:gd name="T5" fmla="*/ 0 h 923"/>
                  <a:gd name="T6" fmla="*/ 2 w 1208"/>
                  <a:gd name="T7" fmla="*/ 0 h 923"/>
                  <a:gd name="T8" fmla="*/ 2 w 1208"/>
                  <a:gd name="T9" fmla="*/ 0 h 923"/>
                  <a:gd name="T10" fmla="*/ 2 w 1208"/>
                  <a:gd name="T11" fmla="*/ 0 h 923"/>
                  <a:gd name="T12" fmla="*/ 2 w 1208"/>
                  <a:gd name="T13" fmla="*/ 0 h 923"/>
                  <a:gd name="T14" fmla="*/ 1 w 1208"/>
                  <a:gd name="T15" fmla="*/ 0 h 923"/>
                  <a:gd name="T16" fmla="*/ 1 w 1208"/>
                  <a:gd name="T17" fmla="*/ 0 h 923"/>
                  <a:gd name="T18" fmla="*/ 1 w 1208"/>
                  <a:gd name="T19" fmla="*/ 0 h 923"/>
                  <a:gd name="T20" fmla="*/ 1 w 1208"/>
                  <a:gd name="T21" fmla="*/ 1 h 923"/>
                  <a:gd name="T22" fmla="*/ 1 w 1208"/>
                  <a:gd name="T23" fmla="*/ 1 h 923"/>
                  <a:gd name="T24" fmla="*/ 1 w 1208"/>
                  <a:gd name="T25" fmla="*/ 1 h 923"/>
                  <a:gd name="T26" fmla="*/ 1 w 1208"/>
                  <a:gd name="T27" fmla="*/ 1 h 923"/>
                  <a:gd name="T28" fmla="*/ 1 w 1208"/>
                  <a:gd name="T29" fmla="*/ 1 h 923"/>
                  <a:gd name="T30" fmla="*/ 1 w 1208"/>
                  <a:gd name="T31" fmla="*/ 1 h 923"/>
                  <a:gd name="T32" fmla="*/ 1 w 1208"/>
                  <a:gd name="T33" fmla="*/ 1 h 923"/>
                  <a:gd name="T34" fmla="*/ 1 w 1208"/>
                  <a:gd name="T35" fmla="*/ 1 h 923"/>
                  <a:gd name="T36" fmla="*/ 1 w 1208"/>
                  <a:gd name="T37" fmla="*/ 1 h 923"/>
                  <a:gd name="T38" fmla="*/ 1 w 1208"/>
                  <a:gd name="T39" fmla="*/ 1 h 923"/>
                  <a:gd name="T40" fmla="*/ 1 w 1208"/>
                  <a:gd name="T41" fmla="*/ 1 h 923"/>
                  <a:gd name="T42" fmla="*/ 1 w 1208"/>
                  <a:gd name="T43" fmla="*/ 1 h 923"/>
                  <a:gd name="T44" fmla="*/ 1 w 1208"/>
                  <a:gd name="T45" fmla="*/ 1 h 923"/>
                  <a:gd name="T46" fmla="*/ 1 w 1208"/>
                  <a:gd name="T47" fmla="*/ 1 h 923"/>
                  <a:gd name="T48" fmla="*/ 1 w 1208"/>
                  <a:gd name="T49" fmla="*/ 1 h 923"/>
                  <a:gd name="T50" fmla="*/ 0 w 1208"/>
                  <a:gd name="T51" fmla="*/ 1 h 923"/>
                  <a:gd name="T52" fmla="*/ 0 w 1208"/>
                  <a:gd name="T53" fmla="*/ 1 h 923"/>
                  <a:gd name="T54" fmla="*/ 0 w 1208"/>
                  <a:gd name="T55" fmla="*/ 1 h 923"/>
                  <a:gd name="T56" fmla="*/ 0 w 1208"/>
                  <a:gd name="T57" fmla="*/ 1 h 923"/>
                  <a:gd name="T58" fmla="*/ 0 w 1208"/>
                  <a:gd name="T59" fmla="*/ 0 h 923"/>
                  <a:gd name="T60" fmla="*/ 1 w 1208"/>
                  <a:gd name="T61" fmla="*/ 0 h 923"/>
                  <a:gd name="T62" fmla="*/ 1 w 1208"/>
                  <a:gd name="T63" fmla="*/ 0 h 923"/>
                  <a:gd name="T64" fmla="*/ 1 w 1208"/>
                  <a:gd name="T65" fmla="*/ 0 h 923"/>
                  <a:gd name="T66" fmla="*/ 1 w 1208"/>
                  <a:gd name="T67" fmla="*/ 0 h 923"/>
                  <a:gd name="T68" fmla="*/ 1 w 1208"/>
                  <a:gd name="T69" fmla="*/ 0 h 923"/>
                  <a:gd name="T70" fmla="*/ 1 w 1208"/>
                  <a:gd name="T71" fmla="*/ 0 h 923"/>
                  <a:gd name="T72" fmla="*/ 1 w 1208"/>
                  <a:gd name="T73" fmla="*/ 0 h 923"/>
                  <a:gd name="T74" fmla="*/ 1 w 1208"/>
                  <a:gd name="T75" fmla="*/ 0 h 923"/>
                  <a:gd name="T76" fmla="*/ 1 w 1208"/>
                  <a:gd name="T77" fmla="*/ 0 h 923"/>
                  <a:gd name="T78" fmla="*/ 1 w 1208"/>
                  <a:gd name="T79" fmla="*/ 0 h 923"/>
                  <a:gd name="T80" fmla="*/ 1 w 1208"/>
                  <a:gd name="T81" fmla="*/ 0 h 923"/>
                  <a:gd name="T82" fmla="*/ 1 w 1208"/>
                  <a:gd name="T83" fmla="*/ 0 h 923"/>
                  <a:gd name="T84" fmla="*/ 1 w 1208"/>
                  <a:gd name="T85" fmla="*/ 0 h 923"/>
                  <a:gd name="T86" fmla="*/ 1 w 1208"/>
                  <a:gd name="T87" fmla="*/ 0 h 923"/>
                  <a:gd name="T88" fmla="*/ 1 w 1208"/>
                  <a:gd name="T89" fmla="*/ 0 h 923"/>
                  <a:gd name="T90" fmla="*/ 1 w 1208"/>
                  <a:gd name="T91" fmla="*/ 0 h 923"/>
                  <a:gd name="T92" fmla="*/ 2 w 1208"/>
                  <a:gd name="T93" fmla="*/ 0 h 923"/>
                  <a:gd name="T94" fmla="*/ 2 w 1208"/>
                  <a:gd name="T95" fmla="*/ 0 h 923"/>
                  <a:gd name="T96" fmla="*/ 2 w 1208"/>
                  <a:gd name="T97" fmla="*/ 0 h 9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08"/>
                  <a:gd name="T148" fmla="*/ 0 h 923"/>
                  <a:gd name="T149" fmla="*/ 1208 w 1208"/>
                  <a:gd name="T150" fmla="*/ 923 h 9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08" h="923">
                    <a:moveTo>
                      <a:pt x="1208" y="150"/>
                    </a:moveTo>
                    <a:lnTo>
                      <a:pt x="1200" y="156"/>
                    </a:lnTo>
                    <a:lnTo>
                      <a:pt x="1190" y="162"/>
                    </a:lnTo>
                    <a:lnTo>
                      <a:pt x="1180" y="168"/>
                    </a:lnTo>
                    <a:lnTo>
                      <a:pt x="1170" y="175"/>
                    </a:lnTo>
                    <a:lnTo>
                      <a:pt x="1160" y="182"/>
                    </a:lnTo>
                    <a:lnTo>
                      <a:pt x="1151" y="187"/>
                    </a:lnTo>
                    <a:lnTo>
                      <a:pt x="1144" y="193"/>
                    </a:lnTo>
                    <a:lnTo>
                      <a:pt x="1139" y="197"/>
                    </a:lnTo>
                    <a:lnTo>
                      <a:pt x="1135" y="200"/>
                    </a:lnTo>
                    <a:lnTo>
                      <a:pt x="1131" y="206"/>
                    </a:lnTo>
                    <a:lnTo>
                      <a:pt x="1125" y="216"/>
                    </a:lnTo>
                    <a:lnTo>
                      <a:pt x="1117" y="227"/>
                    </a:lnTo>
                    <a:lnTo>
                      <a:pt x="1108" y="240"/>
                    </a:lnTo>
                    <a:lnTo>
                      <a:pt x="1098" y="256"/>
                    </a:lnTo>
                    <a:lnTo>
                      <a:pt x="1087" y="273"/>
                    </a:lnTo>
                    <a:lnTo>
                      <a:pt x="1075" y="292"/>
                    </a:lnTo>
                    <a:lnTo>
                      <a:pt x="1062" y="312"/>
                    </a:lnTo>
                    <a:lnTo>
                      <a:pt x="1049" y="333"/>
                    </a:lnTo>
                    <a:lnTo>
                      <a:pt x="1035" y="355"/>
                    </a:lnTo>
                    <a:lnTo>
                      <a:pt x="1020" y="379"/>
                    </a:lnTo>
                    <a:lnTo>
                      <a:pt x="1005" y="402"/>
                    </a:lnTo>
                    <a:lnTo>
                      <a:pt x="990" y="425"/>
                    </a:lnTo>
                    <a:lnTo>
                      <a:pt x="976" y="449"/>
                    </a:lnTo>
                    <a:lnTo>
                      <a:pt x="961" y="474"/>
                    </a:lnTo>
                    <a:lnTo>
                      <a:pt x="946" y="497"/>
                    </a:lnTo>
                    <a:lnTo>
                      <a:pt x="935" y="515"/>
                    </a:lnTo>
                    <a:lnTo>
                      <a:pt x="921" y="537"/>
                    </a:lnTo>
                    <a:lnTo>
                      <a:pt x="903" y="564"/>
                    </a:lnTo>
                    <a:lnTo>
                      <a:pt x="883" y="594"/>
                    </a:lnTo>
                    <a:lnTo>
                      <a:pt x="861" y="627"/>
                    </a:lnTo>
                    <a:lnTo>
                      <a:pt x="838" y="661"/>
                    </a:lnTo>
                    <a:lnTo>
                      <a:pt x="814" y="696"/>
                    </a:lnTo>
                    <a:lnTo>
                      <a:pt x="791" y="732"/>
                    </a:lnTo>
                    <a:lnTo>
                      <a:pt x="766" y="767"/>
                    </a:lnTo>
                    <a:lnTo>
                      <a:pt x="744" y="799"/>
                    </a:lnTo>
                    <a:lnTo>
                      <a:pt x="723" y="830"/>
                    </a:lnTo>
                    <a:lnTo>
                      <a:pt x="704" y="858"/>
                    </a:lnTo>
                    <a:lnTo>
                      <a:pt x="688" y="881"/>
                    </a:lnTo>
                    <a:lnTo>
                      <a:pt x="674" y="900"/>
                    </a:lnTo>
                    <a:lnTo>
                      <a:pt x="666" y="913"/>
                    </a:lnTo>
                    <a:lnTo>
                      <a:pt x="660" y="919"/>
                    </a:lnTo>
                    <a:lnTo>
                      <a:pt x="655" y="922"/>
                    </a:lnTo>
                    <a:lnTo>
                      <a:pt x="648" y="923"/>
                    </a:lnTo>
                    <a:lnTo>
                      <a:pt x="638" y="923"/>
                    </a:lnTo>
                    <a:lnTo>
                      <a:pt x="628" y="921"/>
                    </a:lnTo>
                    <a:lnTo>
                      <a:pt x="614" y="918"/>
                    </a:lnTo>
                    <a:lnTo>
                      <a:pt x="599" y="915"/>
                    </a:lnTo>
                    <a:lnTo>
                      <a:pt x="582" y="911"/>
                    </a:lnTo>
                    <a:lnTo>
                      <a:pt x="565" y="905"/>
                    </a:lnTo>
                    <a:lnTo>
                      <a:pt x="0" y="745"/>
                    </a:lnTo>
                    <a:lnTo>
                      <a:pt x="13" y="727"/>
                    </a:lnTo>
                    <a:lnTo>
                      <a:pt x="35" y="698"/>
                    </a:lnTo>
                    <a:lnTo>
                      <a:pt x="64" y="659"/>
                    </a:lnTo>
                    <a:lnTo>
                      <a:pt x="98" y="611"/>
                    </a:lnTo>
                    <a:lnTo>
                      <a:pt x="138" y="558"/>
                    </a:lnTo>
                    <a:lnTo>
                      <a:pt x="180" y="500"/>
                    </a:lnTo>
                    <a:lnTo>
                      <a:pt x="224" y="439"/>
                    </a:lnTo>
                    <a:lnTo>
                      <a:pt x="271" y="378"/>
                    </a:lnTo>
                    <a:lnTo>
                      <a:pt x="315" y="316"/>
                    </a:lnTo>
                    <a:lnTo>
                      <a:pt x="360" y="257"/>
                    </a:lnTo>
                    <a:lnTo>
                      <a:pt x="400" y="202"/>
                    </a:lnTo>
                    <a:lnTo>
                      <a:pt x="437" y="152"/>
                    </a:lnTo>
                    <a:lnTo>
                      <a:pt x="468" y="110"/>
                    </a:lnTo>
                    <a:lnTo>
                      <a:pt x="492" y="76"/>
                    </a:lnTo>
                    <a:lnTo>
                      <a:pt x="509" y="54"/>
                    </a:lnTo>
                    <a:lnTo>
                      <a:pt x="516" y="44"/>
                    </a:lnTo>
                    <a:lnTo>
                      <a:pt x="523" y="39"/>
                    </a:lnTo>
                    <a:lnTo>
                      <a:pt x="532" y="34"/>
                    </a:lnTo>
                    <a:lnTo>
                      <a:pt x="545" y="29"/>
                    </a:lnTo>
                    <a:lnTo>
                      <a:pt x="559" y="22"/>
                    </a:lnTo>
                    <a:lnTo>
                      <a:pt x="574" y="16"/>
                    </a:lnTo>
                    <a:lnTo>
                      <a:pt x="589" y="10"/>
                    </a:lnTo>
                    <a:lnTo>
                      <a:pt x="604" y="4"/>
                    </a:lnTo>
                    <a:lnTo>
                      <a:pt x="617" y="0"/>
                    </a:lnTo>
                    <a:lnTo>
                      <a:pt x="646" y="7"/>
                    </a:lnTo>
                    <a:lnTo>
                      <a:pt x="675" y="15"/>
                    </a:lnTo>
                    <a:lnTo>
                      <a:pt x="706" y="22"/>
                    </a:lnTo>
                    <a:lnTo>
                      <a:pt x="737" y="31"/>
                    </a:lnTo>
                    <a:lnTo>
                      <a:pt x="769" y="39"/>
                    </a:lnTo>
                    <a:lnTo>
                      <a:pt x="801" y="48"/>
                    </a:lnTo>
                    <a:lnTo>
                      <a:pt x="833" y="56"/>
                    </a:lnTo>
                    <a:lnTo>
                      <a:pt x="865" y="64"/>
                    </a:lnTo>
                    <a:lnTo>
                      <a:pt x="894" y="71"/>
                    </a:lnTo>
                    <a:lnTo>
                      <a:pt x="923" y="78"/>
                    </a:lnTo>
                    <a:lnTo>
                      <a:pt x="950" y="86"/>
                    </a:lnTo>
                    <a:lnTo>
                      <a:pt x="975" y="92"/>
                    </a:lnTo>
                    <a:lnTo>
                      <a:pt x="997" y="97"/>
                    </a:lnTo>
                    <a:lnTo>
                      <a:pt x="1017" y="103"/>
                    </a:lnTo>
                    <a:lnTo>
                      <a:pt x="1033" y="106"/>
                    </a:lnTo>
                    <a:lnTo>
                      <a:pt x="1046" y="109"/>
                    </a:lnTo>
                    <a:lnTo>
                      <a:pt x="1061" y="112"/>
                    </a:lnTo>
                    <a:lnTo>
                      <a:pt x="1081" y="116"/>
                    </a:lnTo>
                    <a:lnTo>
                      <a:pt x="1104" y="123"/>
                    </a:lnTo>
                    <a:lnTo>
                      <a:pt x="1128" y="128"/>
                    </a:lnTo>
                    <a:lnTo>
                      <a:pt x="1152" y="134"/>
                    </a:lnTo>
                    <a:lnTo>
                      <a:pt x="1175" y="140"/>
                    </a:lnTo>
                    <a:lnTo>
                      <a:pt x="1194" y="145"/>
                    </a:lnTo>
                    <a:lnTo>
                      <a:pt x="1208" y="15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89" name="Freeform 86"/>
              <p:cNvSpPr>
                <a:spLocks/>
              </p:cNvSpPr>
              <p:nvPr/>
            </p:nvSpPr>
            <p:spPr bwMode="auto">
              <a:xfrm>
                <a:off x="1567" y="2222"/>
                <a:ext cx="227" cy="200"/>
              </a:xfrm>
              <a:custGeom>
                <a:avLst/>
                <a:gdLst>
                  <a:gd name="T0" fmla="*/ 0 w 681"/>
                  <a:gd name="T1" fmla="*/ 1 h 601"/>
                  <a:gd name="T2" fmla="*/ 0 w 681"/>
                  <a:gd name="T3" fmla="*/ 1 h 601"/>
                  <a:gd name="T4" fmla="*/ 0 w 681"/>
                  <a:gd name="T5" fmla="*/ 1 h 601"/>
                  <a:gd name="T6" fmla="*/ 0 w 681"/>
                  <a:gd name="T7" fmla="*/ 0 h 601"/>
                  <a:gd name="T8" fmla="*/ 0 w 681"/>
                  <a:gd name="T9" fmla="*/ 0 h 601"/>
                  <a:gd name="T10" fmla="*/ 0 w 681"/>
                  <a:gd name="T11" fmla="*/ 0 h 601"/>
                  <a:gd name="T12" fmla="*/ 0 w 681"/>
                  <a:gd name="T13" fmla="*/ 0 h 601"/>
                  <a:gd name="T14" fmla="*/ 0 w 681"/>
                  <a:gd name="T15" fmla="*/ 0 h 601"/>
                  <a:gd name="T16" fmla="*/ 0 w 681"/>
                  <a:gd name="T17" fmla="*/ 0 h 601"/>
                  <a:gd name="T18" fmla="*/ 1 w 681"/>
                  <a:gd name="T19" fmla="*/ 0 h 601"/>
                  <a:gd name="T20" fmla="*/ 1 w 681"/>
                  <a:gd name="T21" fmla="*/ 0 h 601"/>
                  <a:gd name="T22" fmla="*/ 1 w 681"/>
                  <a:gd name="T23" fmla="*/ 0 h 601"/>
                  <a:gd name="T24" fmla="*/ 1 w 681"/>
                  <a:gd name="T25" fmla="*/ 0 h 601"/>
                  <a:gd name="T26" fmla="*/ 1 w 681"/>
                  <a:gd name="T27" fmla="*/ 0 h 601"/>
                  <a:gd name="T28" fmla="*/ 1 w 681"/>
                  <a:gd name="T29" fmla="*/ 0 h 601"/>
                  <a:gd name="T30" fmla="*/ 1 w 681"/>
                  <a:gd name="T31" fmla="*/ 0 h 601"/>
                  <a:gd name="T32" fmla="*/ 1 w 681"/>
                  <a:gd name="T33" fmla="*/ 0 h 601"/>
                  <a:gd name="T34" fmla="*/ 1 w 681"/>
                  <a:gd name="T35" fmla="*/ 0 h 601"/>
                  <a:gd name="T36" fmla="*/ 1 w 681"/>
                  <a:gd name="T37" fmla="*/ 0 h 601"/>
                  <a:gd name="T38" fmla="*/ 1 w 681"/>
                  <a:gd name="T39" fmla="*/ 0 h 601"/>
                  <a:gd name="T40" fmla="*/ 1 w 681"/>
                  <a:gd name="T41" fmla="*/ 0 h 601"/>
                  <a:gd name="T42" fmla="*/ 1 w 681"/>
                  <a:gd name="T43" fmla="*/ 0 h 601"/>
                  <a:gd name="T44" fmla="*/ 1 w 681"/>
                  <a:gd name="T45" fmla="*/ 0 h 601"/>
                  <a:gd name="T46" fmla="*/ 1 w 681"/>
                  <a:gd name="T47" fmla="*/ 0 h 601"/>
                  <a:gd name="T48" fmla="*/ 1 w 681"/>
                  <a:gd name="T49" fmla="*/ 0 h 601"/>
                  <a:gd name="T50" fmla="*/ 1 w 681"/>
                  <a:gd name="T51" fmla="*/ 0 h 601"/>
                  <a:gd name="T52" fmla="*/ 1 w 681"/>
                  <a:gd name="T53" fmla="*/ 0 h 601"/>
                  <a:gd name="T54" fmla="*/ 1 w 681"/>
                  <a:gd name="T55" fmla="*/ 0 h 601"/>
                  <a:gd name="T56" fmla="*/ 1 w 681"/>
                  <a:gd name="T57" fmla="*/ 0 h 601"/>
                  <a:gd name="T58" fmla="*/ 1 w 681"/>
                  <a:gd name="T59" fmla="*/ 0 h 601"/>
                  <a:gd name="T60" fmla="*/ 1 w 681"/>
                  <a:gd name="T61" fmla="*/ 0 h 601"/>
                  <a:gd name="T62" fmla="*/ 1 w 681"/>
                  <a:gd name="T63" fmla="*/ 0 h 601"/>
                  <a:gd name="T64" fmla="*/ 1 w 681"/>
                  <a:gd name="T65" fmla="*/ 0 h 601"/>
                  <a:gd name="T66" fmla="*/ 1 w 681"/>
                  <a:gd name="T67" fmla="*/ 0 h 601"/>
                  <a:gd name="T68" fmla="*/ 0 w 681"/>
                  <a:gd name="T69" fmla="*/ 0 h 601"/>
                  <a:gd name="T70" fmla="*/ 0 w 681"/>
                  <a:gd name="T71" fmla="*/ 1 h 601"/>
                  <a:gd name="T72" fmla="*/ 0 w 681"/>
                  <a:gd name="T73" fmla="*/ 1 h 601"/>
                  <a:gd name="T74" fmla="*/ 0 w 681"/>
                  <a:gd name="T75" fmla="*/ 1 h 601"/>
                  <a:gd name="T76" fmla="*/ 0 w 681"/>
                  <a:gd name="T77" fmla="*/ 1 h 601"/>
                  <a:gd name="T78" fmla="*/ 0 w 681"/>
                  <a:gd name="T79" fmla="*/ 1 h 601"/>
                  <a:gd name="T80" fmla="*/ 0 w 681"/>
                  <a:gd name="T81" fmla="*/ 1 h 601"/>
                  <a:gd name="T82" fmla="*/ 0 w 681"/>
                  <a:gd name="T83" fmla="*/ 1 h 601"/>
                  <a:gd name="T84" fmla="*/ 0 w 681"/>
                  <a:gd name="T85" fmla="*/ 1 h 601"/>
                  <a:gd name="T86" fmla="*/ 0 w 681"/>
                  <a:gd name="T87" fmla="*/ 1 h 601"/>
                  <a:gd name="T88" fmla="*/ 0 w 681"/>
                  <a:gd name="T89" fmla="*/ 1 h 601"/>
                  <a:gd name="T90" fmla="*/ 0 w 681"/>
                  <a:gd name="T91" fmla="*/ 1 h 601"/>
                  <a:gd name="T92" fmla="*/ 0 w 681"/>
                  <a:gd name="T93" fmla="*/ 1 h 601"/>
                  <a:gd name="T94" fmla="*/ 0 w 681"/>
                  <a:gd name="T95" fmla="*/ 1 h 601"/>
                  <a:gd name="T96" fmla="*/ 0 w 681"/>
                  <a:gd name="T97" fmla="*/ 1 h 601"/>
                  <a:gd name="T98" fmla="*/ 0 w 681"/>
                  <a:gd name="T99" fmla="*/ 1 h 601"/>
                  <a:gd name="T100" fmla="*/ 0 w 681"/>
                  <a:gd name="T101" fmla="*/ 1 h 601"/>
                  <a:gd name="T102" fmla="*/ 0 w 681"/>
                  <a:gd name="T103" fmla="*/ 1 h 601"/>
                  <a:gd name="T104" fmla="*/ 0 w 681"/>
                  <a:gd name="T105" fmla="*/ 1 h 601"/>
                  <a:gd name="T106" fmla="*/ 0 w 681"/>
                  <a:gd name="T107" fmla="*/ 1 h 601"/>
                  <a:gd name="T108" fmla="*/ 0 w 681"/>
                  <a:gd name="T109" fmla="*/ 1 h 601"/>
                  <a:gd name="T110" fmla="*/ 0 w 681"/>
                  <a:gd name="T111" fmla="*/ 1 h 601"/>
                  <a:gd name="T112" fmla="*/ 0 w 681"/>
                  <a:gd name="T113" fmla="*/ 1 h 601"/>
                  <a:gd name="T114" fmla="*/ 0 w 681"/>
                  <a:gd name="T115" fmla="*/ 1 h 601"/>
                  <a:gd name="T116" fmla="*/ 0 w 681"/>
                  <a:gd name="T117" fmla="*/ 1 h 6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1"/>
                  <a:gd name="T178" fmla="*/ 0 h 601"/>
                  <a:gd name="T179" fmla="*/ 681 w 681"/>
                  <a:gd name="T180" fmla="*/ 601 h 6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1" h="601">
                    <a:moveTo>
                      <a:pt x="85" y="433"/>
                    </a:moveTo>
                    <a:lnTo>
                      <a:pt x="90" y="425"/>
                    </a:lnTo>
                    <a:lnTo>
                      <a:pt x="97" y="417"/>
                    </a:lnTo>
                    <a:lnTo>
                      <a:pt x="105" y="406"/>
                    </a:lnTo>
                    <a:lnTo>
                      <a:pt x="115" y="393"/>
                    </a:lnTo>
                    <a:lnTo>
                      <a:pt x="125" y="380"/>
                    </a:lnTo>
                    <a:lnTo>
                      <a:pt x="138" y="365"/>
                    </a:lnTo>
                    <a:lnTo>
                      <a:pt x="152" y="349"/>
                    </a:lnTo>
                    <a:lnTo>
                      <a:pt x="167" y="331"/>
                    </a:lnTo>
                    <a:lnTo>
                      <a:pt x="182" y="313"/>
                    </a:lnTo>
                    <a:lnTo>
                      <a:pt x="199" y="293"/>
                    </a:lnTo>
                    <a:lnTo>
                      <a:pt x="217" y="273"/>
                    </a:lnTo>
                    <a:lnTo>
                      <a:pt x="237" y="253"/>
                    </a:lnTo>
                    <a:lnTo>
                      <a:pt x="258" y="231"/>
                    </a:lnTo>
                    <a:lnTo>
                      <a:pt x="279" y="209"/>
                    </a:lnTo>
                    <a:lnTo>
                      <a:pt x="300" y="186"/>
                    </a:lnTo>
                    <a:lnTo>
                      <a:pt x="323" y="164"/>
                    </a:lnTo>
                    <a:lnTo>
                      <a:pt x="346" y="142"/>
                    </a:lnTo>
                    <a:lnTo>
                      <a:pt x="370" y="121"/>
                    </a:lnTo>
                    <a:lnTo>
                      <a:pt x="392" y="103"/>
                    </a:lnTo>
                    <a:lnTo>
                      <a:pt x="412" y="86"/>
                    </a:lnTo>
                    <a:lnTo>
                      <a:pt x="432" y="71"/>
                    </a:lnTo>
                    <a:lnTo>
                      <a:pt x="450" y="57"/>
                    </a:lnTo>
                    <a:lnTo>
                      <a:pt x="467" y="46"/>
                    </a:lnTo>
                    <a:lnTo>
                      <a:pt x="483" y="36"/>
                    </a:lnTo>
                    <a:lnTo>
                      <a:pt x="497" y="28"/>
                    </a:lnTo>
                    <a:lnTo>
                      <a:pt x="509" y="20"/>
                    </a:lnTo>
                    <a:lnTo>
                      <a:pt x="520" y="14"/>
                    </a:lnTo>
                    <a:lnTo>
                      <a:pt x="529" y="10"/>
                    </a:lnTo>
                    <a:lnTo>
                      <a:pt x="537" y="5"/>
                    </a:lnTo>
                    <a:lnTo>
                      <a:pt x="542" y="3"/>
                    </a:lnTo>
                    <a:lnTo>
                      <a:pt x="545" y="2"/>
                    </a:lnTo>
                    <a:lnTo>
                      <a:pt x="547" y="1"/>
                    </a:lnTo>
                    <a:lnTo>
                      <a:pt x="558" y="0"/>
                    </a:lnTo>
                    <a:lnTo>
                      <a:pt x="573" y="2"/>
                    </a:lnTo>
                    <a:lnTo>
                      <a:pt x="591" y="6"/>
                    </a:lnTo>
                    <a:lnTo>
                      <a:pt x="611" y="12"/>
                    </a:lnTo>
                    <a:lnTo>
                      <a:pt x="632" y="18"/>
                    </a:lnTo>
                    <a:lnTo>
                      <a:pt x="651" y="24"/>
                    </a:lnTo>
                    <a:lnTo>
                      <a:pt x="668" y="31"/>
                    </a:lnTo>
                    <a:lnTo>
                      <a:pt x="681" y="36"/>
                    </a:lnTo>
                    <a:lnTo>
                      <a:pt x="678" y="38"/>
                    </a:lnTo>
                    <a:lnTo>
                      <a:pt x="672" y="40"/>
                    </a:lnTo>
                    <a:lnTo>
                      <a:pt x="666" y="45"/>
                    </a:lnTo>
                    <a:lnTo>
                      <a:pt x="656" y="50"/>
                    </a:lnTo>
                    <a:lnTo>
                      <a:pt x="645" y="57"/>
                    </a:lnTo>
                    <a:lnTo>
                      <a:pt x="629" y="67"/>
                    </a:lnTo>
                    <a:lnTo>
                      <a:pt x="611" y="79"/>
                    </a:lnTo>
                    <a:lnTo>
                      <a:pt x="589" y="95"/>
                    </a:lnTo>
                    <a:lnTo>
                      <a:pt x="574" y="106"/>
                    </a:lnTo>
                    <a:lnTo>
                      <a:pt x="559" y="117"/>
                    </a:lnTo>
                    <a:lnTo>
                      <a:pt x="544" y="130"/>
                    </a:lnTo>
                    <a:lnTo>
                      <a:pt x="531" y="143"/>
                    </a:lnTo>
                    <a:lnTo>
                      <a:pt x="517" y="156"/>
                    </a:lnTo>
                    <a:lnTo>
                      <a:pt x="502" y="168"/>
                    </a:lnTo>
                    <a:lnTo>
                      <a:pt x="489" y="181"/>
                    </a:lnTo>
                    <a:lnTo>
                      <a:pt x="477" y="194"/>
                    </a:lnTo>
                    <a:lnTo>
                      <a:pt x="464" y="206"/>
                    </a:lnTo>
                    <a:lnTo>
                      <a:pt x="452" y="218"/>
                    </a:lnTo>
                    <a:lnTo>
                      <a:pt x="441" y="230"/>
                    </a:lnTo>
                    <a:lnTo>
                      <a:pt x="431" y="241"/>
                    </a:lnTo>
                    <a:lnTo>
                      <a:pt x="422" y="251"/>
                    </a:lnTo>
                    <a:lnTo>
                      <a:pt x="413" y="260"/>
                    </a:lnTo>
                    <a:lnTo>
                      <a:pt x="406" y="269"/>
                    </a:lnTo>
                    <a:lnTo>
                      <a:pt x="399" y="276"/>
                    </a:lnTo>
                    <a:lnTo>
                      <a:pt x="391" y="287"/>
                    </a:lnTo>
                    <a:lnTo>
                      <a:pt x="380" y="298"/>
                    </a:lnTo>
                    <a:lnTo>
                      <a:pt x="370" y="311"/>
                    </a:lnTo>
                    <a:lnTo>
                      <a:pt x="357" y="326"/>
                    </a:lnTo>
                    <a:lnTo>
                      <a:pt x="344" y="341"/>
                    </a:lnTo>
                    <a:lnTo>
                      <a:pt x="332" y="356"/>
                    </a:lnTo>
                    <a:lnTo>
                      <a:pt x="318" y="373"/>
                    </a:lnTo>
                    <a:lnTo>
                      <a:pt x="304" y="390"/>
                    </a:lnTo>
                    <a:lnTo>
                      <a:pt x="290" y="406"/>
                    </a:lnTo>
                    <a:lnTo>
                      <a:pt x="278" y="423"/>
                    </a:lnTo>
                    <a:lnTo>
                      <a:pt x="265" y="439"/>
                    </a:lnTo>
                    <a:lnTo>
                      <a:pt x="253" y="454"/>
                    </a:lnTo>
                    <a:lnTo>
                      <a:pt x="243" y="468"/>
                    </a:lnTo>
                    <a:lnTo>
                      <a:pt x="233" y="479"/>
                    </a:lnTo>
                    <a:lnTo>
                      <a:pt x="225" y="491"/>
                    </a:lnTo>
                    <a:lnTo>
                      <a:pt x="218" y="499"/>
                    </a:lnTo>
                    <a:lnTo>
                      <a:pt x="216" y="502"/>
                    </a:lnTo>
                    <a:lnTo>
                      <a:pt x="211" y="511"/>
                    </a:lnTo>
                    <a:lnTo>
                      <a:pt x="205" y="519"/>
                    </a:lnTo>
                    <a:lnTo>
                      <a:pt x="203" y="523"/>
                    </a:lnTo>
                    <a:lnTo>
                      <a:pt x="194" y="535"/>
                    </a:lnTo>
                    <a:lnTo>
                      <a:pt x="185" y="549"/>
                    </a:lnTo>
                    <a:lnTo>
                      <a:pt x="175" y="562"/>
                    </a:lnTo>
                    <a:lnTo>
                      <a:pt x="167" y="573"/>
                    </a:lnTo>
                    <a:lnTo>
                      <a:pt x="159" y="584"/>
                    </a:lnTo>
                    <a:lnTo>
                      <a:pt x="152" y="592"/>
                    </a:lnTo>
                    <a:lnTo>
                      <a:pt x="145" y="598"/>
                    </a:lnTo>
                    <a:lnTo>
                      <a:pt x="141" y="601"/>
                    </a:lnTo>
                    <a:lnTo>
                      <a:pt x="134" y="601"/>
                    </a:lnTo>
                    <a:lnTo>
                      <a:pt x="120" y="600"/>
                    </a:lnTo>
                    <a:lnTo>
                      <a:pt x="102" y="595"/>
                    </a:lnTo>
                    <a:lnTo>
                      <a:pt x="82" y="591"/>
                    </a:lnTo>
                    <a:lnTo>
                      <a:pt x="61" y="586"/>
                    </a:lnTo>
                    <a:lnTo>
                      <a:pt x="41" y="581"/>
                    </a:lnTo>
                    <a:lnTo>
                      <a:pt x="24" y="576"/>
                    </a:lnTo>
                    <a:lnTo>
                      <a:pt x="12" y="572"/>
                    </a:lnTo>
                    <a:lnTo>
                      <a:pt x="7" y="570"/>
                    </a:lnTo>
                    <a:lnTo>
                      <a:pt x="4" y="568"/>
                    </a:lnTo>
                    <a:lnTo>
                      <a:pt x="1" y="566"/>
                    </a:lnTo>
                    <a:lnTo>
                      <a:pt x="0" y="563"/>
                    </a:lnTo>
                    <a:lnTo>
                      <a:pt x="0" y="561"/>
                    </a:lnTo>
                    <a:lnTo>
                      <a:pt x="0" y="560"/>
                    </a:lnTo>
                    <a:lnTo>
                      <a:pt x="1" y="557"/>
                    </a:lnTo>
                    <a:lnTo>
                      <a:pt x="0" y="557"/>
                    </a:lnTo>
                    <a:lnTo>
                      <a:pt x="10" y="543"/>
                    </a:lnTo>
                    <a:lnTo>
                      <a:pt x="23" y="525"/>
                    </a:lnTo>
                    <a:lnTo>
                      <a:pt x="37" y="503"/>
                    </a:lnTo>
                    <a:lnTo>
                      <a:pt x="51" y="483"/>
                    </a:lnTo>
                    <a:lnTo>
                      <a:pt x="64" y="463"/>
                    </a:lnTo>
                    <a:lnTo>
                      <a:pt x="74" y="447"/>
                    </a:lnTo>
                    <a:lnTo>
                      <a:pt x="82" y="437"/>
                    </a:lnTo>
                    <a:lnTo>
                      <a:pt x="85" y="43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0" name="Freeform 87"/>
              <p:cNvSpPr>
                <a:spLocks/>
              </p:cNvSpPr>
              <p:nvPr/>
            </p:nvSpPr>
            <p:spPr bwMode="auto">
              <a:xfrm>
                <a:off x="1543" y="2235"/>
                <a:ext cx="266" cy="266"/>
              </a:xfrm>
              <a:custGeom>
                <a:avLst/>
                <a:gdLst>
                  <a:gd name="T0" fmla="*/ 0 w 796"/>
                  <a:gd name="T1" fmla="*/ 1 h 799"/>
                  <a:gd name="T2" fmla="*/ 0 w 796"/>
                  <a:gd name="T3" fmla="*/ 1 h 799"/>
                  <a:gd name="T4" fmla="*/ 0 w 796"/>
                  <a:gd name="T5" fmla="*/ 1 h 799"/>
                  <a:gd name="T6" fmla="*/ 0 w 796"/>
                  <a:gd name="T7" fmla="*/ 1 h 799"/>
                  <a:gd name="T8" fmla="*/ 0 w 796"/>
                  <a:gd name="T9" fmla="*/ 1 h 799"/>
                  <a:gd name="T10" fmla="*/ 0 w 796"/>
                  <a:gd name="T11" fmla="*/ 1 h 799"/>
                  <a:gd name="T12" fmla="*/ 1 w 796"/>
                  <a:gd name="T13" fmla="*/ 1 h 799"/>
                  <a:gd name="T14" fmla="*/ 1 w 796"/>
                  <a:gd name="T15" fmla="*/ 1 h 799"/>
                  <a:gd name="T16" fmla="*/ 0 w 796"/>
                  <a:gd name="T17" fmla="*/ 1 h 799"/>
                  <a:gd name="T18" fmla="*/ 0 w 796"/>
                  <a:gd name="T19" fmla="*/ 1 h 799"/>
                  <a:gd name="T20" fmla="*/ 0 w 796"/>
                  <a:gd name="T21" fmla="*/ 1 h 799"/>
                  <a:gd name="T22" fmla="*/ 0 w 796"/>
                  <a:gd name="T23" fmla="*/ 1 h 799"/>
                  <a:gd name="T24" fmla="*/ 0 w 796"/>
                  <a:gd name="T25" fmla="*/ 1 h 799"/>
                  <a:gd name="T26" fmla="*/ 0 w 796"/>
                  <a:gd name="T27" fmla="*/ 1 h 799"/>
                  <a:gd name="T28" fmla="*/ 0 w 796"/>
                  <a:gd name="T29" fmla="*/ 1 h 799"/>
                  <a:gd name="T30" fmla="*/ 1 w 796"/>
                  <a:gd name="T31" fmla="*/ 1 h 799"/>
                  <a:gd name="T32" fmla="*/ 1 w 796"/>
                  <a:gd name="T33" fmla="*/ 1 h 799"/>
                  <a:gd name="T34" fmla="*/ 1 w 796"/>
                  <a:gd name="T35" fmla="*/ 1 h 799"/>
                  <a:gd name="T36" fmla="*/ 1 w 796"/>
                  <a:gd name="T37" fmla="*/ 0 h 799"/>
                  <a:gd name="T38" fmla="*/ 1 w 796"/>
                  <a:gd name="T39" fmla="*/ 0 h 799"/>
                  <a:gd name="T40" fmla="*/ 1 w 796"/>
                  <a:gd name="T41" fmla="*/ 0 h 799"/>
                  <a:gd name="T42" fmla="*/ 1 w 796"/>
                  <a:gd name="T43" fmla="*/ 0 h 799"/>
                  <a:gd name="T44" fmla="*/ 1 w 796"/>
                  <a:gd name="T45" fmla="*/ 0 h 799"/>
                  <a:gd name="T46" fmla="*/ 1 w 796"/>
                  <a:gd name="T47" fmla="*/ 0 h 799"/>
                  <a:gd name="T48" fmla="*/ 1 w 796"/>
                  <a:gd name="T49" fmla="*/ 0 h 799"/>
                  <a:gd name="T50" fmla="*/ 1 w 796"/>
                  <a:gd name="T51" fmla="*/ 0 h 799"/>
                  <a:gd name="T52" fmla="*/ 1 w 796"/>
                  <a:gd name="T53" fmla="*/ 0 h 799"/>
                  <a:gd name="T54" fmla="*/ 1 w 796"/>
                  <a:gd name="T55" fmla="*/ 0 h 799"/>
                  <a:gd name="T56" fmla="*/ 1 w 796"/>
                  <a:gd name="T57" fmla="*/ 0 h 799"/>
                  <a:gd name="T58" fmla="*/ 1 w 796"/>
                  <a:gd name="T59" fmla="*/ 0 h 799"/>
                  <a:gd name="T60" fmla="*/ 1 w 796"/>
                  <a:gd name="T61" fmla="*/ 0 h 799"/>
                  <a:gd name="T62" fmla="*/ 1 w 796"/>
                  <a:gd name="T63" fmla="*/ 0 h 799"/>
                  <a:gd name="T64" fmla="*/ 1 w 796"/>
                  <a:gd name="T65" fmla="*/ 0 h 799"/>
                  <a:gd name="T66" fmla="*/ 1 w 796"/>
                  <a:gd name="T67" fmla="*/ 0 h 799"/>
                  <a:gd name="T68" fmla="*/ 1 w 796"/>
                  <a:gd name="T69" fmla="*/ 1 h 799"/>
                  <a:gd name="T70" fmla="*/ 1 w 796"/>
                  <a:gd name="T71" fmla="*/ 1 h 799"/>
                  <a:gd name="T72" fmla="*/ 1 w 796"/>
                  <a:gd name="T73" fmla="*/ 1 h 799"/>
                  <a:gd name="T74" fmla="*/ 1 w 796"/>
                  <a:gd name="T75" fmla="*/ 1 h 799"/>
                  <a:gd name="T76" fmla="*/ 0 w 796"/>
                  <a:gd name="T77" fmla="*/ 1 h 799"/>
                  <a:gd name="T78" fmla="*/ 0 w 796"/>
                  <a:gd name="T79" fmla="*/ 1 h 799"/>
                  <a:gd name="T80" fmla="*/ 0 w 796"/>
                  <a:gd name="T81" fmla="*/ 1 h 799"/>
                  <a:gd name="T82" fmla="*/ 0 w 796"/>
                  <a:gd name="T83" fmla="*/ 1 h 799"/>
                  <a:gd name="T84" fmla="*/ 0 w 796"/>
                  <a:gd name="T85" fmla="*/ 1 h 799"/>
                  <a:gd name="T86" fmla="*/ 0 w 796"/>
                  <a:gd name="T87" fmla="*/ 1 h 799"/>
                  <a:gd name="T88" fmla="*/ 0 w 796"/>
                  <a:gd name="T89" fmla="*/ 1 h 799"/>
                  <a:gd name="T90" fmla="*/ 0 w 796"/>
                  <a:gd name="T91" fmla="*/ 1 h 799"/>
                  <a:gd name="T92" fmla="*/ 0 w 796"/>
                  <a:gd name="T93" fmla="*/ 1 h 799"/>
                  <a:gd name="T94" fmla="*/ 0 w 796"/>
                  <a:gd name="T95" fmla="*/ 1 h 799"/>
                  <a:gd name="T96" fmla="*/ 0 w 796"/>
                  <a:gd name="T97" fmla="*/ 1 h 799"/>
                  <a:gd name="T98" fmla="*/ 0 w 796"/>
                  <a:gd name="T99" fmla="*/ 1 h 799"/>
                  <a:gd name="T100" fmla="*/ 0 w 796"/>
                  <a:gd name="T101" fmla="*/ 1 h 799"/>
                  <a:gd name="T102" fmla="*/ 0 w 796"/>
                  <a:gd name="T103" fmla="*/ 1 h 799"/>
                  <a:gd name="T104" fmla="*/ 0 w 796"/>
                  <a:gd name="T105" fmla="*/ 1 h 799"/>
                  <a:gd name="T106" fmla="*/ 0 w 796"/>
                  <a:gd name="T107" fmla="*/ 1 h 799"/>
                  <a:gd name="T108" fmla="*/ 0 w 796"/>
                  <a:gd name="T109" fmla="*/ 1 h 799"/>
                  <a:gd name="T110" fmla="*/ 0 w 796"/>
                  <a:gd name="T111" fmla="*/ 1 h 799"/>
                  <a:gd name="T112" fmla="*/ 0 w 796"/>
                  <a:gd name="T113" fmla="*/ 1 h 799"/>
                  <a:gd name="T114" fmla="*/ 0 w 796"/>
                  <a:gd name="T115" fmla="*/ 1 h 799"/>
                  <a:gd name="T116" fmla="*/ 0 w 796"/>
                  <a:gd name="T117" fmla="*/ 1 h 799"/>
                  <a:gd name="T118" fmla="*/ 0 w 796"/>
                  <a:gd name="T119" fmla="*/ 1 h 799"/>
                  <a:gd name="T120" fmla="*/ 0 w 796"/>
                  <a:gd name="T121" fmla="*/ 1 h 799"/>
                  <a:gd name="T122" fmla="*/ 0 w 796"/>
                  <a:gd name="T123" fmla="*/ 1 h 7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6"/>
                  <a:gd name="T187" fmla="*/ 0 h 799"/>
                  <a:gd name="T188" fmla="*/ 796 w 796"/>
                  <a:gd name="T189" fmla="*/ 799 h 7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6" h="799">
                    <a:moveTo>
                      <a:pt x="66" y="529"/>
                    </a:moveTo>
                    <a:lnTo>
                      <a:pt x="66" y="529"/>
                    </a:lnTo>
                    <a:lnTo>
                      <a:pt x="66" y="528"/>
                    </a:lnTo>
                    <a:lnTo>
                      <a:pt x="67" y="527"/>
                    </a:lnTo>
                    <a:lnTo>
                      <a:pt x="69" y="530"/>
                    </a:lnTo>
                    <a:lnTo>
                      <a:pt x="72" y="533"/>
                    </a:lnTo>
                    <a:lnTo>
                      <a:pt x="77" y="536"/>
                    </a:lnTo>
                    <a:lnTo>
                      <a:pt x="82" y="538"/>
                    </a:lnTo>
                    <a:lnTo>
                      <a:pt x="93" y="542"/>
                    </a:lnTo>
                    <a:lnTo>
                      <a:pt x="108" y="546"/>
                    </a:lnTo>
                    <a:lnTo>
                      <a:pt x="128" y="551"/>
                    </a:lnTo>
                    <a:lnTo>
                      <a:pt x="151" y="558"/>
                    </a:lnTo>
                    <a:lnTo>
                      <a:pt x="172" y="562"/>
                    </a:lnTo>
                    <a:lnTo>
                      <a:pt x="191" y="566"/>
                    </a:lnTo>
                    <a:lnTo>
                      <a:pt x="206" y="568"/>
                    </a:lnTo>
                    <a:lnTo>
                      <a:pt x="215" y="567"/>
                    </a:lnTo>
                    <a:lnTo>
                      <a:pt x="219" y="565"/>
                    </a:lnTo>
                    <a:lnTo>
                      <a:pt x="225" y="560"/>
                    </a:lnTo>
                    <a:lnTo>
                      <a:pt x="232" y="552"/>
                    </a:lnTo>
                    <a:lnTo>
                      <a:pt x="240" y="543"/>
                    </a:lnTo>
                    <a:lnTo>
                      <a:pt x="248" y="531"/>
                    </a:lnTo>
                    <a:lnTo>
                      <a:pt x="258" y="518"/>
                    </a:lnTo>
                    <a:lnTo>
                      <a:pt x="268" y="503"/>
                    </a:lnTo>
                    <a:lnTo>
                      <a:pt x="280" y="486"/>
                    </a:lnTo>
                    <a:lnTo>
                      <a:pt x="295" y="463"/>
                    </a:lnTo>
                    <a:lnTo>
                      <a:pt x="299" y="458"/>
                    </a:lnTo>
                    <a:lnTo>
                      <a:pt x="303" y="452"/>
                    </a:lnTo>
                    <a:lnTo>
                      <a:pt x="308" y="444"/>
                    </a:lnTo>
                    <a:lnTo>
                      <a:pt x="315" y="437"/>
                    </a:lnTo>
                    <a:lnTo>
                      <a:pt x="321" y="429"/>
                    </a:lnTo>
                    <a:lnTo>
                      <a:pt x="327" y="420"/>
                    </a:lnTo>
                    <a:lnTo>
                      <a:pt x="335" y="411"/>
                    </a:lnTo>
                    <a:lnTo>
                      <a:pt x="342" y="401"/>
                    </a:lnTo>
                    <a:lnTo>
                      <a:pt x="346" y="404"/>
                    </a:lnTo>
                    <a:lnTo>
                      <a:pt x="353" y="409"/>
                    </a:lnTo>
                    <a:lnTo>
                      <a:pt x="360" y="415"/>
                    </a:lnTo>
                    <a:lnTo>
                      <a:pt x="369" y="422"/>
                    </a:lnTo>
                    <a:lnTo>
                      <a:pt x="377" y="430"/>
                    </a:lnTo>
                    <a:lnTo>
                      <a:pt x="386" y="438"/>
                    </a:lnTo>
                    <a:lnTo>
                      <a:pt x="394" y="446"/>
                    </a:lnTo>
                    <a:lnTo>
                      <a:pt x="401" y="454"/>
                    </a:lnTo>
                    <a:lnTo>
                      <a:pt x="413" y="469"/>
                    </a:lnTo>
                    <a:lnTo>
                      <a:pt x="422" y="479"/>
                    </a:lnTo>
                    <a:lnTo>
                      <a:pt x="427" y="489"/>
                    </a:lnTo>
                    <a:lnTo>
                      <a:pt x="429" y="495"/>
                    </a:lnTo>
                    <a:lnTo>
                      <a:pt x="426" y="503"/>
                    </a:lnTo>
                    <a:lnTo>
                      <a:pt x="417" y="515"/>
                    </a:lnTo>
                    <a:lnTo>
                      <a:pt x="405" y="533"/>
                    </a:lnTo>
                    <a:lnTo>
                      <a:pt x="390" y="554"/>
                    </a:lnTo>
                    <a:lnTo>
                      <a:pt x="373" y="577"/>
                    </a:lnTo>
                    <a:lnTo>
                      <a:pt x="355" y="600"/>
                    </a:lnTo>
                    <a:lnTo>
                      <a:pt x="338" y="622"/>
                    </a:lnTo>
                    <a:lnTo>
                      <a:pt x="322" y="642"/>
                    </a:lnTo>
                    <a:lnTo>
                      <a:pt x="310" y="656"/>
                    </a:lnTo>
                    <a:lnTo>
                      <a:pt x="301" y="668"/>
                    </a:lnTo>
                    <a:lnTo>
                      <a:pt x="291" y="677"/>
                    </a:lnTo>
                    <a:lnTo>
                      <a:pt x="284" y="684"/>
                    </a:lnTo>
                    <a:lnTo>
                      <a:pt x="278" y="691"/>
                    </a:lnTo>
                    <a:lnTo>
                      <a:pt x="273" y="695"/>
                    </a:lnTo>
                    <a:lnTo>
                      <a:pt x="269" y="697"/>
                    </a:lnTo>
                    <a:lnTo>
                      <a:pt x="267" y="698"/>
                    </a:lnTo>
                    <a:lnTo>
                      <a:pt x="265" y="692"/>
                    </a:lnTo>
                    <a:lnTo>
                      <a:pt x="262" y="681"/>
                    </a:lnTo>
                    <a:lnTo>
                      <a:pt x="257" y="665"/>
                    </a:lnTo>
                    <a:lnTo>
                      <a:pt x="251" y="646"/>
                    </a:lnTo>
                    <a:lnTo>
                      <a:pt x="244" y="626"/>
                    </a:lnTo>
                    <a:lnTo>
                      <a:pt x="237" y="605"/>
                    </a:lnTo>
                    <a:lnTo>
                      <a:pt x="231" y="584"/>
                    </a:lnTo>
                    <a:lnTo>
                      <a:pt x="225" y="564"/>
                    </a:lnTo>
                    <a:lnTo>
                      <a:pt x="219" y="565"/>
                    </a:lnTo>
                    <a:lnTo>
                      <a:pt x="223" y="574"/>
                    </a:lnTo>
                    <a:lnTo>
                      <a:pt x="228" y="591"/>
                    </a:lnTo>
                    <a:lnTo>
                      <a:pt x="234" y="611"/>
                    </a:lnTo>
                    <a:lnTo>
                      <a:pt x="241" y="635"/>
                    </a:lnTo>
                    <a:lnTo>
                      <a:pt x="248" y="658"/>
                    </a:lnTo>
                    <a:lnTo>
                      <a:pt x="254" y="678"/>
                    </a:lnTo>
                    <a:lnTo>
                      <a:pt x="260" y="694"/>
                    </a:lnTo>
                    <a:lnTo>
                      <a:pt x="262" y="701"/>
                    </a:lnTo>
                    <a:lnTo>
                      <a:pt x="263" y="702"/>
                    </a:lnTo>
                    <a:lnTo>
                      <a:pt x="264" y="702"/>
                    </a:lnTo>
                    <a:lnTo>
                      <a:pt x="264" y="703"/>
                    </a:lnTo>
                    <a:lnTo>
                      <a:pt x="265" y="703"/>
                    </a:lnTo>
                    <a:lnTo>
                      <a:pt x="269" y="703"/>
                    </a:lnTo>
                    <a:lnTo>
                      <a:pt x="275" y="700"/>
                    </a:lnTo>
                    <a:lnTo>
                      <a:pt x="281" y="696"/>
                    </a:lnTo>
                    <a:lnTo>
                      <a:pt x="288" y="689"/>
                    </a:lnTo>
                    <a:lnTo>
                      <a:pt x="297" y="680"/>
                    </a:lnTo>
                    <a:lnTo>
                      <a:pt x="306" y="671"/>
                    </a:lnTo>
                    <a:lnTo>
                      <a:pt x="316" y="658"/>
                    </a:lnTo>
                    <a:lnTo>
                      <a:pt x="326" y="645"/>
                    </a:lnTo>
                    <a:lnTo>
                      <a:pt x="337" y="633"/>
                    </a:lnTo>
                    <a:lnTo>
                      <a:pt x="352" y="614"/>
                    </a:lnTo>
                    <a:lnTo>
                      <a:pt x="369" y="590"/>
                    </a:lnTo>
                    <a:lnTo>
                      <a:pt x="388" y="566"/>
                    </a:lnTo>
                    <a:lnTo>
                      <a:pt x="406" y="542"/>
                    </a:lnTo>
                    <a:lnTo>
                      <a:pt x="421" y="521"/>
                    </a:lnTo>
                    <a:lnTo>
                      <a:pt x="431" y="504"/>
                    </a:lnTo>
                    <a:lnTo>
                      <a:pt x="434" y="495"/>
                    </a:lnTo>
                    <a:lnTo>
                      <a:pt x="432" y="488"/>
                    </a:lnTo>
                    <a:lnTo>
                      <a:pt x="427" y="477"/>
                    </a:lnTo>
                    <a:lnTo>
                      <a:pt x="418" y="466"/>
                    </a:lnTo>
                    <a:lnTo>
                      <a:pt x="406" y="451"/>
                    </a:lnTo>
                    <a:lnTo>
                      <a:pt x="398" y="443"/>
                    </a:lnTo>
                    <a:lnTo>
                      <a:pt x="390" y="435"/>
                    </a:lnTo>
                    <a:lnTo>
                      <a:pt x="381" y="426"/>
                    </a:lnTo>
                    <a:lnTo>
                      <a:pt x="373" y="419"/>
                    </a:lnTo>
                    <a:lnTo>
                      <a:pt x="364" y="412"/>
                    </a:lnTo>
                    <a:lnTo>
                      <a:pt x="357" y="405"/>
                    </a:lnTo>
                    <a:lnTo>
                      <a:pt x="351" y="400"/>
                    </a:lnTo>
                    <a:lnTo>
                      <a:pt x="346" y="397"/>
                    </a:lnTo>
                    <a:lnTo>
                      <a:pt x="363" y="376"/>
                    </a:lnTo>
                    <a:lnTo>
                      <a:pt x="381" y="353"/>
                    </a:lnTo>
                    <a:lnTo>
                      <a:pt x="399" y="331"/>
                    </a:lnTo>
                    <a:lnTo>
                      <a:pt x="416" y="310"/>
                    </a:lnTo>
                    <a:lnTo>
                      <a:pt x="433" y="290"/>
                    </a:lnTo>
                    <a:lnTo>
                      <a:pt x="449" y="271"/>
                    </a:lnTo>
                    <a:lnTo>
                      <a:pt x="464" y="254"/>
                    </a:lnTo>
                    <a:lnTo>
                      <a:pt x="476" y="240"/>
                    </a:lnTo>
                    <a:lnTo>
                      <a:pt x="482" y="233"/>
                    </a:lnTo>
                    <a:lnTo>
                      <a:pt x="489" y="224"/>
                    </a:lnTo>
                    <a:lnTo>
                      <a:pt x="498" y="216"/>
                    </a:lnTo>
                    <a:lnTo>
                      <a:pt x="507" y="205"/>
                    </a:lnTo>
                    <a:lnTo>
                      <a:pt x="517" y="195"/>
                    </a:lnTo>
                    <a:lnTo>
                      <a:pt x="528" y="183"/>
                    </a:lnTo>
                    <a:lnTo>
                      <a:pt x="540" y="172"/>
                    </a:lnTo>
                    <a:lnTo>
                      <a:pt x="552" y="159"/>
                    </a:lnTo>
                    <a:lnTo>
                      <a:pt x="564" y="146"/>
                    </a:lnTo>
                    <a:lnTo>
                      <a:pt x="578" y="133"/>
                    </a:lnTo>
                    <a:lnTo>
                      <a:pt x="592" y="121"/>
                    </a:lnTo>
                    <a:lnTo>
                      <a:pt x="606" y="108"/>
                    </a:lnTo>
                    <a:lnTo>
                      <a:pt x="621" y="95"/>
                    </a:lnTo>
                    <a:lnTo>
                      <a:pt x="634" y="83"/>
                    </a:lnTo>
                    <a:lnTo>
                      <a:pt x="649" y="71"/>
                    </a:lnTo>
                    <a:lnTo>
                      <a:pt x="664" y="61"/>
                    </a:lnTo>
                    <a:lnTo>
                      <a:pt x="681" y="49"/>
                    </a:lnTo>
                    <a:lnTo>
                      <a:pt x="697" y="38"/>
                    </a:lnTo>
                    <a:lnTo>
                      <a:pt x="709" y="30"/>
                    </a:lnTo>
                    <a:lnTo>
                      <a:pt x="721" y="22"/>
                    </a:lnTo>
                    <a:lnTo>
                      <a:pt x="730" y="17"/>
                    </a:lnTo>
                    <a:lnTo>
                      <a:pt x="737" y="13"/>
                    </a:lnTo>
                    <a:lnTo>
                      <a:pt x="743" y="10"/>
                    </a:lnTo>
                    <a:lnTo>
                      <a:pt x="749" y="7"/>
                    </a:lnTo>
                    <a:lnTo>
                      <a:pt x="752" y="4"/>
                    </a:lnTo>
                    <a:lnTo>
                      <a:pt x="755" y="3"/>
                    </a:lnTo>
                    <a:lnTo>
                      <a:pt x="757" y="1"/>
                    </a:lnTo>
                    <a:lnTo>
                      <a:pt x="759" y="0"/>
                    </a:lnTo>
                    <a:lnTo>
                      <a:pt x="763" y="3"/>
                    </a:lnTo>
                    <a:lnTo>
                      <a:pt x="768" y="7"/>
                    </a:lnTo>
                    <a:lnTo>
                      <a:pt x="772" y="12"/>
                    </a:lnTo>
                    <a:lnTo>
                      <a:pt x="776" y="17"/>
                    </a:lnTo>
                    <a:lnTo>
                      <a:pt x="781" y="24"/>
                    </a:lnTo>
                    <a:lnTo>
                      <a:pt x="786" y="30"/>
                    </a:lnTo>
                    <a:lnTo>
                      <a:pt x="791" y="37"/>
                    </a:lnTo>
                    <a:lnTo>
                      <a:pt x="795" y="45"/>
                    </a:lnTo>
                    <a:lnTo>
                      <a:pt x="796" y="50"/>
                    </a:lnTo>
                    <a:lnTo>
                      <a:pt x="796" y="57"/>
                    </a:lnTo>
                    <a:lnTo>
                      <a:pt x="795" y="65"/>
                    </a:lnTo>
                    <a:lnTo>
                      <a:pt x="794" y="73"/>
                    </a:lnTo>
                    <a:lnTo>
                      <a:pt x="792" y="81"/>
                    </a:lnTo>
                    <a:lnTo>
                      <a:pt x="787" y="90"/>
                    </a:lnTo>
                    <a:lnTo>
                      <a:pt x="778" y="102"/>
                    </a:lnTo>
                    <a:lnTo>
                      <a:pt x="769" y="113"/>
                    </a:lnTo>
                    <a:lnTo>
                      <a:pt x="757" y="126"/>
                    </a:lnTo>
                    <a:lnTo>
                      <a:pt x="745" y="138"/>
                    </a:lnTo>
                    <a:lnTo>
                      <a:pt x="734" y="148"/>
                    </a:lnTo>
                    <a:lnTo>
                      <a:pt x="723" y="157"/>
                    </a:lnTo>
                    <a:lnTo>
                      <a:pt x="718" y="160"/>
                    </a:lnTo>
                    <a:lnTo>
                      <a:pt x="713" y="162"/>
                    </a:lnTo>
                    <a:lnTo>
                      <a:pt x="708" y="163"/>
                    </a:lnTo>
                    <a:lnTo>
                      <a:pt x="703" y="163"/>
                    </a:lnTo>
                    <a:lnTo>
                      <a:pt x="698" y="161"/>
                    </a:lnTo>
                    <a:lnTo>
                      <a:pt x="694" y="158"/>
                    </a:lnTo>
                    <a:lnTo>
                      <a:pt x="691" y="155"/>
                    </a:lnTo>
                    <a:lnTo>
                      <a:pt x="690" y="154"/>
                    </a:lnTo>
                    <a:lnTo>
                      <a:pt x="689" y="153"/>
                    </a:lnTo>
                    <a:lnTo>
                      <a:pt x="686" y="150"/>
                    </a:lnTo>
                    <a:lnTo>
                      <a:pt x="680" y="145"/>
                    </a:lnTo>
                    <a:lnTo>
                      <a:pt x="669" y="138"/>
                    </a:lnTo>
                    <a:lnTo>
                      <a:pt x="661" y="133"/>
                    </a:lnTo>
                    <a:lnTo>
                      <a:pt x="652" y="131"/>
                    </a:lnTo>
                    <a:lnTo>
                      <a:pt x="644" y="132"/>
                    </a:lnTo>
                    <a:lnTo>
                      <a:pt x="634" y="136"/>
                    </a:lnTo>
                    <a:lnTo>
                      <a:pt x="623" y="142"/>
                    </a:lnTo>
                    <a:lnTo>
                      <a:pt x="610" y="150"/>
                    </a:lnTo>
                    <a:lnTo>
                      <a:pt x="596" y="163"/>
                    </a:lnTo>
                    <a:lnTo>
                      <a:pt x="580" y="178"/>
                    </a:lnTo>
                    <a:lnTo>
                      <a:pt x="560" y="198"/>
                    </a:lnTo>
                    <a:lnTo>
                      <a:pt x="536" y="222"/>
                    </a:lnTo>
                    <a:lnTo>
                      <a:pt x="508" y="249"/>
                    </a:lnTo>
                    <a:lnTo>
                      <a:pt x="482" y="277"/>
                    </a:lnTo>
                    <a:lnTo>
                      <a:pt x="457" y="304"/>
                    </a:lnTo>
                    <a:lnTo>
                      <a:pt x="435" y="327"/>
                    </a:lnTo>
                    <a:lnTo>
                      <a:pt x="419" y="346"/>
                    </a:lnTo>
                    <a:lnTo>
                      <a:pt x="412" y="357"/>
                    </a:lnTo>
                    <a:lnTo>
                      <a:pt x="409" y="372"/>
                    </a:lnTo>
                    <a:lnTo>
                      <a:pt x="411" y="392"/>
                    </a:lnTo>
                    <a:lnTo>
                      <a:pt x="415" y="406"/>
                    </a:lnTo>
                    <a:lnTo>
                      <a:pt x="418" y="414"/>
                    </a:lnTo>
                    <a:lnTo>
                      <a:pt x="421" y="413"/>
                    </a:lnTo>
                    <a:lnTo>
                      <a:pt x="422" y="420"/>
                    </a:lnTo>
                    <a:lnTo>
                      <a:pt x="423" y="427"/>
                    </a:lnTo>
                    <a:lnTo>
                      <a:pt x="425" y="436"/>
                    </a:lnTo>
                    <a:lnTo>
                      <a:pt x="427" y="443"/>
                    </a:lnTo>
                    <a:lnTo>
                      <a:pt x="429" y="452"/>
                    </a:lnTo>
                    <a:lnTo>
                      <a:pt x="431" y="460"/>
                    </a:lnTo>
                    <a:lnTo>
                      <a:pt x="433" y="469"/>
                    </a:lnTo>
                    <a:lnTo>
                      <a:pt x="434" y="478"/>
                    </a:lnTo>
                    <a:lnTo>
                      <a:pt x="435" y="492"/>
                    </a:lnTo>
                    <a:lnTo>
                      <a:pt x="434" y="511"/>
                    </a:lnTo>
                    <a:lnTo>
                      <a:pt x="432" y="533"/>
                    </a:lnTo>
                    <a:lnTo>
                      <a:pt x="430" y="558"/>
                    </a:lnTo>
                    <a:lnTo>
                      <a:pt x="428" y="558"/>
                    </a:lnTo>
                    <a:lnTo>
                      <a:pt x="427" y="560"/>
                    </a:lnTo>
                    <a:lnTo>
                      <a:pt x="425" y="566"/>
                    </a:lnTo>
                    <a:lnTo>
                      <a:pt x="421" y="576"/>
                    </a:lnTo>
                    <a:lnTo>
                      <a:pt x="415" y="588"/>
                    </a:lnTo>
                    <a:lnTo>
                      <a:pt x="409" y="603"/>
                    </a:lnTo>
                    <a:lnTo>
                      <a:pt x="400" y="619"/>
                    </a:lnTo>
                    <a:lnTo>
                      <a:pt x="392" y="636"/>
                    </a:lnTo>
                    <a:lnTo>
                      <a:pt x="382" y="653"/>
                    </a:lnTo>
                    <a:lnTo>
                      <a:pt x="366" y="680"/>
                    </a:lnTo>
                    <a:lnTo>
                      <a:pt x="350" y="705"/>
                    </a:lnTo>
                    <a:lnTo>
                      <a:pt x="335" y="726"/>
                    </a:lnTo>
                    <a:lnTo>
                      <a:pt x="321" y="744"/>
                    </a:lnTo>
                    <a:lnTo>
                      <a:pt x="308" y="759"/>
                    </a:lnTo>
                    <a:lnTo>
                      <a:pt x="298" y="771"/>
                    </a:lnTo>
                    <a:lnTo>
                      <a:pt x="289" y="780"/>
                    </a:lnTo>
                    <a:lnTo>
                      <a:pt x="282" y="784"/>
                    </a:lnTo>
                    <a:lnTo>
                      <a:pt x="279" y="785"/>
                    </a:lnTo>
                    <a:lnTo>
                      <a:pt x="277" y="786"/>
                    </a:lnTo>
                    <a:lnTo>
                      <a:pt x="273" y="787"/>
                    </a:lnTo>
                    <a:lnTo>
                      <a:pt x="271" y="788"/>
                    </a:lnTo>
                    <a:lnTo>
                      <a:pt x="264" y="791"/>
                    </a:lnTo>
                    <a:lnTo>
                      <a:pt x="258" y="793"/>
                    </a:lnTo>
                    <a:lnTo>
                      <a:pt x="251" y="795"/>
                    </a:lnTo>
                    <a:lnTo>
                      <a:pt x="245" y="797"/>
                    </a:lnTo>
                    <a:lnTo>
                      <a:pt x="237" y="798"/>
                    </a:lnTo>
                    <a:lnTo>
                      <a:pt x="230" y="799"/>
                    </a:lnTo>
                    <a:lnTo>
                      <a:pt x="221" y="799"/>
                    </a:lnTo>
                    <a:lnTo>
                      <a:pt x="211" y="798"/>
                    </a:lnTo>
                    <a:lnTo>
                      <a:pt x="208" y="798"/>
                    </a:lnTo>
                    <a:lnTo>
                      <a:pt x="205" y="797"/>
                    </a:lnTo>
                    <a:lnTo>
                      <a:pt x="202" y="795"/>
                    </a:lnTo>
                    <a:lnTo>
                      <a:pt x="197" y="795"/>
                    </a:lnTo>
                    <a:lnTo>
                      <a:pt x="192" y="794"/>
                    </a:lnTo>
                    <a:lnTo>
                      <a:pt x="187" y="793"/>
                    </a:lnTo>
                    <a:lnTo>
                      <a:pt x="181" y="791"/>
                    </a:lnTo>
                    <a:lnTo>
                      <a:pt x="175" y="790"/>
                    </a:lnTo>
                    <a:lnTo>
                      <a:pt x="177" y="786"/>
                    </a:lnTo>
                    <a:lnTo>
                      <a:pt x="178" y="782"/>
                    </a:lnTo>
                    <a:lnTo>
                      <a:pt x="178" y="777"/>
                    </a:lnTo>
                    <a:lnTo>
                      <a:pt x="177" y="772"/>
                    </a:lnTo>
                    <a:lnTo>
                      <a:pt x="174" y="768"/>
                    </a:lnTo>
                    <a:lnTo>
                      <a:pt x="171" y="765"/>
                    </a:lnTo>
                    <a:lnTo>
                      <a:pt x="166" y="762"/>
                    </a:lnTo>
                    <a:lnTo>
                      <a:pt x="159" y="759"/>
                    </a:lnTo>
                    <a:lnTo>
                      <a:pt x="159" y="758"/>
                    </a:lnTo>
                    <a:lnTo>
                      <a:pt x="158" y="758"/>
                    </a:lnTo>
                    <a:lnTo>
                      <a:pt x="159" y="758"/>
                    </a:lnTo>
                    <a:lnTo>
                      <a:pt x="163" y="758"/>
                    </a:lnTo>
                    <a:lnTo>
                      <a:pt x="167" y="756"/>
                    </a:lnTo>
                    <a:lnTo>
                      <a:pt x="170" y="754"/>
                    </a:lnTo>
                    <a:lnTo>
                      <a:pt x="171" y="751"/>
                    </a:lnTo>
                    <a:lnTo>
                      <a:pt x="172" y="746"/>
                    </a:lnTo>
                    <a:lnTo>
                      <a:pt x="171" y="740"/>
                    </a:lnTo>
                    <a:lnTo>
                      <a:pt x="169" y="735"/>
                    </a:lnTo>
                    <a:lnTo>
                      <a:pt x="164" y="731"/>
                    </a:lnTo>
                    <a:lnTo>
                      <a:pt x="159" y="727"/>
                    </a:lnTo>
                    <a:lnTo>
                      <a:pt x="153" y="720"/>
                    </a:lnTo>
                    <a:lnTo>
                      <a:pt x="144" y="714"/>
                    </a:lnTo>
                    <a:lnTo>
                      <a:pt x="137" y="708"/>
                    </a:lnTo>
                    <a:lnTo>
                      <a:pt x="128" y="700"/>
                    </a:lnTo>
                    <a:lnTo>
                      <a:pt x="121" y="693"/>
                    </a:lnTo>
                    <a:lnTo>
                      <a:pt x="115" y="685"/>
                    </a:lnTo>
                    <a:lnTo>
                      <a:pt x="109" y="679"/>
                    </a:lnTo>
                    <a:lnTo>
                      <a:pt x="108" y="676"/>
                    </a:lnTo>
                    <a:lnTo>
                      <a:pt x="107" y="673"/>
                    </a:lnTo>
                    <a:lnTo>
                      <a:pt x="107" y="670"/>
                    </a:lnTo>
                    <a:lnTo>
                      <a:pt x="108" y="668"/>
                    </a:lnTo>
                    <a:lnTo>
                      <a:pt x="109" y="666"/>
                    </a:lnTo>
                    <a:lnTo>
                      <a:pt x="111" y="665"/>
                    </a:lnTo>
                    <a:lnTo>
                      <a:pt x="111" y="664"/>
                    </a:lnTo>
                    <a:lnTo>
                      <a:pt x="112" y="663"/>
                    </a:lnTo>
                    <a:lnTo>
                      <a:pt x="111" y="669"/>
                    </a:lnTo>
                    <a:lnTo>
                      <a:pt x="114" y="670"/>
                    </a:lnTo>
                    <a:lnTo>
                      <a:pt x="118" y="671"/>
                    </a:lnTo>
                    <a:lnTo>
                      <a:pt x="122" y="672"/>
                    </a:lnTo>
                    <a:lnTo>
                      <a:pt x="127" y="674"/>
                    </a:lnTo>
                    <a:lnTo>
                      <a:pt x="133" y="675"/>
                    </a:lnTo>
                    <a:lnTo>
                      <a:pt x="137" y="676"/>
                    </a:lnTo>
                    <a:lnTo>
                      <a:pt x="141" y="676"/>
                    </a:lnTo>
                    <a:lnTo>
                      <a:pt x="144" y="676"/>
                    </a:lnTo>
                    <a:lnTo>
                      <a:pt x="145" y="675"/>
                    </a:lnTo>
                    <a:lnTo>
                      <a:pt x="148" y="674"/>
                    </a:lnTo>
                    <a:lnTo>
                      <a:pt x="149" y="673"/>
                    </a:lnTo>
                    <a:lnTo>
                      <a:pt x="150" y="671"/>
                    </a:lnTo>
                    <a:lnTo>
                      <a:pt x="153" y="658"/>
                    </a:lnTo>
                    <a:lnTo>
                      <a:pt x="157" y="642"/>
                    </a:lnTo>
                    <a:lnTo>
                      <a:pt x="159" y="626"/>
                    </a:lnTo>
                    <a:lnTo>
                      <a:pt x="158" y="618"/>
                    </a:lnTo>
                    <a:lnTo>
                      <a:pt x="155" y="615"/>
                    </a:lnTo>
                    <a:lnTo>
                      <a:pt x="150" y="611"/>
                    </a:lnTo>
                    <a:lnTo>
                      <a:pt x="142" y="609"/>
                    </a:lnTo>
                    <a:lnTo>
                      <a:pt x="134" y="606"/>
                    </a:lnTo>
                    <a:lnTo>
                      <a:pt x="125" y="604"/>
                    </a:lnTo>
                    <a:lnTo>
                      <a:pt x="118" y="602"/>
                    </a:lnTo>
                    <a:lnTo>
                      <a:pt x="113" y="600"/>
                    </a:lnTo>
                    <a:lnTo>
                      <a:pt x="109" y="600"/>
                    </a:lnTo>
                    <a:lnTo>
                      <a:pt x="107" y="601"/>
                    </a:lnTo>
                    <a:lnTo>
                      <a:pt x="103" y="605"/>
                    </a:lnTo>
                    <a:lnTo>
                      <a:pt x="99" y="617"/>
                    </a:lnTo>
                    <a:lnTo>
                      <a:pt x="94" y="639"/>
                    </a:lnTo>
                    <a:lnTo>
                      <a:pt x="95" y="639"/>
                    </a:lnTo>
                    <a:lnTo>
                      <a:pt x="93" y="641"/>
                    </a:lnTo>
                    <a:lnTo>
                      <a:pt x="90" y="644"/>
                    </a:lnTo>
                    <a:lnTo>
                      <a:pt x="88" y="647"/>
                    </a:lnTo>
                    <a:lnTo>
                      <a:pt x="85" y="652"/>
                    </a:lnTo>
                    <a:lnTo>
                      <a:pt x="77" y="669"/>
                    </a:lnTo>
                    <a:lnTo>
                      <a:pt x="78" y="687"/>
                    </a:lnTo>
                    <a:lnTo>
                      <a:pt x="84" y="706"/>
                    </a:lnTo>
                    <a:lnTo>
                      <a:pt x="95" y="724"/>
                    </a:lnTo>
                    <a:lnTo>
                      <a:pt x="90" y="722"/>
                    </a:lnTo>
                    <a:lnTo>
                      <a:pt x="85" y="722"/>
                    </a:lnTo>
                    <a:lnTo>
                      <a:pt x="81" y="724"/>
                    </a:lnTo>
                    <a:lnTo>
                      <a:pt x="76" y="726"/>
                    </a:lnTo>
                    <a:lnTo>
                      <a:pt x="70" y="731"/>
                    </a:lnTo>
                    <a:lnTo>
                      <a:pt x="65" y="738"/>
                    </a:lnTo>
                    <a:lnTo>
                      <a:pt x="62" y="746"/>
                    </a:lnTo>
                    <a:lnTo>
                      <a:pt x="60" y="754"/>
                    </a:lnTo>
                    <a:lnTo>
                      <a:pt x="60" y="755"/>
                    </a:lnTo>
                    <a:lnTo>
                      <a:pt x="61" y="756"/>
                    </a:lnTo>
                    <a:lnTo>
                      <a:pt x="61" y="757"/>
                    </a:lnTo>
                    <a:lnTo>
                      <a:pt x="61" y="758"/>
                    </a:lnTo>
                    <a:lnTo>
                      <a:pt x="53" y="755"/>
                    </a:lnTo>
                    <a:lnTo>
                      <a:pt x="47" y="752"/>
                    </a:lnTo>
                    <a:lnTo>
                      <a:pt x="40" y="749"/>
                    </a:lnTo>
                    <a:lnTo>
                      <a:pt x="33" y="745"/>
                    </a:lnTo>
                    <a:lnTo>
                      <a:pt x="26" y="740"/>
                    </a:lnTo>
                    <a:lnTo>
                      <a:pt x="20" y="736"/>
                    </a:lnTo>
                    <a:lnTo>
                      <a:pt x="12" y="731"/>
                    </a:lnTo>
                    <a:lnTo>
                      <a:pt x="6" y="726"/>
                    </a:lnTo>
                    <a:lnTo>
                      <a:pt x="6" y="725"/>
                    </a:lnTo>
                    <a:lnTo>
                      <a:pt x="6" y="724"/>
                    </a:lnTo>
                    <a:lnTo>
                      <a:pt x="5" y="724"/>
                    </a:lnTo>
                    <a:lnTo>
                      <a:pt x="5" y="722"/>
                    </a:lnTo>
                    <a:lnTo>
                      <a:pt x="0" y="703"/>
                    </a:lnTo>
                    <a:lnTo>
                      <a:pt x="0" y="681"/>
                    </a:lnTo>
                    <a:lnTo>
                      <a:pt x="6" y="656"/>
                    </a:lnTo>
                    <a:lnTo>
                      <a:pt x="14" y="628"/>
                    </a:lnTo>
                    <a:lnTo>
                      <a:pt x="26" y="602"/>
                    </a:lnTo>
                    <a:lnTo>
                      <a:pt x="39" y="576"/>
                    </a:lnTo>
                    <a:lnTo>
                      <a:pt x="52" y="550"/>
                    </a:lnTo>
                    <a:lnTo>
                      <a:pt x="66" y="529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1" name="Freeform 88"/>
              <p:cNvSpPr>
                <a:spLocks/>
              </p:cNvSpPr>
              <p:nvPr/>
            </p:nvSpPr>
            <p:spPr bwMode="auto">
              <a:xfrm>
                <a:off x="1503" y="2441"/>
                <a:ext cx="38" cy="30"/>
              </a:xfrm>
              <a:custGeom>
                <a:avLst/>
                <a:gdLst>
                  <a:gd name="T0" fmla="*/ 0 w 115"/>
                  <a:gd name="T1" fmla="*/ 0 h 92"/>
                  <a:gd name="T2" fmla="*/ 0 w 115"/>
                  <a:gd name="T3" fmla="*/ 0 h 92"/>
                  <a:gd name="T4" fmla="*/ 0 w 115"/>
                  <a:gd name="T5" fmla="*/ 0 h 92"/>
                  <a:gd name="T6" fmla="*/ 0 w 115"/>
                  <a:gd name="T7" fmla="*/ 0 h 92"/>
                  <a:gd name="T8" fmla="*/ 0 w 115"/>
                  <a:gd name="T9" fmla="*/ 0 h 92"/>
                  <a:gd name="T10" fmla="*/ 0 w 115"/>
                  <a:gd name="T11" fmla="*/ 0 h 92"/>
                  <a:gd name="T12" fmla="*/ 0 w 115"/>
                  <a:gd name="T13" fmla="*/ 0 h 92"/>
                  <a:gd name="T14" fmla="*/ 0 w 115"/>
                  <a:gd name="T15" fmla="*/ 0 h 92"/>
                  <a:gd name="T16" fmla="*/ 0 w 115"/>
                  <a:gd name="T17" fmla="*/ 0 h 92"/>
                  <a:gd name="T18" fmla="*/ 0 w 115"/>
                  <a:gd name="T19" fmla="*/ 0 h 92"/>
                  <a:gd name="T20" fmla="*/ 0 w 115"/>
                  <a:gd name="T21" fmla="*/ 0 h 92"/>
                  <a:gd name="T22" fmla="*/ 0 w 115"/>
                  <a:gd name="T23" fmla="*/ 0 h 92"/>
                  <a:gd name="T24" fmla="*/ 0 w 115"/>
                  <a:gd name="T25" fmla="*/ 0 h 92"/>
                  <a:gd name="T26" fmla="*/ 0 w 115"/>
                  <a:gd name="T27" fmla="*/ 0 h 92"/>
                  <a:gd name="T28" fmla="*/ 0 w 115"/>
                  <a:gd name="T29" fmla="*/ 0 h 92"/>
                  <a:gd name="T30" fmla="*/ 0 w 115"/>
                  <a:gd name="T31" fmla="*/ 0 h 92"/>
                  <a:gd name="T32" fmla="*/ 0 w 115"/>
                  <a:gd name="T33" fmla="*/ 0 h 92"/>
                  <a:gd name="T34" fmla="*/ 0 w 115"/>
                  <a:gd name="T35" fmla="*/ 0 h 92"/>
                  <a:gd name="T36" fmla="*/ 0 w 115"/>
                  <a:gd name="T37" fmla="*/ 0 h 92"/>
                  <a:gd name="T38" fmla="*/ 0 w 115"/>
                  <a:gd name="T39" fmla="*/ 0 h 92"/>
                  <a:gd name="T40" fmla="*/ 0 w 115"/>
                  <a:gd name="T41" fmla="*/ 0 h 92"/>
                  <a:gd name="T42" fmla="*/ 0 w 115"/>
                  <a:gd name="T43" fmla="*/ 0 h 92"/>
                  <a:gd name="T44" fmla="*/ 0 w 115"/>
                  <a:gd name="T45" fmla="*/ 0 h 92"/>
                  <a:gd name="T46" fmla="*/ 0 w 115"/>
                  <a:gd name="T47" fmla="*/ 0 h 92"/>
                  <a:gd name="T48" fmla="*/ 0 w 115"/>
                  <a:gd name="T49" fmla="*/ 0 h 92"/>
                  <a:gd name="T50" fmla="*/ 0 w 115"/>
                  <a:gd name="T51" fmla="*/ 0 h 92"/>
                  <a:gd name="T52" fmla="*/ 0 w 115"/>
                  <a:gd name="T53" fmla="*/ 0 h 92"/>
                  <a:gd name="T54" fmla="*/ 0 w 115"/>
                  <a:gd name="T55" fmla="*/ 0 h 92"/>
                  <a:gd name="T56" fmla="*/ 0 w 115"/>
                  <a:gd name="T57" fmla="*/ 0 h 92"/>
                  <a:gd name="T58" fmla="*/ 0 w 115"/>
                  <a:gd name="T59" fmla="*/ 0 h 92"/>
                  <a:gd name="T60" fmla="*/ 0 w 115"/>
                  <a:gd name="T61" fmla="*/ 0 h 92"/>
                  <a:gd name="T62" fmla="*/ 0 w 115"/>
                  <a:gd name="T63" fmla="*/ 0 h 92"/>
                  <a:gd name="T64" fmla="*/ 0 w 115"/>
                  <a:gd name="T65" fmla="*/ 0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92"/>
                  <a:gd name="T101" fmla="*/ 115 w 115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92">
                    <a:moveTo>
                      <a:pt x="2" y="25"/>
                    </a:moveTo>
                    <a:lnTo>
                      <a:pt x="7" y="18"/>
                    </a:lnTo>
                    <a:lnTo>
                      <a:pt x="14" y="10"/>
                    </a:lnTo>
                    <a:lnTo>
                      <a:pt x="22" y="5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72" y="1"/>
                    </a:lnTo>
                    <a:lnTo>
                      <a:pt x="84" y="3"/>
                    </a:lnTo>
                    <a:lnTo>
                      <a:pt x="96" y="4"/>
                    </a:lnTo>
                    <a:lnTo>
                      <a:pt x="107" y="6"/>
                    </a:lnTo>
                    <a:lnTo>
                      <a:pt x="115" y="7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3" y="10"/>
                    </a:lnTo>
                    <a:lnTo>
                      <a:pt x="111" y="10"/>
                    </a:lnTo>
                    <a:lnTo>
                      <a:pt x="108" y="9"/>
                    </a:lnTo>
                    <a:lnTo>
                      <a:pt x="106" y="8"/>
                    </a:lnTo>
                    <a:lnTo>
                      <a:pt x="102" y="7"/>
                    </a:lnTo>
                    <a:lnTo>
                      <a:pt x="95" y="5"/>
                    </a:lnTo>
                    <a:lnTo>
                      <a:pt x="87" y="4"/>
                    </a:lnTo>
                    <a:lnTo>
                      <a:pt x="76" y="2"/>
                    </a:lnTo>
                    <a:lnTo>
                      <a:pt x="64" y="1"/>
                    </a:lnTo>
                    <a:lnTo>
                      <a:pt x="53" y="1"/>
                    </a:lnTo>
                    <a:lnTo>
                      <a:pt x="41" y="1"/>
                    </a:lnTo>
                    <a:lnTo>
                      <a:pt x="32" y="3"/>
                    </a:lnTo>
                    <a:lnTo>
                      <a:pt x="23" y="5"/>
                    </a:lnTo>
                    <a:lnTo>
                      <a:pt x="15" y="11"/>
                    </a:lnTo>
                    <a:lnTo>
                      <a:pt x="10" y="20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14" y="35"/>
                    </a:lnTo>
                    <a:lnTo>
                      <a:pt x="16" y="37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22" y="45"/>
                    </a:lnTo>
                    <a:lnTo>
                      <a:pt x="26" y="48"/>
                    </a:lnTo>
                    <a:lnTo>
                      <a:pt x="30" y="52"/>
                    </a:lnTo>
                    <a:lnTo>
                      <a:pt x="36" y="56"/>
                    </a:lnTo>
                    <a:lnTo>
                      <a:pt x="41" y="59"/>
                    </a:lnTo>
                    <a:lnTo>
                      <a:pt x="46" y="63"/>
                    </a:lnTo>
                    <a:lnTo>
                      <a:pt x="51" y="66"/>
                    </a:lnTo>
                    <a:lnTo>
                      <a:pt x="55" y="70"/>
                    </a:lnTo>
                    <a:lnTo>
                      <a:pt x="59" y="72"/>
                    </a:lnTo>
                    <a:lnTo>
                      <a:pt x="55" y="77"/>
                    </a:lnTo>
                    <a:lnTo>
                      <a:pt x="51" y="82"/>
                    </a:lnTo>
                    <a:lnTo>
                      <a:pt x="45" y="86"/>
                    </a:lnTo>
                    <a:lnTo>
                      <a:pt x="41" y="92"/>
                    </a:lnTo>
                    <a:lnTo>
                      <a:pt x="37" y="90"/>
                    </a:lnTo>
                    <a:lnTo>
                      <a:pt x="33" y="86"/>
                    </a:lnTo>
                    <a:lnTo>
                      <a:pt x="28" y="82"/>
                    </a:lnTo>
                    <a:lnTo>
                      <a:pt x="25" y="79"/>
                    </a:lnTo>
                    <a:lnTo>
                      <a:pt x="22" y="74"/>
                    </a:lnTo>
                    <a:lnTo>
                      <a:pt x="19" y="68"/>
                    </a:lnTo>
                    <a:lnTo>
                      <a:pt x="16" y="63"/>
                    </a:lnTo>
                    <a:lnTo>
                      <a:pt x="11" y="58"/>
                    </a:lnTo>
                    <a:lnTo>
                      <a:pt x="8" y="55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2" name="Freeform 89"/>
              <p:cNvSpPr>
                <a:spLocks/>
              </p:cNvSpPr>
              <p:nvPr/>
            </p:nvSpPr>
            <p:spPr bwMode="auto">
              <a:xfrm>
                <a:off x="1493" y="2451"/>
                <a:ext cx="18" cy="30"/>
              </a:xfrm>
              <a:custGeom>
                <a:avLst/>
                <a:gdLst>
                  <a:gd name="T0" fmla="*/ 0 w 54"/>
                  <a:gd name="T1" fmla="*/ 0 h 91"/>
                  <a:gd name="T2" fmla="*/ 0 w 54"/>
                  <a:gd name="T3" fmla="*/ 0 h 91"/>
                  <a:gd name="T4" fmla="*/ 0 w 54"/>
                  <a:gd name="T5" fmla="*/ 0 h 91"/>
                  <a:gd name="T6" fmla="*/ 0 w 54"/>
                  <a:gd name="T7" fmla="*/ 0 h 91"/>
                  <a:gd name="T8" fmla="*/ 0 w 54"/>
                  <a:gd name="T9" fmla="*/ 0 h 91"/>
                  <a:gd name="T10" fmla="*/ 0 w 54"/>
                  <a:gd name="T11" fmla="*/ 0 h 91"/>
                  <a:gd name="T12" fmla="*/ 0 w 54"/>
                  <a:gd name="T13" fmla="*/ 0 h 91"/>
                  <a:gd name="T14" fmla="*/ 0 w 54"/>
                  <a:gd name="T15" fmla="*/ 0 h 91"/>
                  <a:gd name="T16" fmla="*/ 0 w 54"/>
                  <a:gd name="T17" fmla="*/ 0 h 91"/>
                  <a:gd name="T18" fmla="*/ 0 w 54"/>
                  <a:gd name="T19" fmla="*/ 0 h 91"/>
                  <a:gd name="T20" fmla="*/ 0 w 54"/>
                  <a:gd name="T21" fmla="*/ 0 h 91"/>
                  <a:gd name="T22" fmla="*/ 0 w 54"/>
                  <a:gd name="T23" fmla="*/ 0 h 91"/>
                  <a:gd name="T24" fmla="*/ 0 w 54"/>
                  <a:gd name="T25" fmla="*/ 0 h 91"/>
                  <a:gd name="T26" fmla="*/ 0 w 54"/>
                  <a:gd name="T27" fmla="*/ 0 h 91"/>
                  <a:gd name="T28" fmla="*/ 0 w 54"/>
                  <a:gd name="T29" fmla="*/ 0 h 91"/>
                  <a:gd name="T30" fmla="*/ 0 w 54"/>
                  <a:gd name="T31" fmla="*/ 0 h 91"/>
                  <a:gd name="T32" fmla="*/ 0 w 54"/>
                  <a:gd name="T33" fmla="*/ 0 h 91"/>
                  <a:gd name="T34" fmla="*/ 0 w 54"/>
                  <a:gd name="T35" fmla="*/ 0 h 91"/>
                  <a:gd name="T36" fmla="*/ 0 w 54"/>
                  <a:gd name="T37" fmla="*/ 0 h 91"/>
                  <a:gd name="T38" fmla="*/ 0 w 54"/>
                  <a:gd name="T39" fmla="*/ 0 h 91"/>
                  <a:gd name="T40" fmla="*/ 0 w 54"/>
                  <a:gd name="T41" fmla="*/ 0 h 91"/>
                  <a:gd name="T42" fmla="*/ 0 w 54"/>
                  <a:gd name="T43" fmla="*/ 0 h 91"/>
                  <a:gd name="T44" fmla="*/ 0 w 54"/>
                  <a:gd name="T45" fmla="*/ 0 h 91"/>
                  <a:gd name="T46" fmla="*/ 0 w 54"/>
                  <a:gd name="T47" fmla="*/ 0 h 91"/>
                  <a:gd name="T48" fmla="*/ 0 w 54"/>
                  <a:gd name="T49" fmla="*/ 0 h 91"/>
                  <a:gd name="T50" fmla="*/ 0 w 54"/>
                  <a:gd name="T51" fmla="*/ 0 h 91"/>
                  <a:gd name="T52" fmla="*/ 0 w 54"/>
                  <a:gd name="T53" fmla="*/ 0 h 91"/>
                  <a:gd name="T54" fmla="*/ 0 w 54"/>
                  <a:gd name="T55" fmla="*/ 0 h 91"/>
                  <a:gd name="T56" fmla="*/ 0 w 54"/>
                  <a:gd name="T57" fmla="*/ 0 h 91"/>
                  <a:gd name="T58" fmla="*/ 0 w 54"/>
                  <a:gd name="T59" fmla="*/ 0 h 91"/>
                  <a:gd name="T60" fmla="*/ 0 w 54"/>
                  <a:gd name="T61" fmla="*/ 0 h 91"/>
                  <a:gd name="T62" fmla="*/ 0 w 54"/>
                  <a:gd name="T63" fmla="*/ 0 h 91"/>
                  <a:gd name="T64" fmla="*/ 0 w 54"/>
                  <a:gd name="T65" fmla="*/ 0 h 91"/>
                  <a:gd name="T66" fmla="*/ 0 w 54"/>
                  <a:gd name="T67" fmla="*/ 0 h 91"/>
                  <a:gd name="T68" fmla="*/ 0 w 54"/>
                  <a:gd name="T69" fmla="*/ 0 h 91"/>
                  <a:gd name="T70" fmla="*/ 0 w 54"/>
                  <a:gd name="T71" fmla="*/ 0 h 91"/>
                  <a:gd name="T72" fmla="*/ 0 w 54"/>
                  <a:gd name="T73" fmla="*/ 0 h 91"/>
                  <a:gd name="T74" fmla="*/ 0 w 54"/>
                  <a:gd name="T75" fmla="*/ 0 h 91"/>
                  <a:gd name="T76" fmla="*/ 0 w 54"/>
                  <a:gd name="T77" fmla="*/ 0 h 91"/>
                  <a:gd name="T78" fmla="*/ 0 w 54"/>
                  <a:gd name="T79" fmla="*/ 0 h 91"/>
                  <a:gd name="T80" fmla="*/ 0 w 54"/>
                  <a:gd name="T81" fmla="*/ 0 h 91"/>
                  <a:gd name="T82" fmla="*/ 0 w 54"/>
                  <a:gd name="T83" fmla="*/ 0 h 91"/>
                  <a:gd name="T84" fmla="*/ 0 w 54"/>
                  <a:gd name="T85" fmla="*/ 0 h 91"/>
                  <a:gd name="T86" fmla="*/ 0 w 54"/>
                  <a:gd name="T87" fmla="*/ 0 h 91"/>
                  <a:gd name="T88" fmla="*/ 0 w 54"/>
                  <a:gd name="T89" fmla="*/ 0 h 91"/>
                  <a:gd name="T90" fmla="*/ 0 w 54"/>
                  <a:gd name="T91" fmla="*/ 0 h 91"/>
                  <a:gd name="T92" fmla="*/ 0 w 54"/>
                  <a:gd name="T93" fmla="*/ 0 h 91"/>
                  <a:gd name="T94" fmla="*/ 0 w 54"/>
                  <a:gd name="T95" fmla="*/ 0 h 91"/>
                  <a:gd name="T96" fmla="*/ 0 w 54"/>
                  <a:gd name="T97" fmla="*/ 0 h 91"/>
                  <a:gd name="T98" fmla="*/ 0 w 54"/>
                  <a:gd name="T99" fmla="*/ 0 h 91"/>
                  <a:gd name="T100" fmla="*/ 0 w 54"/>
                  <a:gd name="T101" fmla="*/ 0 h 91"/>
                  <a:gd name="T102" fmla="*/ 0 w 54"/>
                  <a:gd name="T103" fmla="*/ 0 h 91"/>
                  <a:gd name="T104" fmla="*/ 0 w 54"/>
                  <a:gd name="T105" fmla="*/ 0 h 91"/>
                  <a:gd name="T106" fmla="*/ 0 w 54"/>
                  <a:gd name="T107" fmla="*/ 0 h 91"/>
                  <a:gd name="T108" fmla="*/ 0 w 54"/>
                  <a:gd name="T109" fmla="*/ 0 h 91"/>
                  <a:gd name="T110" fmla="*/ 0 w 54"/>
                  <a:gd name="T111" fmla="*/ 0 h 91"/>
                  <a:gd name="T112" fmla="*/ 0 w 54"/>
                  <a:gd name="T113" fmla="*/ 0 h 91"/>
                  <a:gd name="T114" fmla="*/ 0 w 54"/>
                  <a:gd name="T115" fmla="*/ 0 h 91"/>
                  <a:gd name="T116" fmla="*/ 0 w 54"/>
                  <a:gd name="T117" fmla="*/ 0 h 91"/>
                  <a:gd name="T118" fmla="*/ 0 w 54"/>
                  <a:gd name="T119" fmla="*/ 0 h 91"/>
                  <a:gd name="T120" fmla="*/ 0 w 54"/>
                  <a:gd name="T121" fmla="*/ 0 h 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91"/>
                  <a:gd name="T185" fmla="*/ 54 w 54"/>
                  <a:gd name="T186" fmla="*/ 91 h 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91">
                    <a:moveTo>
                      <a:pt x="0" y="18"/>
                    </a:move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6" y="13"/>
                    </a:lnTo>
                    <a:lnTo>
                      <a:pt x="30" y="22"/>
                    </a:lnTo>
                    <a:lnTo>
                      <a:pt x="37" y="30"/>
                    </a:lnTo>
                    <a:lnTo>
                      <a:pt x="40" y="35"/>
                    </a:lnTo>
                    <a:lnTo>
                      <a:pt x="44" y="40"/>
                    </a:lnTo>
                    <a:lnTo>
                      <a:pt x="47" y="45"/>
                    </a:lnTo>
                    <a:lnTo>
                      <a:pt x="50" y="50"/>
                    </a:lnTo>
                    <a:lnTo>
                      <a:pt x="51" y="51"/>
                    </a:lnTo>
                    <a:lnTo>
                      <a:pt x="52" y="54"/>
                    </a:lnTo>
                    <a:lnTo>
                      <a:pt x="53" y="59"/>
                    </a:lnTo>
                    <a:lnTo>
                      <a:pt x="54" y="62"/>
                    </a:lnTo>
                    <a:lnTo>
                      <a:pt x="54" y="66"/>
                    </a:lnTo>
                    <a:lnTo>
                      <a:pt x="54" y="71"/>
                    </a:lnTo>
                    <a:lnTo>
                      <a:pt x="54" y="76"/>
                    </a:lnTo>
                    <a:lnTo>
                      <a:pt x="54" y="80"/>
                    </a:lnTo>
                    <a:lnTo>
                      <a:pt x="53" y="83"/>
                    </a:lnTo>
                    <a:lnTo>
                      <a:pt x="52" y="85"/>
                    </a:lnTo>
                    <a:lnTo>
                      <a:pt x="51" y="86"/>
                    </a:lnTo>
                    <a:lnTo>
                      <a:pt x="49" y="88"/>
                    </a:lnTo>
                    <a:lnTo>
                      <a:pt x="48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1" y="91"/>
                    </a:lnTo>
                    <a:lnTo>
                      <a:pt x="37" y="91"/>
                    </a:lnTo>
                    <a:lnTo>
                      <a:pt x="37" y="90"/>
                    </a:lnTo>
                    <a:lnTo>
                      <a:pt x="38" y="89"/>
                    </a:lnTo>
                    <a:lnTo>
                      <a:pt x="38" y="88"/>
                    </a:lnTo>
                    <a:lnTo>
                      <a:pt x="38" y="87"/>
                    </a:lnTo>
                    <a:lnTo>
                      <a:pt x="36" y="76"/>
                    </a:lnTo>
                    <a:lnTo>
                      <a:pt x="31" y="61"/>
                    </a:lnTo>
                    <a:lnTo>
                      <a:pt x="24" y="46"/>
                    </a:lnTo>
                    <a:lnTo>
                      <a:pt x="17" y="34"/>
                    </a:lnTo>
                    <a:lnTo>
                      <a:pt x="13" y="30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3" name="Freeform 90"/>
              <p:cNvSpPr>
                <a:spLocks/>
              </p:cNvSpPr>
              <p:nvPr/>
            </p:nvSpPr>
            <p:spPr bwMode="auto">
              <a:xfrm>
                <a:off x="1482" y="2460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w 64"/>
                  <a:gd name="T75" fmla="*/ 0 h 90"/>
                  <a:gd name="T76" fmla="*/ 0 w 64"/>
                  <a:gd name="T77" fmla="*/ 0 h 90"/>
                  <a:gd name="T78" fmla="*/ 0 w 64"/>
                  <a:gd name="T79" fmla="*/ 0 h 90"/>
                  <a:gd name="T80" fmla="*/ 0 w 64"/>
                  <a:gd name="T81" fmla="*/ 0 h 90"/>
                  <a:gd name="T82" fmla="*/ 0 w 64"/>
                  <a:gd name="T83" fmla="*/ 0 h 90"/>
                  <a:gd name="T84" fmla="*/ 0 w 64"/>
                  <a:gd name="T85" fmla="*/ 0 h 90"/>
                  <a:gd name="T86" fmla="*/ 0 w 64"/>
                  <a:gd name="T87" fmla="*/ 0 h 90"/>
                  <a:gd name="T88" fmla="*/ 0 w 64"/>
                  <a:gd name="T89" fmla="*/ 0 h 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"/>
                  <a:gd name="T136" fmla="*/ 0 h 90"/>
                  <a:gd name="T137" fmla="*/ 64 w 64"/>
                  <a:gd name="T138" fmla="*/ 90 h 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" h="90">
                    <a:moveTo>
                      <a:pt x="1" y="5"/>
                    </a:move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7" y="4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51" y="24"/>
                    </a:lnTo>
                    <a:lnTo>
                      <a:pt x="59" y="38"/>
                    </a:lnTo>
                    <a:lnTo>
                      <a:pt x="63" y="51"/>
                    </a:lnTo>
                    <a:lnTo>
                      <a:pt x="64" y="61"/>
                    </a:lnTo>
                    <a:lnTo>
                      <a:pt x="63" y="70"/>
                    </a:lnTo>
                    <a:lnTo>
                      <a:pt x="59" y="78"/>
                    </a:lnTo>
                    <a:lnTo>
                      <a:pt x="53" y="84"/>
                    </a:lnTo>
                    <a:lnTo>
                      <a:pt x="48" y="88"/>
                    </a:lnTo>
                    <a:lnTo>
                      <a:pt x="46" y="89"/>
                    </a:lnTo>
                    <a:lnTo>
                      <a:pt x="44" y="89"/>
                    </a:lnTo>
                    <a:lnTo>
                      <a:pt x="43" y="89"/>
                    </a:lnTo>
                    <a:lnTo>
                      <a:pt x="42" y="90"/>
                    </a:lnTo>
                    <a:lnTo>
                      <a:pt x="42" y="89"/>
                    </a:lnTo>
                    <a:lnTo>
                      <a:pt x="43" y="88"/>
                    </a:lnTo>
                    <a:lnTo>
                      <a:pt x="43" y="87"/>
                    </a:lnTo>
                    <a:lnTo>
                      <a:pt x="43" y="85"/>
                    </a:lnTo>
                    <a:lnTo>
                      <a:pt x="45" y="73"/>
                    </a:lnTo>
                    <a:lnTo>
                      <a:pt x="44" y="60"/>
                    </a:lnTo>
                    <a:lnTo>
                      <a:pt x="40" y="46"/>
                    </a:lnTo>
                    <a:lnTo>
                      <a:pt x="33" y="34"/>
                    </a:lnTo>
                    <a:lnTo>
                      <a:pt x="30" y="29"/>
                    </a:lnTo>
                    <a:lnTo>
                      <a:pt x="26" y="25"/>
                    </a:lnTo>
                    <a:lnTo>
                      <a:pt x="22" y="22"/>
                    </a:lnTo>
                    <a:lnTo>
                      <a:pt x="17" y="19"/>
                    </a:lnTo>
                    <a:lnTo>
                      <a:pt x="13" y="17"/>
                    </a:lnTo>
                    <a:lnTo>
                      <a:pt x="9" y="15"/>
                    </a:lnTo>
                    <a:lnTo>
                      <a:pt x="5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4" name="Freeform 91"/>
              <p:cNvSpPr>
                <a:spLocks/>
              </p:cNvSpPr>
              <p:nvPr/>
            </p:nvSpPr>
            <p:spPr bwMode="auto">
              <a:xfrm>
                <a:off x="1472" y="2465"/>
                <a:ext cx="24" cy="28"/>
              </a:xfrm>
              <a:custGeom>
                <a:avLst/>
                <a:gdLst>
                  <a:gd name="T0" fmla="*/ 0 w 70"/>
                  <a:gd name="T1" fmla="*/ 0 h 82"/>
                  <a:gd name="T2" fmla="*/ 0 w 70"/>
                  <a:gd name="T3" fmla="*/ 0 h 82"/>
                  <a:gd name="T4" fmla="*/ 0 w 70"/>
                  <a:gd name="T5" fmla="*/ 0 h 82"/>
                  <a:gd name="T6" fmla="*/ 0 w 70"/>
                  <a:gd name="T7" fmla="*/ 0 h 82"/>
                  <a:gd name="T8" fmla="*/ 0 w 70"/>
                  <a:gd name="T9" fmla="*/ 0 h 82"/>
                  <a:gd name="T10" fmla="*/ 0 w 70"/>
                  <a:gd name="T11" fmla="*/ 0 h 82"/>
                  <a:gd name="T12" fmla="*/ 0 w 70"/>
                  <a:gd name="T13" fmla="*/ 0 h 82"/>
                  <a:gd name="T14" fmla="*/ 0 w 70"/>
                  <a:gd name="T15" fmla="*/ 0 h 82"/>
                  <a:gd name="T16" fmla="*/ 0 w 70"/>
                  <a:gd name="T17" fmla="*/ 0 h 82"/>
                  <a:gd name="T18" fmla="*/ 0 w 70"/>
                  <a:gd name="T19" fmla="*/ 0 h 82"/>
                  <a:gd name="T20" fmla="*/ 0 w 70"/>
                  <a:gd name="T21" fmla="*/ 0 h 82"/>
                  <a:gd name="T22" fmla="*/ 0 w 70"/>
                  <a:gd name="T23" fmla="*/ 0 h 82"/>
                  <a:gd name="T24" fmla="*/ 0 w 70"/>
                  <a:gd name="T25" fmla="*/ 0 h 82"/>
                  <a:gd name="T26" fmla="*/ 0 w 70"/>
                  <a:gd name="T27" fmla="*/ 0 h 82"/>
                  <a:gd name="T28" fmla="*/ 0 w 70"/>
                  <a:gd name="T29" fmla="*/ 0 h 82"/>
                  <a:gd name="T30" fmla="*/ 0 w 70"/>
                  <a:gd name="T31" fmla="*/ 0 h 82"/>
                  <a:gd name="T32" fmla="*/ 0 w 70"/>
                  <a:gd name="T33" fmla="*/ 0 h 82"/>
                  <a:gd name="T34" fmla="*/ 0 w 70"/>
                  <a:gd name="T35" fmla="*/ 0 h 82"/>
                  <a:gd name="T36" fmla="*/ 0 w 70"/>
                  <a:gd name="T37" fmla="*/ 0 h 82"/>
                  <a:gd name="T38" fmla="*/ 0 w 70"/>
                  <a:gd name="T39" fmla="*/ 0 h 82"/>
                  <a:gd name="T40" fmla="*/ 0 w 70"/>
                  <a:gd name="T41" fmla="*/ 0 h 82"/>
                  <a:gd name="T42" fmla="*/ 0 w 70"/>
                  <a:gd name="T43" fmla="*/ 0 h 82"/>
                  <a:gd name="T44" fmla="*/ 0 w 70"/>
                  <a:gd name="T45" fmla="*/ 0 h 82"/>
                  <a:gd name="T46" fmla="*/ 0 w 70"/>
                  <a:gd name="T47" fmla="*/ 0 h 82"/>
                  <a:gd name="T48" fmla="*/ 0 w 70"/>
                  <a:gd name="T49" fmla="*/ 0 h 82"/>
                  <a:gd name="T50" fmla="*/ 0 w 70"/>
                  <a:gd name="T51" fmla="*/ 0 h 82"/>
                  <a:gd name="T52" fmla="*/ 0 w 70"/>
                  <a:gd name="T53" fmla="*/ 0 h 82"/>
                  <a:gd name="T54" fmla="*/ 0 w 70"/>
                  <a:gd name="T55" fmla="*/ 0 h 82"/>
                  <a:gd name="T56" fmla="*/ 0 w 70"/>
                  <a:gd name="T57" fmla="*/ 0 h 82"/>
                  <a:gd name="T58" fmla="*/ 0 w 70"/>
                  <a:gd name="T59" fmla="*/ 0 h 82"/>
                  <a:gd name="T60" fmla="*/ 0 w 70"/>
                  <a:gd name="T61" fmla="*/ 0 h 82"/>
                  <a:gd name="T62" fmla="*/ 0 w 70"/>
                  <a:gd name="T63" fmla="*/ 0 h 82"/>
                  <a:gd name="T64" fmla="*/ 0 w 70"/>
                  <a:gd name="T65" fmla="*/ 0 h 82"/>
                  <a:gd name="T66" fmla="*/ 0 w 70"/>
                  <a:gd name="T67" fmla="*/ 0 h 82"/>
                  <a:gd name="T68" fmla="*/ 0 w 70"/>
                  <a:gd name="T69" fmla="*/ 0 h 82"/>
                  <a:gd name="T70" fmla="*/ 0 w 70"/>
                  <a:gd name="T71" fmla="*/ 0 h 82"/>
                  <a:gd name="T72" fmla="*/ 0 w 70"/>
                  <a:gd name="T73" fmla="*/ 0 h 82"/>
                  <a:gd name="T74" fmla="*/ 0 w 70"/>
                  <a:gd name="T75" fmla="*/ 0 h 82"/>
                  <a:gd name="T76" fmla="*/ 0 w 70"/>
                  <a:gd name="T77" fmla="*/ 0 h 82"/>
                  <a:gd name="T78" fmla="*/ 0 w 70"/>
                  <a:gd name="T79" fmla="*/ 0 h 82"/>
                  <a:gd name="T80" fmla="*/ 0 w 70"/>
                  <a:gd name="T81" fmla="*/ 0 h 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82"/>
                  <a:gd name="T125" fmla="*/ 70 w 70"/>
                  <a:gd name="T126" fmla="*/ 82 h 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82">
                    <a:moveTo>
                      <a:pt x="15" y="2"/>
                    </a:moveTo>
                    <a:lnTo>
                      <a:pt x="21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8" y="9"/>
                    </a:lnTo>
                    <a:lnTo>
                      <a:pt x="54" y="14"/>
                    </a:lnTo>
                    <a:lnTo>
                      <a:pt x="58" y="20"/>
                    </a:lnTo>
                    <a:lnTo>
                      <a:pt x="64" y="31"/>
                    </a:lnTo>
                    <a:lnTo>
                      <a:pt x="68" y="44"/>
                    </a:lnTo>
                    <a:lnTo>
                      <a:pt x="70" y="56"/>
                    </a:lnTo>
                    <a:lnTo>
                      <a:pt x="67" y="67"/>
                    </a:lnTo>
                    <a:lnTo>
                      <a:pt x="64" y="75"/>
                    </a:lnTo>
                    <a:lnTo>
                      <a:pt x="62" y="79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5" y="74"/>
                    </a:lnTo>
                    <a:lnTo>
                      <a:pt x="54" y="60"/>
                    </a:lnTo>
                    <a:lnTo>
                      <a:pt x="49" y="45"/>
                    </a:lnTo>
                    <a:lnTo>
                      <a:pt x="43" y="31"/>
                    </a:lnTo>
                    <a:lnTo>
                      <a:pt x="40" y="27"/>
                    </a:lnTo>
                    <a:lnTo>
                      <a:pt x="36" y="24"/>
                    </a:lnTo>
                    <a:lnTo>
                      <a:pt x="30" y="21"/>
                    </a:lnTo>
                    <a:lnTo>
                      <a:pt x="25" y="19"/>
                    </a:lnTo>
                    <a:lnTo>
                      <a:pt x="19" y="17"/>
                    </a:lnTo>
                    <a:lnTo>
                      <a:pt x="12" y="16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5" name="Freeform 92"/>
              <p:cNvSpPr>
                <a:spLocks/>
              </p:cNvSpPr>
              <p:nvPr/>
            </p:nvSpPr>
            <p:spPr bwMode="auto">
              <a:xfrm>
                <a:off x="1463" y="2472"/>
                <a:ext cx="26" cy="25"/>
              </a:xfrm>
              <a:custGeom>
                <a:avLst/>
                <a:gdLst>
                  <a:gd name="T0" fmla="*/ 0 w 78"/>
                  <a:gd name="T1" fmla="*/ 0 h 76"/>
                  <a:gd name="T2" fmla="*/ 0 w 78"/>
                  <a:gd name="T3" fmla="*/ 0 h 76"/>
                  <a:gd name="T4" fmla="*/ 0 w 78"/>
                  <a:gd name="T5" fmla="*/ 0 h 76"/>
                  <a:gd name="T6" fmla="*/ 0 w 78"/>
                  <a:gd name="T7" fmla="*/ 0 h 76"/>
                  <a:gd name="T8" fmla="*/ 0 w 78"/>
                  <a:gd name="T9" fmla="*/ 0 h 76"/>
                  <a:gd name="T10" fmla="*/ 0 w 78"/>
                  <a:gd name="T11" fmla="*/ 0 h 76"/>
                  <a:gd name="T12" fmla="*/ 0 w 78"/>
                  <a:gd name="T13" fmla="*/ 0 h 76"/>
                  <a:gd name="T14" fmla="*/ 0 w 78"/>
                  <a:gd name="T15" fmla="*/ 0 h 76"/>
                  <a:gd name="T16" fmla="*/ 0 w 78"/>
                  <a:gd name="T17" fmla="*/ 0 h 76"/>
                  <a:gd name="T18" fmla="*/ 0 w 78"/>
                  <a:gd name="T19" fmla="*/ 0 h 76"/>
                  <a:gd name="T20" fmla="*/ 0 w 78"/>
                  <a:gd name="T21" fmla="*/ 0 h 76"/>
                  <a:gd name="T22" fmla="*/ 0 w 78"/>
                  <a:gd name="T23" fmla="*/ 0 h 76"/>
                  <a:gd name="T24" fmla="*/ 0 w 78"/>
                  <a:gd name="T25" fmla="*/ 0 h 76"/>
                  <a:gd name="T26" fmla="*/ 0 w 78"/>
                  <a:gd name="T27" fmla="*/ 0 h 76"/>
                  <a:gd name="T28" fmla="*/ 0 w 78"/>
                  <a:gd name="T29" fmla="*/ 0 h 76"/>
                  <a:gd name="T30" fmla="*/ 0 w 78"/>
                  <a:gd name="T31" fmla="*/ 0 h 76"/>
                  <a:gd name="T32" fmla="*/ 0 w 78"/>
                  <a:gd name="T33" fmla="*/ 0 h 76"/>
                  <a:gd name="T34" fmla="*/ 0 w 78"/>
                  <a:gd name="T35" fmla="*/ 0 h 76"/>
                  <a:gd name="T36" fmla="*/ 0 w 78"/>
                  <a:gd name="T37" fmla="*/ 0 h 76"/>
                  <a:gd name="T38" fmla="*/ 0 w 78"/>
                  <a:gd name="T39" fmla="*/ 0 h 76"/>
                  <a:gd name="T40" fmla="*/ 0 w 78"/>
                  <a:gd name="T41" fmla="*/ 0 h 76"/>
                  <a:gd name="T42" fmla="*/ 0 w 78"/>
                  <a:gd name="T43" fmla="*/ 0 h 76"/>
                  <a:gd name="T44" fmla="*/ 0 w 78"/>
                  <a:gd name="T45" fmla="*/ 0 h 76"/>
                  <a:gd name="T46" fmla="*/ 0 w 78"/>
                  <a:gd name="T47" fmla="*/ 0 h 76"/>
                  <a:gd name="T48" fmla="*/ 0 w 78"/>
                  <a:gd name="T49" fmla="*/ 0 h 76"/>
                  <a:gd name="T50" fmla="*/ 0 w 78"/>
                  <a:gd name="T51" fmla="*/ 0 h 76"/>
                  <a:gd name="T52" fmla="*/ 0 w 78"/>
                  <a:gd name="T53" fmla="*/ 0 h 76"/>
                  <a:gd name="T54" fmla="*/ 0 w 78"/>
                  <a:gd name="T55" fmla="*/ 0 h 76"/>
                  <a:gd name="T56" fmla="*/ 0 w 78"/>
                  <a:gd name="T57" fmla="*/ 0 h 76"/>
                  <a:gd name="T58" fmla="*/ 0 w 78"/>
                  <a:gd name="T59" fmla="*/ 0 h 76"/>
                  <a:gd name="T60" fmla="*/ 0 w 78"/>
                  <a:gd name="T61" fmla="*/ 0 h 76"/>
                  <a:gd name="T62" fmla="*/ 0 w 78"/>
                  <a:gd name="T63" fmla="*/ 0 h 76"/>
                  <a:gd name="T64" fmla="*/ 0 w 78"/>
                  <a:gd name="T65" fmla="*/ 0 h 76"/>
                  <a:gd name="T66" fmla="*/ 0 w 78"/>
                  <a:gd name="T67" fmla="*/ 0 h 76"/>
                  <a:gd name="T68" fmla="*/ 0 w 78"/>
                  <a:gd name="T69" fmla="*/ 0 h 76"/>
                  <a:gd name="T70" fmla="*/ 0 w 78"/>
                  <a:gd name="T71" fmla="*/ 0 h 76"/>
                  <a:gd name="T72" fmla="*/ 0 w 78"/>
                  <a:gd name="T73" fmla="*/ 0 h 76"/>
                  <a:gd name="T74" fmla="*/ 0 w 78"/>
                  <a:gd name="T75" fmla="*/ 0 h 76"/>
                  <a:gd name="T76" fmla="*/ 0 w 78"/>
                  <a:gd name="T77" fmla="*/ 0 h 76"/>
                  <a:gd name="T78" fmla="*/ 0 w 78"/>
                  <a:gd name="T79" fmla="*/ 0 h 76"/>
                  <a:gd name="T80" fmla="*/ 0 w 78"/>
                  <a:gd name="T81" fmla="*/ 0 h 76"/>
                  <a:gd name="T82" fmla="*/ 0 w 78"/>
                  <a:gd name="T83" fmla="*/ 0 h 76"/>
                  <a:gd name="T84" fmla="*/ 0 w 78"/>
                  <a:gd name="T85" fmla="*/ 0 h 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"/>
                  <a:gd name="T130" fmla="*/ 0 h 76"/>
                  <a:gd name="T131" fmla="*/ 78 w 78"/>
                  <a:gd name="T132" fmla="*/ 76 h 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" h="76">
                    <a:moveTo>
                      <a:pt x="17" y="3"/>
                    </a:moveTo>
                    <a:lnTo>
                      <a:pt x="24" y="1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6" y="2"/>
                    </a:lnTo>
                    <a:lnTo>
                      <a:pt x="53" y="4"/>
                    </a:lnTo>
                    <a:lnTo>
                      <a:pt x="58" y="7"/>
                    </a:lnTo>
                    <a:lnTo>
                      <a:pt x="64" y="10"/>
                    </a:lnTo>
                    <a:lnTo>
                      <a:pt x="68" y="15"/>
                    </a:lnTo>
                    <a:lnTo>
                      <a:pt x="73" y="25"/>
                    </a:lnTo>
                    <a:lnTo>
                      <a:pt x="76" y="37"/>
                    </a:lnTo>
                    <a:lnTo>
                      <a:pt x="77" y="50"/>
                    </a:lnTo>
                    <a:lnTo>
                      <a:pt x="78" y="61"/>
                    </a:lnTo>
                    <a:lnTo>
                      <a:pt x="77" y="68"/>
                    </a:lnTo>
                    <a:lnTo>
                      <a:pt x="75" y="72"/>
                    </a:lnTo>
                    <a:lnTo>
                      <a:pt x="74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1" y="76"/>
                    </a:lnTo>
                    <a:lnTo>
                      <a:pt x="71" y="73"/>
                    </a:lnTo>
                    <a:lnTo>
                      <a:pt x="72" y="70"/>
                    </a:lnTo>
                    <a:lnTo>
                      <a:pt x="72" y="66"/>
                    </a:lnTo>
                    <a:lnTo>
                      <a:pt x="72" y="62"/>
                    </a:lnTo>
                    <a:lnTo>
                      <a:pt x="70" y="50"/>
                    </a:lnTo>
                    <a:lnTo>
                      <a:pt x="66" y="38"/>
                    </a:lnTo>
                    <a:lnTo>
                      <a:pt x="57" y="28"/>
                    </a:lnTo>
                    <a:lnTo>
                      <a:pt x="46" y="19"/>
                    </a:lnTo>
                    <a:lnTo>
                      <a:pt x="41" y="17"/>
                    </a:lnTo>
                    <a:lnTo>
                      <a:pt x="36" y="15"/>
                    </a:lnTo>
                    <a:lnTo>
                      <a:pt x="30" y="14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2" y="14"/>
                    </a:lnTo>
                    <a:lnTo>
                      <a:pt x="5" y="15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6" name="Freeform 93"/>
              <p:cNvSpPr>
                <a:spLocks/>
              </p:cNvSpPr>
              <p:nvPr/>
            </p:nvSpPr>
            <p:spPr bwMode="auto">
              <a:xfrm>
                <a:off x="1486" y="2497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0 w 1"/>
                  <a:gd name="T19" fmla="*/ 1 h 2"/>
                  <a:gd name="T20" fmla="*/ 0 w 1"/>
                  <a:gd name="T21" fmla="*/ 1 h 2"/>
                  <a:gd name="T22" fmla="*/ 0 w 1"/>
                  <a:gd name="T23" fmla="*/ 1 h 2"/>
                  <a:gd name="T24" fmla="*/ 0 w 1"/>
                  <a:gd name="T25" fmla="*/ 1 h 2"/>
                  <a:gd name="T26" fmla="*/ 0 w 1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2"/>
                  <a:gd name="T44" fmla="*/ 1 w 1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7" name="Freeform 94"/>
              <p:cNvSpPr>
                <a:spLocks/>
              </p:cNvSpPr>
              <p:nvPr/>
            </p:nvSpPr>
            <p:spPr bwMode="auto">
              <a:xfrm>
                <a:off x="1457" y="2478"/>
                <a:ext cx="28" cy="23"/>
              </a:xfrm>
              <a:custGeom>
                <a:avLst/>
                <a:gdLst>
                  <a:gd name="T0" fmla="*/ 0 w 82"/>
                  <a:gd name="T1" fmla="*/ 0 h 67"/>
                  <a:gd name="T2" fmla="*/ 0 w 82"/>
                  <a:gd name="T3" fmla="*/ 0 h 67"/>
                  <a:gd name="T4" fmla="*/ 0 w 82"/>
                  <a:gd name="T5" fmla="*/ 0 h 67"/>
                  <a:gd name="T6" fmla="*/ 0 w 82"/>
                  <a:gd name="T7" fmla="*/ 0 h 67"/>
                  <a:gd name="T8" fmla="*/ 0 w 82"/>
                  <a:gd name="T9" fmla="*/ 0 h 67"/>
                  <a:gd name="T10" fmla="*/ 0 w 82"/>
                  <a:gd name="T11" fmla="*/ 0 h 67"/>
                  <a:gd name="T12" fmla="*/ 0 w 82"/>
                  <a:gd name="T13" fmla="*/ 0 h 67"/>
                  <a:gd name="T14" fmla="*/ 0 w 82"/>
                  <a:gd name="T15" fmla="*/ 0 h 67"/>
                  <a:gd name="T16" fmla="*/ 0 w 82"/>
                  <a:gd name="T17" fmla="*/ 0 h 67"/>
                  <a:gd name="T18" fmla="*/ 0 w 82"/>
                  <a:gd name="T19" fmla="*/ 0 h 67"/>
                  <a:gd name="T20" fmla="*/ 0 w 82"/>
                  <a:gd name="T21" fmla="*/ 0 h 67"/>
                  <a:gd name="T22" fmla="*/ 0 w 82"/>
                  <a:gd name="T23" fmla="*/ 0 h 67"/>
                  <a:gd name="T24" fmla="*/ 0 w 82"/>
                  <a:gd name="T25" fmla="*/ 0 h 67"/>
                  <a:gd name="T26" fmla="*/ 0 w 82"/>
                  <a:gd name="T27" fmla="*/ 0 h 67"/>
                  <a:gd name="T28" fmla="*/ 0 w 82"/>
                  <a:gd name="T29" fmla="*/ 0 h 67"/>
                  <a:gd name="T30" fmla="*/ 0 w 82"/>
                  <a:gd name="T31" fmla="*/ 0 h 67"/>
                  <a:gd name="T32" fmla="*/ 0 w 82"/>
                  <a:gd name="T33" fmla="*/ 0 h 67"/>
                  <a:gd name="T34" fmla="*/ 0 w 82"/>
                  <a:gd name="T35" fmla="*/ 0 h 67"/>
                  <a:gd name="T36" fmla="*/ 0 w 82"/>
                  <a:gd name="T37" fmla="*/ 0 h 67"/>
                  <a:gd name="T38" fmla="*/ 0 w 82"/>
                  <a:gd name="T39" fmla="*/ 0 h 67"/>
                  <a:gd name="T40" fmla="*/ 0 w 82"/>
                  <a:gd name="T41" fmla="*/ 0 h 67"/>
                  <a:gd name="T42" fmla="*/ 0 w 82"/>
                  <a:gd name="T43" fmla="*/ 0 h 67"/>
                  <a:gd name="T44" fmla="*/ 0 w 82"/>
                  <a:gd name="T45" fmla="*/ 0 h 67"/>
                  <a:gd name="T46" fmla="*/ 0 w 82"/>
                  <a:gd name="T47" fmla="*/ 0 h 67"/>
                  <a:gd name="T48" fmla="*/ 0 w 82"/>
                  <a:gd name="T49" fmla="*/ 0 h 67"/>
                  <a:gd name="T50" fmla="*/ 0 w 82"/>
                  <a:gd name="T51" fmla="*/ 0 h 67"/>
                  <a:gd name="T52" fmla="*/ 0 w 82"/>
                  <a:gd name="T53" fmla="*/ 0 h 67"/>
                  <a:gd name="T54" fmla="*/ 0 w 82"/>
                  <a:gd name="T55" fmla="*/ 0 h 67"/>
                  <a:gd name="T56" fmla="*/ 0 w 82"/>
                  <a:gd name="T57" fmla="*/ 0 h 67"/>
                  <a:gd name="T58" fmla="*/ 0 w 82"/>
                  <a:gd name="T59" fmla="*/ 0 h 67"/>
                  <a:gd name="T60" fmla="*/ 0 w 82"/>
                  <a:gd name="T61" fmla="*/ 0 h 67"/>
                  <a:gd name="T62" fmla="*/ 0 w 82"/>
                  <a:gd name="T63" fmla="*/ 0 h 67"/>
                  <a:gd name="T64" fmla="*/ 0 w 82"/>
                  <a:gd name="T65" fmla="*/ 0 h 67"/>
                  <a:gd name="T66" fmla="*/ 0 w 82"/>
                  <a:gd name="T67" fmla="*/ 0 h 67"/>
                  <a:gd name="T68" fmla="*/ 0 w 82"/>
                  <a:gd name="T69" fmla="*/ 0 h 67"/>
                  <a:gd name="T70" fmla="*/ 0 w 82"/>
                  <a:gd name="T71" fmla="*/ 0 h 67"/>
                  <a:gd name="T72" fmla="*/ 0 w 82"/>
                  <a:gd name="T73" fmla="*/ 0 h 67"/>
                  <a:gd name="T74" fmla="*/ 0 w 82"/>
                  <a:gd name="T75" fmla="*/ 0 h 67"/>
                  <a:gd name="T76" fmla="*/ 0 w 82"/>
                  <a:gd name="T77" fmla="*/ 0 h 67"/>
                  <a:gd name="T78" fmla="*/ 0 w 82"/>
                  <a:gd name="T79" fmla="*/ 0 h 67"/>
                  <a:gd name="T80" fmla="*/ 0 w 82"/>
                  <a:gd name="T81" fmla="*/ 0 h 67"/>
                  <a:gd name="T82" fmla="*/ 0 w 82"/>
                  <a:gd name="T83" fmla="*/ 0 h 67"/>
                  <a:gd name="T84" fmla="*/ 0 w 82"/>
                  <a:gd name="T85" fmla="*/ 0 h 67"/>
                  <a:gd name="T86" fmla="*/ 0 w 82"/>
                  <a:gd name="T87" fmla="*/ 0 h 67"/>
                  <a:gd name="T88" fmla="*/ 0 w 82"/>
                  <a:gd name="T89" fmla="*/ 0 h 67"/>
                  <a:gd name="T90" fmla="*/ 0 w 82"/>
                  <a:gd name="T91" fmla="*/ 0 h 67"/>
                  <a:gd name="T92" fmla="*/ 0 w 82"/>
                  <a:gd name="T93" fmla="*/ 0 h 67"/>
                  <a:gd name="T94" fmla="*/ 0 w 82"/>
                  <a:gd name="T95" fmla="*/ 0 h 67"/>
                  <a:gd name="T96" fmla="*/ 0 w 82"/>
                  <a:gd name="T97" fmla="*/ 0 h 67"/>
                  <a:gd name="T98" fmla="*/ 0 w 82"/>
                  <a:gd name="T99" fmla="*/ 0 h 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67"/>
                  <a:gd name="T152" fmla="*/ 82 w 82"/>
                  <a:gd name="T153" fmla="*/ 67 h 6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67">
                    <a:moveTo>
                      <a:pt x="12" y="5"/>
                    </a:move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9" y="14"/>
                    </a:lnTo>
                    <a:lnTo>
                      <a:pt x="76" y="22"/>
                    </a:lnTo>
                    <a:lnTo>
                      <a:pt x="81" y="32"/>
                    </a:lnTo>
                    <a:lnTo>
                      <a:pt x="82" y="43"/>
                    </a:lnTo>
                    <a:lnTo>
                      <a:pt x="82" y="52"/>
                    </a:lnTo>
                    <a:lnTo>
                      <a:pt x="81" y="58"/>
                    </a:lnTo>
                    <a:lnTo>
                      <a:pt x="81" y="62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6" y="62"/>
                    </a:lnTo>
                    <a:lnTo>
                      <a:pt x="74" y="58"/>
                    </a:lnTo>
                    <a:lnTo>
                      <a:pt x="73" y="54"/>
                    </a:lnTo>
                    <a:lnTo>
                      <a:pt x="71" y="50"/>
                    </a:lnTo>
                    <a:lnTo>
                      <a:pt x="71" y="47"/>
                    </a:lnTo>
                    <a:lnTo>
                      <a:pt x="68" y="40"/>
                    </a:lnTo>
                    <a:lnTo>
                      <a:pt x="65" y="34"/>
                    </a:lnTo>
                    <a:lnTo>
                      <a:pt x="61" y="28"/>
                    </a:lnTo>
                    <a:lnTo>
                      <a:pt x="56" y="24"/>
                    </a:lnTo>
                    <a:lnTo>
                      <a:pt x="51" y="20"/>
                    </a:lnTo>
                    <a:lnTo>
                      <a:pt x="47" y="17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2" y="12"/>
                    </a:lnTo>
                    <a:lnTo>
                      <a:pt x="17" y="13"/>
                    </a:lnTo>
                    <a:lnTo>
                      <a:pt x="13" y="14"/>
                    </a:lnTo>
                    <a:lnTo>
                      <a:pt x="9" y="15"/>
                    </a:lnTo>
                    <a:lnTo>
                      <a:pt x="5" y="16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8" name="Freeform 95"/>
              <p:cNvSpPr>
                <a:spLocks/>
              </p:cNvSpPr>
              <p:nvPr/>
            </p:nvSpPr>
            <p:spPr bwMode="auto">
              <a:xfrm>
                <a:off x="1451" y="2484"/>
                <a:ext cx="30" cy="20"/>
              </a:xfrm>
              <a:custGeom>
                <a:avLst/>
                <a:gdLst>
                  <a:gd name="T0" fmla="*/ 0 w 89"/>
                  <a:gd name="T1" fmla="*/ 0 h 60"/>
                  <a:gd name="T2" fmla="*/ 0 w 89"/>
                  <a:gd name="T3" fmla="*/ 0 h 60"/>
                  <a:gd name="T4" fmla="*/ 0 w 89"/>
                  <a:gd name="T5" fmla="*/ 0 h 60"/>
                  <a:gd name="T6" fmla="*/ 0 w 89"/>
                  <a:gd name="T7" fmla="*/ 0 h 60"/>
                  <a:gd name="T8" fmla="*/ 0 w 89"/>
                  <a:gd name="T9" fmla="*/ 0 h 60"/>
                  <a:gd name="T10" fmla="*/ 0 w 89"/>
                  <a:gd name="T11" fmla="*/ 0 h 60"/>
                  <a:gd name="T12" fmla="*/ 0 w 89"/>
                  <a:gd name="T13" fmla="*/ 0 h 60"/>
                  <a:gd name="T14" fmla="*/ 0 w 89"/>
                  <a:gd name="T15" fmla="*/ 0 h 60"/>
                  <a:gd name="T16" fmla="*/ 0 w 89"/>
                  <a:gd name="T17" fmla="*/ 0 h 60"/>
                  <a:gd name="T18" fmla="*/ 0 w 89"/>
                  <a:gd name="T19" fmla="*/ 0 h 60"/>
                  <a:gd name="T20" fmla="*/ 0 w 89"/>
                  <a:gd name="T21" fmla="*/ 0 h 60"/>
                  <a:gd name="T22" fmla="*/ 0 w 89"/>
                  <a:gd name="T23" fmla="*/ 0 h 60"/>
                  <a:gd name="T24" fmla="*/ 0 w 89"/>
                  <a:gd name="T25" fmla="*/ 0 h 60"/>
                  <a:gd name="T26" fmla="*/ 0 w 89"/>
                  <a:gd name="T27" fmla="*/ 0 h 60"/>
                  <a:gd name="T28" fmla="*/ 0 w 89"/>
                  <a:gd name="T29" fmla="*/ 0 h 60"/>
                  <a:gd name="T30" fmla="*/ 0 w 89"/>
                  <a:gd name="T31" fmla="*/ 0 h 60"/>
                  <a:gd name="T32" fmla="*/ 0 w 89"/>
                  <a:gd name="T33" fmla="*/ 0 h 60"/>
                  <a:gd name="T34" fmla="*/ 0 w 89"/>
                  <a:gd name="T35" fmla="*/ 0 h 60"/>
                  <a:gd name="T36" fmla="*/ 0 w 89"/>
                  <a:gd name="T37" fmla="*/ 0 h 60"/>
                  <a:gd name="T38" fmla="*/ 0 w 89"/>
                  <a:gd name="T39" fmla="*/ 0 h 60"/>
                  <a:gd name="T40" fmla="*/ 0 w 89"/>
                  <a:gd name="T41" fmla="*/ 0 h 60"/>
                  <a:gd name="T42" fmla="*/ 0 w 89"/>
                  <a:gd name="T43" fmla="*/ 0 h 60"/>
                  <a:gd name="T44" fmla="*/ 0 w 89"/>
                  <a:gd name="T45" fmla="*/ 0 h 60"/>
                  <a:gd name="T46" fmla="*/ 0 w 89"/>
                  <a:gd name="T47" fmla="*/ 0 h 60"/>
                  <a:gd name="T48" fmla="*/ 0 w 89"/>
                  <a:gd name="T49" fmla="*/ 0 h 60"/>
                  <a:gd name="T50" fmla="*/ 0 w 89"/>
                  <a:gd name="T51" fmla="*/ 0 h 60"/>
                  <a:gd name="T52" fmla="*/ 0 w 89"/>
                  <a:gd name="T53" fmla="*/ 0 h 60"/>
                  <a:gd name="T54" fmla="*/ 0 w 89"/>
                  <a:gd name="T55" fmla="*/ 0 h 60"/>
                  <a:gd name="T56" fmla="*/ 0 w 89"/>
                  <a:gd name="T57" fmla="*/ 0 h 60"/>
                  <a:gd name="T58" fmla="*/ 0 w 89"/>
                  <a:gd name="T59" fmla="*/ 0 h 60"/>
                  <a:gd name="T60" fmla="*/ 0 w 89"/>
                  <a:gd name="T61" fmla="*/ 0 h 60"/>
                  <a:gd name="T62" fmla="*/ 0 w 89"/>
                  <a:gd name="T63" fmla="*/ 0 h 60"/>
                  <a:gd name="T64" fmla="*/ 0 w 89"/>
                  <a:gd name="T65" fmla="*/ 0 h 60"/>
                  <a:gd name="T66" fmla="*/ 0 w 89"/>
                  <a:gd name="T67" fmla="*/ 0 h 60"/>
                  <a:gd name="T68" fmla="*/ 0 w 89"/>
                  <a:gd name="T69" fmla="*/ 0 h 60"/>
                  <a:gd name="T70" fmla="*/ 0 w 89"/>
                  <a:gd name="T71" fmla="*/ 0 h 60"/>
                  <a:gd name="T72" fmla="*/ 0 w 89"/>
                  <a:gd name="T73" fmla="*/ 0 h 60"/>
                  <a:gd name="T74" fmla="*/ 0 w 89"/>
                  <a:gd name="T75" fmla="*/ 0 h 60"/>
                  <a:gd name="T76" fmla="*/ 0 w 89"/>
                  <a:gd name="T77" fmla="*/ 0 h 60"/>
                  <a:gd name="T78" fmla="*/ 0 w 89"/>
                  <a:gd name="T79" fmla="*/ 0 h 60"/>
                  <a:gd name="T80" fmla="*/ 0 w 89"/>
                  <a:gd name="T81" fmla="*/ 0 h 60"/>
                  <a:gd name="T82" fmla="*/ 0 w 89"/>
                  <a:gd name="T83" fmla="*/ 0 h 60"/>
                  <a:gd name="T84" fmla="*/ 0 w 89"/>
                  <a:gd name="T85" fmla="*/ 0 h 60"/>
                  <a:gd name="T86" fmla="*/ 0 w 89"/>
                  <a:gd name="T87" fmla="*/ 0 h 60"/>
                  <a:gd name="T88" fmla="*/ 0 w 89"/>
                  <a:gd name="T89" fmla="*/ 0 h 60"/>
                  <a:gd name="T90" fmla="*/ 0 w 89"/>
                  <a:gd name="T91" fmla="*/ 0 h 60"/>
                  <a:gd name="T92" fmla="*/ 0 w 89"/>
                  <a:gd name="T93" fmla="*/ 0 h 60"/>
                  <a:gd name="T94" fmla="*/ 0 w 89"/>
                  <a:gd name="T95" fmla="*/ 0 h 60"/>
                  <a:gd name="T96" fmla="*/ 0 w 89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60"/>
                  <a:gd name="T149" fmla="*/ 89 w 89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60">
                    <a:moveTo>
                      <a:pt x="8" y="13"/>
                    </a:moveTo>
                    <a:lnTo>
                      <a:pt x="12" y="9"/>
                    </a:lnTo>
                    <a:lnTo>
                      <a:pt x="17" y="6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4" y="1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7" y="7"/>
                    </a:lnTo>
                    <a:lnTo>
                      <a:pt x="71" y="10"/>
                    </a:lnTo>
                    <a:lnTo>
                      <a:pt x="74" y="15"/>
                    </a:lnTo>
                    <a:lnTo>
                      <a:pt x="78" y="19"/>
                    </a:lnTo>
                    <a:lnTo>
                      <a:pt x="81" y="25"/>
                    </a:lnTo>
                    <a:lnTo>
                      <a:pt x="84" y="32"/>
                    </a:lnTo>
                    <a:lnTo>
                      <a:pt x="85" y="33"/>
                    </a:lnTo>
                    <a:lnTo>
                      <a:pt x="85" y="34"/>
                    </a:lnTo>
                    <a:lnTo>
                      <a:pt x="87" y="41"/>
                    </a:lnTo>
                    <a:lnTo>
                      <a:pt x="89" y="49"/>
                    </a:lnTo>
                    <a:lnTo>
                      <a:pt x="89" y="55"/>
                    </a:lnTo>
                    <a:lnTo>
                      <a:pt x="88" y="60"/>
                    </a:lnTo>
                    <a:lnTo>
                      <a:pt x="88" y="57"/>
                    </a:lnTo>
                    <a:lnTo>
                      <a:pt x="87" y="54"/>
                    </a:lnTo>
                    <a:lnTo>
                      <a:pt x="87" y="50"/>
                    </a:lnTo>
                    <a:lnTo>
                      <a:pt x="86" y="45"/>
                    </a:lnTo>
                    <a:lnTo>
                      <a:pt x="84" y="40"/>
                    </a:lnTo>
                    <a:lnTo>
                      <a:pt x="81" y="36"/>
                    </a:lnTo>
                    <a:lnTo>
                      <a:pt x="75" y="31"/>
                    </a:lnTo>
                    <a:lnTo>
                      <a:pt x="70" y="26"/>
                    </a:lnTo>
                    <a:lnTo>
                      <a:pt x="64" y="23"/>
                    </a:lnTo>
                    <a:lnTo>
                      <a:pt x="56" y="19"/>
                    </a:lnTo>
                    <a:lnTo>
                      <a:pt x="49" y="17"/>
                    </a:lnTo>
                    <a:lnTo>
                      <a:pt x="40" y="15"/>
                    </a:lnTo>
                    <a:lnTo>
                      <a:pt x="34" y="15"/>
                    </a:lnTo>
                    <a:lnTo>
                      <a:pt x="28" y="15"/>
                    </a:lnTo>
                    <a:lnTo>
                      <a:pt x="23" y="15"/>
                    </a:lnTo>
                    <a:lnTo>
                      <a:pt x="17" y="16"/>
                    </a:lnTo>
                    <a:lnTo>
                      <a:pt x="13" y="18"/>
                    </a:lnTo>
                    <a:lnTo>
                      <a:pt x="9" y="21"/>
                    </a:lnTo>
                    <a:lnTo>
                      <a:pt x="5" y="24"/>
                    </a:lnTo>
                    <a:lnTo>
                      <a:pt x="0" y="27"/>
                    </a:lnTo>
                    <a:lnTo>
                      <a:pt x="1" y="23"/>
                    </a:lnTo>
                    <a:lnTo>
                      <a:pt x="3" y="19"/>
                    </a:lnTo>
                    <a:lnTo>
                      <a:pt x="6" y="1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99" name="Freeform 96"/>
              <p:cNvSpPr>
                <a:spLocks/>
              </p:cNvSpPr>
              <p:nvPr/>
            </p:nvSpPr>
            <p:spPr bwMode="auto">
              <a:xfrm>
                <a:off x="1448" y="2491"/>
                <a:ext cx="31" cy="17"/>
              </a:xfrm>
              <a:custGeom>
                <a:avLst/>
                <a:gdLst>
                  <a:gd name="T0" fmla="*/ 0 w 95"/>
                  <a:gd name="T1" fmla="*/ 0 h 51"/>
                  <a:gd name="T2" fmla="*/ 0 w 95"/>
                  <a:gd name="T3" fmla="*/ 0 h 51"/>
                  <a:gd name="T4" fmla="*/ 0 w 95"/>
                  <a:gd name="T5" fmla="*/ 0 h 51"/>
                  <a:gd name="T6" fmla="*/ 0 w 95"/>
                  <a:gd name="T7" fmla="*/ 0 h 51"/>
                  <a:gd name="T8" fmla="*/ 0 w 95"/>
                  <a:gd name="T9" fmla="*/ 0 h 51"/>
                  <a:gd name="T10" fmla="*/ 0 w 95"/>
                  <a:gd name="T11" fmla="*/ 0 h 51"/>
                  <a:gd name="T12" fmla="*/ 0 w 95"/>
                  <a:gd name="T13" fmla="*/ 0 h 51"/>
                  <a:gd name="T14" fmla="*/ 0 w 95"/>
                  <a:gd name="T15" fmla="*/ 0 h 51"/>
                  <a:gd name="T16" fmla="*/ 0 w 95"/>
                  <a:gd name="T17" fmla="*/ 0 h 51"/>
                  <a:gd name="T18" fmla="*/ 0 w 95"/>
                  <a:gd name="T19" fmla="*/ 0 h 51"/>
                  <a:gd name="T20" fmla="*/ 0 w 95"/>
                  <a:gd name="T21" fmla="*/ 0 h 51"/>
                  <a:gd name="T22" fmla="*/ 0 w 95"/>
                  <a:gd name="T23" fmla="*/ 0 h 51"/>
                  <a:gd name="T24" fmla="*/ 0 w 95"/>
                  <a:gd name="T25" fmla="*/ 0 h 51"/>
                  <a:gd name="T26" fmla="*/ 0 w 95"/>
                  <a:gd name="T27" fmla="*/ 0 h 51"/>
                  <a:gd name="T28" fmla="*/ 0 w 95"/>
                  <a:gd name="T29" fmla="*/ 0 h 51"/>
                  <a:gd name="T30" fmla="*/ 0 w 95"/>
                  <a:gd name="T31" fmla="*/ 0 h 51"/>
                  <a:gd name="T32" fmla="*/ 0 w 95"/>
                  <a:gd name="T33" fmla="*/ 0 h 51"/>
                  <a:gd name="T34" fmla="*/ 0 w 95"/>
                  <a:gd name="T35" fmla="*/ 0 h 51"/>
                  <a:gd name="T36" fmla="*/ 0 w 95"/>
                  <a:gd name="T37" fmla="*/ 0 h 51"/>
                  <a:gd name="T38" fmla="*/ 0 w 95"/>
                  <a:gd name="T39" fmla="*/ 0 h 51"/>
                  <a:gd name="T40" fmla="*/ 0 w 95"/>
                  <a:gd name="T41" fmla="*/ 0 h 51"/>
                  <a:gd name="T42" fmla="*/ 0 w 95"/>
                  <a:gd name="T43" fmla="*/ 0 h 51"/>
                  <a:gd name="T44" fmla="*/ 0 w 95"/>
                  <a:gd name="T45" fmla="*/ 0 h 51"/>
                  <a:gd name="T46" fmla="*/ 0 w 95"/>
                  <a:gd name="T47" fmla="*/ 0 h 51"/>
                  <a:gd name="T48" fmla="*/ 0 w 95"/>
                  <a:gd name="T49" fmla="*/ 0 h 51"/>
                  <a:gd name="T50" fmla="*/ 0 w 95"/>
                  <a:gd name="T51" fmla="*/ 0 h 51"/>
                  <a:gd name="T52" fmla="*/ 0 w 95"/>
                  <a:gd name="T53" fmla="*/ 0 h 51"/>
                  <a:gd name="T54" fmla="*/ 0 w 95"/>
                  <a:gd name="T55" fmla="*/ 0 h 51"/>
                  <a:gd name="T56" fmla="*/ 0 w 95"/>
                  <a:gd name="T57" fmla="*/ 0 h 51"/>
                  <a:gd name="T58" fmla="*/ 0 w 95"/>
                  <a:gd name="T59" fmla="*/ 0 h 51"/>
                  <a:gd name="T60" fmla="*/ 0 w 95"/>
                  <a:gd name="T61" fmla="*/ 0 h 51"/>
                  <a:gd name="T62" fmla="*/ 0 w 95"/>
                  <a:gd name="T63" fmla="*/ 0 h 51"/>
                  <a:gd name="T64" fmla="*/ 0 w 95"/>
                  <a:gd name="T65" fmla="*/ 0 h 51"/>
                  <a:gd name="T66" fmla="*/ 0 w 95"/>
                  <a:gd name="T67" fmla="*/ 0 h 51"/>
                  <a:gd name="T68" fmla="*/ 0 w 95"/>
                  <a:gd name="T69" fmla="*/ 0 h 51"/>
                  <a:gd name="T70" fmla="*/ 0 w 95"/>
                  <a:gd name="T71" fmla="*/ 0 h 51"/>
                  <a:gd name="T72" fmla="*/ 0 w 95"/>
                  <a:gd name="T73" fmla="*/ 0 h 51"/>
                  <a:gd name="T74" fmla="*/ 0 w 95"/>
                  <a:gd name="T75" fmla="*/ 0 h 51"/>
                  <a:gd name="T76" fmla="*/ 0 w 95"/>
                  <a:gd name="T77" fmla="*/ 0 h 51"/>
                  <a:gd name="T78" fmla="*/ 0 w 95"/>
                  <a:gd name="T79" fmla="*/ 0 h 51"/>
                  <a:gd name="T80" fmla="*/ 0 w 95"/>
                  <a:gd name="T81" fmla="*/ 0 h 51"/>
                  <a:gd name="T82" fmla="*/ 0 w 95"/>
                  <a:gd name="T83" fmla="*/ 0 h 51"/>
                  <a:gd name="T84" fmla="*/ 0 w 95"/>
                  <a:gd name="T85" fmla="*/ 0 h 51"/>
                  <a:gd name="T86" fmla="*/ 0 w 95"/>
                  <a:gd name="T87" fmla="*/ 0 h 51"/>
                  <a:gd name="T88" fmla="*/ 0 w 95"/>
                  <a:gd name="T89" fmla="*/ 0 h 51"/>
                  <a:gd name="T90" fmla="*/ 0 w 95"/>
                  <a:gd name="T91" fmla="*/ 0 h 51"/>
                  <a:gd name="T92" fmla="*/ 0 w 95"/>
                  <a:gd name="T93" fmla="*/ 0 h 51"/>
                  <a:gd name="T94" fmla="*/ 0 w 95"/>
                  <a:gd name="T95" fmla="*/ 0 h 51"/>
                  <a:gd name="T96" fmla="*/ 0 w 95"/>
                  <a:gd name="T97" fmla="*/ 0 h 51"/>
                  <a:gd name="T98" fmla="*/ 0 w 95"/>
                  <a:gd name="T99" fmla="*/ 0 h 51"/>
                  <a:gd name="T100" fmla="*/ 0 w 95"/>
                  <a:gd name="T101" fmla="*/ 0 h 51"/>
                  <a:gd name="T102" fmla="*/ 0 w 95"/>
                  <a:gd name="T103" fmla="*/ 0 h 51"/>
                  <a:gd name="T104" fmla="*/ 0 w 95"/>
                  <a:gd name="T105" fmla="*/ 0 h 51"/>
                  <a:gd name="T106" fmla="*/ 0 w 95"/>
                  <a:gd name="T107" fmla="*/ 0 h 51"/>
                  <a:gd name="T108" fmla="*/ 0 w 95"/>
                  <a:gd name="T109" fmla="*/ 0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51"/>
                  <a:gd name="T167" fmla="*/ 95 w 95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51">
                    <a:moveTo>
                      <a:pt x="9" y="17"/>
                    </a:moveTo>
                    <a:lnTo>
                      <a:pt x="14" y="12"/>
                    </a:lnTo>
                    <a:lnTo>
                      <a:pt x="19" y="8"/>
                    </a:lnTo>
                    <a:lnTo>
                      <a:pt x="23" y="5"/>
                    </a:lnTo>
                    <a:lnTo>
                      <a:pt x="27" y="2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7"/>
                    </a:lnTo>
                    <a:lnTo>
                      <a:pt x="78" y="11"/>
                    </a:lnTo>
                    <a:lnTo>
                      <a:pt x="82" y="15"/>
                    </a:lnTo>
                    <a:lnTo>
                      <a:pt x="86" y="18"/>
                    </a:lnTo>
                    <a:lnTo>
                      <a:pt x="90" y="23"/>
                    </a:lnTo>
                    <a:lnTo>
                      <a:pt x="92" y="27"/>
                    </a:lnTo>
                    <a:lnTo>
                      <a:pt x="93" y="33"/>
                    </a:lnTo>
                    <a:lnTo>
                      <a:pt x="94" y="39"/>
                    </a:lnTo>
                    <a:lnTo>
                      <a:pt x="95" y="45"/>
                    </a:lnTo>
                    <a:lnTo>
                      <a:pt x="94" y="49"/>
                    </a:lnTo>
                    <a:lnTo>
                      <a:pt x="94" y="50"/>
                    </a:lnTo>
                    <a:lnTo>
                      <a:pt x="93" y="51"/>
                    </a:lnTo>
                    <a:lnTo>
                      <a:pt x="93" y="48"/>
                    </a:lnTo>
                    <a:lnTo>
                      <a:pt x="92" y="44"/>
                    </a:lnTo>
                    <a:lnTo>
                      <a:pt x="91" y="42"/>
                    </a:lnTo>
                    <a:lnTo>
                      <a:pt x="90" y="39"/>
                    </a:lnTo>
                    <a:lnTo>
                      <a:pt x="87" y="35"/>
                    </a:lnTo>
                    <a:lnTo>
                      <a:pt x="84" y="31"/>
                    </a:lnTo>
                    <a:lnTo>
                      <a:pt x="80" y="27"/>
                    </a:lnTo>
                    <a:lnTo>
                      <a:pt x="76" y="23"/>
                    </a:lnTo>
                    <a:lnTo>
                      <a:pt x="71" y="21"/>
                    </a:lnTo>
                    <a:lnTo>
                      <a:pt x="65" y="19"/>
                    </a:lnTo>
                    <a:lnTo>
                      <a:pt x="59" y="17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6" y="14"/>
                    </a:lnTo>
                    <a:lnTo>
                      <a:pt x="29" y="14"/>
                    </a:lnTo>
                    <a:lnTo>
                      <a:pt x="24" y="16"/>
                    </a:lnTo>
                    <a:lnTo>
                      <a:pt x="18" y="19"/>
                    </a:lnTo>
                    <a:lnTo>
                      <a:pt x="12" y="22"/>
                    </a:lnTo>
                    <a:lnTo>
                      <a:pt x="7" y="26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2" y="25"/>
                    </a:lnTo>
                    <a:lnTo>
                      <a:pt x="5" y="21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0" name="Freeform 97"/>
              <p:cNvSpPr>
                <a:spLocks/>
              </p:cNvSpPr>
              <p:nvPr/>
            </p:nvSpPr>
            <p:spPr bwMode="auto">
              <a:xfrm>
                <a:off x="1447" y="2497"/>
                <a:ext cx="30" cy="13"/>
              </a:xfrm>
              <a:custGeom>
                <a:avLst/>
                <a:gdLst>
                  <a:gd name="T0" fmla="*/ 0 w 91"/>
                  <a:gd name="T1" fmla="*/ 0 h 37"/>
                  <a:gd name="T2" fmla="*/ 0 w 91"/>
                  <a:gd name="T3" fmla="*/ 0 h 37"/>
                  <a:gd name="T4" fmla="*/ 0 w 91"/>
                  <a:gd name="T5" fmla="*/ 0 h 37"/>
                  <a:gd name="T6" fmla="*/ 0 w 91"/>
                  <a:gd name="T7" fmla="*/ 0 h 37"/>
                  <a:gd name="T8" fmla="*/ 0 w 91"/>
                  <a:gd name="T9" fmla="*/ 0 h 37"/>
                  <a:gd name="T10" fmla="*/ 0 w 91"/>
                  <a:gd name="T11" fmla="*/ 0 h 37"/>
                  <a:gd name="T12" fmla="*/ 0 w 91"/>
                  <a:gd name="T13" fmla="*/ 0 h 37"/>
                  <a:gd name="T14" fmla="*/ 0 w 91"/>
                  <a:gd name="T15" fmla="*/ 0 h 37"/>
                  <a:gd name="T16" fmla="*/ 0 w 91"/>
                  <a:gd name="T17" fmla="*/ 0 h 37"/>
                  <a:gd name="T18" fmla="*/ 0 w 91"/>
                  <a:gd name="T19" fmla="*/ 0 h 37"/>
                  <a:gd name="T20" fmla="*/ 0 w 91"/>
                  <a:gd name="T21" fmla="*/ 0 h 37"/>
                  <a:gd name="T22" fmla="*/ 0 w 91"/>
                  <a:gd name="T23" fmla="*/ 0 h 37"/>
                  <a:gd name="T24" fmla="*/ 0 w 91"/>
                  <a:gd name="T25" fmla="*/ 0 h 37"/>
                  <a:gd name="T26" fmla="*/ 0 w 91"/>
                  <a:gd name="T27" fmla="*/ 0 h 37"/>
                  <a:gd name="T28" fmla="*/ 0 w 91"/>
                  <a:gd name="T29" fmla="*/ 0 h 37"/>
                  <a:gd name="T30" fmla="*/ 0 w 91"/>
                  <a:gd name="T31" fmla="*/ 0 h 37"/>
                  <a:gd name="T32" fmla="*/ 0 w 91"/>
                  <a:gd name="T33" fmla="*/ 0 h 37"/>
                  <a:gd name="T34" fmla="*/ 0 w 91"/>
                  <a:gd name="T35" fmla="*/ 0 h 37"/>
                  <a:gd name="T36" fmla="*/ 0 w 91"/>
                  <a:gd name="T37" fmla="*/ 0 h 37"/>
                  <a:gd name="T38" fmla="*/ 0 w 91"/>
                  <a:gd name="T39" fmla="*/ 0 h 37"/>
                  <a:gd name="T40" fmla="*/ 0 w 91"/>
                  <a:gd name="T41" fmla="*/ 0 h 37"/>
                  <a:gd name="T42" fmla="*/ 0 w 91"/>
                  <a:gd name="T43" fmla="*/ 0 h 37"/>
                  <a:gd name="T44" fmla="*/ 0 w 91"/>
                  <a:gd name="T45" fmla="*/ 0 h 37"/>
                  <a:gd name="T46" fmla="*/ 0 w 91"/>
                  <a:gd name="T47" fmla="*/ 0 h 37"/>
                  <a:gd name="T48" fmla="*/ 0 w 91"/>
                  <a:gd name="T49" fmla="*/ 0 h 37"/>
                  <a:gd name="T50" fmla="*/ 0 w 91"/>
                  <a:gd name="T51" fmla="*/ 0 h 37"/>
                  <a:gd name="T52" fmla="*/ 0 w 91"/>
                  <a:gd name="T53" fmla="*/ 0 h 37"/>
                  <a:gd name="T54" fmla="*/ 0 w 91"/>
                  <a:gd name="T55" fmla="*/ 0 h 37"/>
                  <a:gd name="T56" fmla="*/ 0 w 91"/>
                  <a:gd name="T57" fmla="*/ 0 h 37"/>
                  <a:gd name="T58" fmla="*/ 0 w 91"/>
                  <a:gd name="T59" fmla="*/ 0 h 37"/>
                  <a:gd name="T60" fmla="*/ 0 w 91"/>
                  <a:gd name="T61" fmla="*/ 0 h 37"/>
                  <a:gd name="T62" fmla="*/ 0 w 91"/>
                  <a:gd name="T63" fmla="*/ 0 h 37"/>
                  <a:gd name="T64" fmla="*/ 0 w 91"/>
                  <a:gd name="T65" fmla="*/ 0 h 37"/>
                  <a:gd name="T66" fmla="*/ 0 w 91"/>
                  <a:gd name="T67" fmla="*/ 0 h 37"/>
                  <a:gd name="T68" fmla="*/ 0 w 91"/>
                  <a:gd name="T69" fmla="*/ 0 h 37"/>
                  <a:gd name="T70" fmla="*/ 0 w 91"/>
                  <a:gd name="T71" fmla="*/ 0 h 37"/>
                  <a:gd name="T72" fmla="*/ 0 w 91"/>
                  <a:gd name="T73" fmla="*/ 0 h 37"/>
                  <a:gd name="T74" fmla="*/ 0 w 91"/>
                  <a:gd name="T75" fmla="*/ 0 h 37"/>
                  <a:gd name="T76" fmla="*/ 0 w 91"/>
                  <a:gd name="T77" fmla="*/ 0 h 37"/>
                  <a:gd name="T78" fmla="*/ 0 w 91"/>
                  <a:gd name="T79" fmla="*/ 0 h 37"/>
                  <a:gd name="T80" fmla="*/ 0 w 91"/>
                  <a:gd name="T81" fmla="*/ 0 h 37"/>
                  <a:gd name="T82" fmla="*/ 0 w 91"/>
                  <a:gd name="T83" fmla="*/ 0 h 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1"/>
                  <a:gd name="T127" fmla="*/ 0 h 37"/>
                  <a:gd name="T128" fmla="*/ 91 w 91"/>
                  <a:gd name="T129" fmla="*/ 37 h 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1" h="37">
                    <a:moveTo>
                      <a:pt x="0" y="37"/>
                    </a:moveTo>
                    <a:lnTo>
                      <a:pt x="0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7" y="16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1"/>
                    </a:lnTo>
                    <a:lnTo>
                      <a:pt x="58" y="3"/>
                    </a:lnTo>
                    <a:lnTo>
                      <a:pt x="64" y="4"/>
                    </a:lnTo>
                    <a:lnTo>
                      <a:pt x="69" y="6"/>
                    </a:lnTo>
                    <a:lnTo>
                      <a:pt x="74" y="10"/>
                    </a:lnTo>
                    <a:lnTo>
                      <a:pt x="78" y="12"/>
                    </a:lnTo>
                    <a:lnTo>
                      <a:pt x="81" y="15"/>
                    </a:lnTo>
                    <a:lnTo>
                      <a:pt x="84" y="18"/>
                    </a:lnTo>
                    <a:lnTo>
                      <a:pt x="86" y="22"/>
                    </a:lnTo>
                    <a:lnTo>
                      <a:pt x="87" y="26"/>
                    </a:lnTo>
                    <a:lnTo>
                      <a:pt x="88" y="30"/>
                    </a:lnTo>
                    <a:lnTo>
                      <a:pt x="89" y="33"/>
                    </a:lnTo>
                    <a:lnTo>
                      <a:pt x="91" y="36"/>
                    </a:lnTo>
                    <a:lnTo>
                      <a:pt x="86" y="32"/>
                    </a:lnTo>
                    <a:lnTo>
                      <a:pt x="81" y="27"/>
                    </a:lnTo>
                    <a:lnTo>
                      <a:pt x="74" y="23"/>
                    </a:lnTo>
                    <a:lnTo>
                      <a:pt x="64" y="19"/>
                    </a:lnTo>
                    <a:lnTo>
                      <a:pt x="55" y="16"/>
                    </a:lnTo>
                    <a:lnTo>
                      <a:pt x="46" y="15"/>
                    </a:lnTo>
                    <a:lnTo>
                      <a:pt x="38" y="16"/>
                    </a:lnTo>
                    <a:lnTo>
                      <a:pt x="30" y="17"/>
                    </a:lnTo>
                    <a:lnTo>
                      <a:pt x="24" y="20"/>
                    </a:lnTo>
                    <a:lnTo>
                      <a:pt x="18" y="23"/>
                    </a:lnTo>
                    <a:lnTo>
                      <a:pt x="11" y="27"/>
                    </a:lnTo>
                    <a:lnTo>
                      <a:pt x="5" y="32"/>
                    </a:lnTo>
                    <a:lnTo>
                      <a:pt x="3" y="33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1" name="Freeform 98"/>
              <p:cNvSpPr>
                <a:spLocks/>
              </p:cNvSpPr>
              <p:nvPr/>
            </p:nvSpPr>
            <p:spPr bwMode="auto">
              <a:xfrm>
                <a:off x="1446" y="2504"/>
                <a:ext cx="31" cy="13"/>
              </a:xfrm>
              <a:custGeom>
                <a:avLst/>
                <a:gdLst>
                  <a:gd name="T0" fmla="*/ 0 w 94"/>
                  <a:gd name="T1" fmla="*/ 0 h 37"/>
                  <a:gd name="T2" fmla="*/ 0 w 94"/>
                  <a:gd name="T3" fmla="*/ 0 h 37"/>
                  <a:gd name="T4" fmla="*/ 0 w 94"/>
                  <a:gd name="T5" fmla="*/ 0 h 37"/>
                  <a:gd name="T6" fmla="*/ 0 w 94"/>
                  <a:gd name="T7" fmla="*/ 0 h 37"/>
                  <a:gd name="T8" fmla="*/ 0 w 94"/>
                  <a:gd name="T9" fmla="*/ 0 h 37"/>
                  <a:gd name="T10" fmla="*/ 0 w 94"/>
                  <a:gd name="T11" fmla="*/ 0 h 37"/>
                  <a:gd name="T12" fmla="*/ 0 w 94"/>
                  <a:gd name="T13" fmla="*/ 0 h 37"/>
                  <a:gd name="T14" fmla="*/ 0 w 94"/>
                  <a:gd name="T15" fmla="*/ 0 h 37"/>
                  <a:gd name="T16" fmla="*/ 0 w 94"/>
                  <a:gd name="T17" fmla="*/ 0 h 37"/>
                  <a:gd name="T18" fmla="*/ 0 w 94"/>
                  <a:gd name="T19" fmla="*/ 0 h 37"/>
                  <a:gd name="T20" fmla="*/ 0 w 94"/>
                  <a:gd name="T21" fmla="*/ 0 h 37"/>
                  <a:gd name="T22" fmla="*/ 0 w 94"/>
                  <a:gd name="T23" fmla="*/ 0 h 37"/>
                  <a:gd name="T24" fmla="*/ 0 w 94"/>
                  <a:gd name="T25" fmla="*/ 0 h 37"/>
                  <a:gd name="T26" fmla="*/ 0 w 94"/>
                  <a:gd name="T27" fmla="*/ 0 h 37"/>
                  <a:gd name="T28" fmla="*/ 0 w 94"/>
                  <a:gd name="T29" fmla="*/ 0 h 37"/>
                  <a:gd name="T30" fmla="*/ 0 w 94"/>
                  <a:gd name="T31" fmla="*/ 0 h 37"/>
                  <a:gd name="T32" fmla="*/ 0 w 94"/>
                  <a:gd name="T33" fmla="*/ 0 h 37"/>
                  <a:gd name="T34" fmla="*/ 0 w 94"/>
                  <a:gd name="T35" fmla="*/ 0 h 37"/>
                  <a:gd name="T36" fmla="*/ 0 w 94"/>
                  <a:gd name="T37" fmla="*/ 0 h 37"/>
                  <a:gd name="T38" fmla="*/ 0 w 94"/>
                  <a:gd name="T39" fmla="*/ 0 h 37"/>
                  <a:gd name="T40" fmla="*/ 0 w 94"/>
                  <a:gd name="T41" fmla="*/ 0 h 37"/>
                  <a:gd name="T42" fmla="*/ 0 w 94"/>
                  <a:gd name="T43" fmla="*/ 0 h 37"/>
                  <a:gd name="T44" fmla="*/ 0 w 94"/>
                  <a:gd name="T45" fmla="*/ 0 h 37"/>
                  <a:gd name="T46" fmla="*/ 0 w 94"/>
                  <a:gd name="T47" fmla="*/ 0 h 37"/>
                  <a:gd name="T48" fmla="*/ 0 w 94"/>
                  <a:gd name="T49" fmla="*/ 0 h 37"/>
                  <a:gd name="T50" fmla="*/ 0 w 94"/>
                  <a:gd name="T51" fmla="*/ 0 h 37"/>
                  <a:gd name="T52" fmla="*/ 0 w 94"/>
                  <a:gd name="T53" fmla="*/ 0 h 37"/>
                  <a:gd name="T54" fmla="*/ 0 w 94"/>
                  <a:gd name="T55" fmla="*/ 0 h 37"/>
                  <a:gd name="T56" fmla="*/ 0 w 94"/>
                  <a:gd name="T57" fmla="*/ 0 h 37"/>
                  <a:gd name="T58" fmla="*/ 0 w 94"/>
                  <a:gd name="T59" fmla="*/ 0 h 37"/>
                  <a:gd name="T60" fmla="*/ 0 w 94"/>
                  <a:gd name="T61" fmla="*/ 0 h 37"/>
                  <a:gd name="T62" fmla="*/ 0 w 94"/>
                  <a:gd name="T63" fmla="*/ 0 h 37"/>
                  <a:gd name="T64" fmla="*/ 0 w 94"/>
                  <a:gd name="T65" fmla="*/ 0 h 37"/>
                  <a:gd name="T66" fmla="*/ 0 w 94"/>
                  <a:gd name="T67" fmla="*/ 0 h 37"/>
                  <a:gd name="T68" fmla="*/ 0 w 94"/>
                  <a:gd name="T69" fmla="*/ 0 h 37"/>
                  <a:gd name="T70" fmla="*/ 0 w 94"/>
                  <a:gd name="T71" fmla="*/ 0 h 37"/>
                  <a:gd name="T72" fmla="*/ 0 w 94"/>
                  <a:gd name="T73" fmla="*/ 0 h 37"/>
                  <a:gd name="T74" fmla="*/ 0 w 94"/>
                  <a:gd name="T75" fmla="*/ 0 h 37"/>
                  <a:gd name="T76" fmla="*/ 0 w 94"/>
                  <a:gd name="T77" fmla="*/ 0 h 37"/>
                  <a:gd name="T78" fmla="*/ 0 w 94"/>
                  <a:gd name="T79" fmla="*/ 0 h 37"/>
                  <a:gd name="T80" fmla="*/ 0 w 94"/>
                  <a:gd name="T81" fmla="*/ 0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4"/>
                  <a:gd name="T124" fmla="*/ 0 h 37"/>
                  <a:gd name="T125" fmla="*/ 94 w 94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4" h="37">
                    <a:moveTo>
                      <a:pt x="10" y="17"/>
                    </a:moveTo>
                    <a:lnTo>
                      <a:pt x="10" y="17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6" y="11"/>
                    </a:lnTo>
                    <a:lnTo>
                      <a:pt x="23" y="8"/>
                    </a:lnTo>
                    <a:lnTo>
                      <a:pt x="28" y="4"/>
                    </a:lnTo>
                    <a:lnTo>
                      <a:pt x="35" y="1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5" y="3"/>
                    </a:lnTo>
                    <a:lnTo>
                      <a:pt x="79" y="10"/>
                    </a:lnTo>
                    <a:lnTo>
                      <a:pt x="87" y="17"/>
                    </a:lnTo>
                    <a:lnTo>
                      <a:pt x="91" y="22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0" y="24"/>
                    </a:lnTo>
                    <a:lnTo>
                      <a:pt x="85" y="20"/>
                    </a:lnTo>
                    <a:lnTo>
                      <a:pt x="80" y="16"/>
                    </a:lnTo>
                    <a:lnTo>
                      <a:pt x="74" y="13"/>
                    </a:lnTo>
                    <a:lnTo>
                      <a:pt x="67" y="11"/>
                    </a:lnTo>
                    <a:lnTo>
                      <a:pt x="60" y="9"/>
                    </a:lnTo>
                    <a:lnTo>
                      <a:pt x="51" y="9"/>
                    </a:lnTo>
                    <a:lnTo>
                      <a:pt x="42" y="11"/>
                    </a:lnTo>
                    <a:lnTo>
                      <a:pt x="34" y="13"/>
                    </a:lnTo>
                    <a:lnTo>
                      <a:pt x="28" y="16"/>
                    </a:lnTo>
                    <a:lnTo>
                      <a:pt x="23" y="19"/>
                    </a:lnTo>
                    <a:lnTo>
                      <a:pt x="16" y="22"/>
                    </a:lnTo>
                    <a:lnTo>
                      <a:pt x="12" y="26"/>
                    </a:lnTo>
                    <a:lnTo>
                      <a:pt x="8" y="30"/>
                    </a:lnTo>
                    <a:lnTo>
                      <a:pt x="4" y="34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28"/>
                    </a:lnTo>
                    <a:lnTo>
                      <a:pt x="5" y="22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2" name="Freeform 99"/>
              <p:cNvSpPr>
                <a:spLocks/>
              </p:cNvSpPr>
              <p:nvPr/>
            </p:nvSpPr>
            <p:spPr bwMode="auto">
              <a:xfrm>
                <a:off x="1446" y="2509"/>
                <a:ext cx="32" cy="15"/>
              </a:xfrm>
              <a:custGeom>
                <a:avLst/>
                <a:gdLst>
                  <a:gd name="T0" fmla="*/ 0 w 97"/>
                  <a:gd name="T1" fmla="*/ 0 h 44"/>
                  <a:gd name="T2" fmla="*/ 0 w 97"/>
                  <a:gd name="T3" fmla="*/ 0 h 44"/>
                  <a:gd name="T4" fmla="*/ 0 w 97"/>
                  <a:gd name="T5" fmla="*/ 0 h 44"/>
                  <a:gd name="T6" fmla="*/ 0 w 97"/>
                  <a:gd name="T7" fmla="*/ 0 h 44"/>
                  <a:gd name="T8" fmla="*/ 0 w 97"/>
                  <a:gd name="T9" fmla="*/ 0 h 44"/>
                  <a:gd name="T10" fmla="*/ 0 w 97"/>
                  <a:gd name="T11" fmla="*/ 0 h 44"/>
                  <a:gd name="T12" fmla="*/ 0 w 97"/>
                  <a:gd name="T13" fmla="*/ 0 h 44"/>
                  <a:gd name="T14" fmla="*/ 0 w 97"/>
                  <a:gd name="T15" fmla="*/ 0 h 44"/>
                  <a:gd name="T16" fmla="*/ 0 w 97"/>
                  <a:gd name="T17" fmla="*/ 0 h 44"/>
                  <a:gd name="T18" fmla="*/ 0 w 97"/>
                  <a:gd name="T19" fmla="*/ 0 h 44"/>
                  <a:gd name="T20" fmla="*/ 0 w 97"/>
                  <a:gd name="T21" fmla="*/ 0 h 44"/>
                  <a:gd name="T22" fmla="*/ 0 w 97"/>
                  <a:gd name="T23" fmla="*/ 0 h 44"/>
                  <a:gd name="T24" fmla="*/ 0 w 97"/>
                  <a:gd name="T25" fmla="*/ 0 h 44"/>
                  <a:gd name="T26" fmla="*/ 0 w 97"/>
                  <a:gd name="T27" fmla="*/ 0 h 44"/>
                  <a:gd name="T28" fmla="*/ 0 w 97"/>
                  <a:gd name="T29" fmla="*/ 0 h 44"/>
                  <a:gd name="T30" fmla="*/ 0 w 97"/>
                  <a:gd name="T31" fmla="*/ 0 h 44"/>
                  <a:gd name="T32" fmla="*/ 0 w 97"/>
                  <a:gd name="T33" fmla="*/ 0 h 44"/>
                  <a:gd name="T34" fmla="*/ 0 w 97"/>
                  <a:gd name="T35" fmla="*/ 0 h 44"/>
                  <a:gd name="T36" fmla="*/ 0 w 97"/>
                  <a:gd name="T37" fmla="*/ 0 h 44"/>
                  <a:gd name="T38" fmla="*/ 0 w 97"/>
                  <a:gd name="T39" fmla="*/ 0 h 44"/>
                  <a:gd name="T40" fmla="*/ 0 w 97"/>
                  <a:gd name="T41" fmla="*/ 0 h 44"/>
                  <a:gd name="T42" fmla="*/ 0 w 97"/>
                  <a:gd name="T43" fmla="*/ 0 h 44"/>
                  <a:gd name="T44" fmla="*/ 0 w 97"/>
                  <a:gd name="T45" fmla="*/ 0 h 44"/>
                  <a:gd name="T46" fmla="*/ 0 w 97"/>
                  <a:gd name="T47" fmla="*/ 0 h 44"/>
                  <a:gd name="T48" fmla="*/ 0 w 97"/>
                  <a:gd name="T49" fmla="*/ 0 h 44"/>
                  <a:gd name="T50" fmla="*/ 0 w 97"/>
                  <a:gd name="T51" fmla="*/ 0 h 44"/>
                  <a:gd name="T52" fmla="*/ 0 w 97"/>
                  <a:gd name="T53" fmla="*/ 0 h 44"/>
                  <a:gd name="T54" fmla="*/ 0 w 97"/>
                  <a:gd name="T55" fmla="*/ 0 h 44"/>
                  <a:gd name="T56" fmla="*/ 0 w 97"/>
                  <a:gd name="T57" fmla="*/ 0 h 44"/>
                  <a:gd name="T58" fmla="*/ 0 w 97"/>
                  <a:gd name="T59" fmla="*/ 0 h 44"/>
                  <a:gd name="T60" fmla="*/ 0 w 97"/>
                  <a:gd name="T61" fmla="*/ 0 h 44"/>
                  <a:gd name="T62" fmla="*/ 0 w 97"/>
                  <a:gd name="T63" fmla="*/ 0 h 44"/>
                  <a:gd name="T64" fmla="*/ 0 w 97"/>
                  <a:gd name="T65" fmla="*/ 0 h 44"/>
                  <a:gd name="T66" fmla="*/ 0 w 97"/>
                  <a:gd name="T67" fmla="*/ 0 h 44"/>
                  <a:gd name="T68" fmla="*/ 0 w 97"/>
                  <a:gd name="T69" fmla="*/ 0 h 44"/>
                  <a:gd name="T70" fmla="*/ 0 w 97"/>
                  <a:gd name="T71" fmla="*/ 0 h 44"/>
                  <a:gd name="T72" fmla="*/ 0 w 97"/>
                  <a:gd name="T73" fmla="*/ 0 h 44"/>
                  <a:gd name="T74" fmla="*/ 0 w 97"/>
                  <a:gd name="T75" fmla="*/ 0 h 44"/>
                  <a:gd name="T76" fmla="*/ 0 w 97"/>
                  <a:gd name="T77" fmla="*/ 0 h 44"/>
                  <a:gd name="T78" fmla="*/ 0 w 97"/>
                  <a:gd name="T79" fmla="*/ 0 h 44"/>
                  <a:gd name="T80" fmla="*/ 0 w 97"/>
                  <a:gd name="T81" fmla="*/ 0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44"/>
                  <a:gd name="T125" fmla="*/ 97 w 97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44">
                    <a:moveTo>
                      <a:pt x="0" y="36"/>
                    </a:moveTo>
                    <a:lnTo>
                      <a:pt x="0" y="33"/>
                    </a:lnTo>
                    <a:lnTo>
                      <a:pt x="3" y="28"/>
                    </a:lnTo>
                    <a:lnTo>
                      <a:pt x="7" y="24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3" y="5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61" y="1"/>
                    </a:lnTo>
                    <a:lnTo>
                      <a:pt x="68" y="3"/>
                    </a:lnTo>
                    <a:lnTo>
                      <a:pt x="76" y="6"/>
                    </a:lnTo>
                    <a:lnTo>
                      <a:pt x="81" y="10"/>
                    </a:lnTo>
                    <a:lnTo>
                      <a:pt x="86" y="15"/>
                    </a:lnTo>
                    <a:lnTo>
                      <a:pt x="89" y="19"/>
                    </a:lnTo>
                    <a:lnTo>
                      <a:pt x="92" y="22"/>
                    </a:lnTo>
                    <a:lnTo>
                      <a:pt x="95" y="26"/>
                    </a:lnTo>
                    <a:lnTo>
                      <a:pt x="96" y="29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5" y="34"/>
                    </a:lnTo>
                    <a:lnTo>
                      <a:pt x="91" y="32"/>
                    </a:lnTo>
                    <a:lnTo>
                      <a:pt x="87" y="28"/>
                    </a:lnTo>
                    <a:lnTo>
                      <a:pt x="83" y="26"/>
                    </a:lnTo>
                    <a:lnTo>
                      <a:pt x="77" y="23"/>
                    </a:lnTo>
                    <a:lnTo>
                      <a:pt x="70" y="20"/>
                    </a:lnTo>
                    <a:lnTo>
                      <a:pt x="64" y="18"/>
                    </a:lnTo>
                    <a:lnTo>
                      <a:pt x="58" y="17"/>
                    </a:lnTo>
                    <a:lnTo>
                      <a:pt x="51" y="16"/>
                    </a:lnTo>
                    <a:lnTo>
                      <a:pt x="45" y="16"/>
                    </a:lnTo>
                    <a:lnTo>
                      <a:pt x="37" y="17"/>
                    </a:lnTo>
                    <a:lnTo>
                      <a:pt x="31" y="18"/>
                    </a:lnTo>
                    <a:lnTo>
                      <a:pt x="22" y="22"/>
                    </a:lnTo>
                    <a:lnTo>
                      <a:pt x="13" y="27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3" name="Freeform 100"/>
              <p:cNvSpPr>
                <a:spLocks/>
              </p:cNvSpPr>
              <p:nvPr/>
            </p:nvSpPr>
            <p:spPr bwMode="auto">
              <a:xfrm>
                <a:off x="1447" y="2516"/>
                <a:ext cx="32" cy="17"/>
              </a:xfrm>
              <a:custGeom>
                <a:avLst/>
                <a:gdLst>
                  <a:gd name="T0" fmla="*/ 0 w 94"/>
                  <a:gd name="T1" fmla="*/ 0 h 49"/>
                  <a:gd name="T2" fmla="*/ 0 w 94"/>
                  <a:gd name="T3" fmla="*/ 0 h 49"/>
                  <a:gd name="T4" fmla="*/ 0 w 94"/>
                  <a:gd name="T5" fmla="*/ 0 h 49"/>
                  <a:gd name="T6" fmla="*/ 0 w 94"/>
                  <a:gd name="T7" fmla="*/ 0 h 49"/>
                  <a:gd name="T8" fmla="*/ 0 w 94"/>
                  <a:gd name="T9" fmla="*/ 0 h 49"/>
                  <a:gd name="T10" fmla="*/ 0 w 94"/>
                  <a:gd name="T11" fmla="*/ 0 h 49"/>
                  <a:gd name="T12" fmla="*/ 0 w 94"/>
                  <a:gd name="T13" fmla="*/ 0 h 49"/>
                  <a:gd name="T14" fmla="*/ 0 w 94"/>
                  <a:gd name="T15" fmla="*/ 0 h 49"/>
                  <a:gd name="T16" fmla="*/ 0 w 94"/>
                  <a:gd name="T17" fmla="*/ 0 h 49"/>
                  <a:gd name="T18" fmla="*/ 0 w 94"/>
                  <a:gd name="T19" fmla="*/ 0 h 49"/>
                  <a:gd name="T20" fmla="*/ 0 w 94"/>
                  <a:gd name="T21" fmla="*/ 0 h 49"/>
                  <a:gd name="T22" fmla="*/ 0 w 94"/>
                  <a:gd name="T23" fmla="*/ 0 h 49"/>
                  <a:gd name="T24" fmla="*/ 0 w 94"/>
                  <a:gd name="T25" fmla="*/ 0 h 49"/>
                  <a:gd name="T26" fmla="*/ 0 w 94"/>
                  <a:gd name="T27" fmla="*/ 0 h 49"/>
                  <a:gd name="T28" fmla="*/ 0 w 94"/>
                  <a:gd name="T29" fmla="*/ 0 h 49"/>
                  <a:gd name="T30" fmla="*/ 0 w 94"/>
                  <a:gd name="T31" fmla="*/ 0 h 49"/>
                  <a:gd name="T32" fmla="*/ 0 w 94"/>
                  <a:gd name="T33" fmla="*/ 0 h 49"/>
                  <a:gd name="T34" fmla="*/ 0 w 94"/>
                  <a:gd name="T35" fmla="*/ 0 h 49"/>
                  <a:gd name="T36" fmla="*/ 0 w 94"/>
                  <a:gd name="T37" fmla="*/ 0 h 49"/>
                  <a:gd name="T38" fmla="*/ 0 w 94"/>
                  <a:gd name="T39" fmla="*/ 0 h 49"/>
                  <a:gd name="T40" fmla="*/ 0 w 94"/>
                  <a:gd name="T41" fmla="*/ 0 h 49"/>
                  <a:gd name="T42" fmla="*/ 0 w 94"/>
                  <a:gd name="T43" fmla="*/ 0 h 49"/>
                  <a:gd name="T44" fmla="*/ 0 w 94"/>
                  <a:gd name="T45" fmla="*/ 0 h 49"/>
                  <a:gd name="T46" fmla="*/ 0 w 94"/>
                  <a:gd name="T47" fmla="*/ 0 h 49"/>
                  <a:gd name="T48" fmla="*/ 0 w 94"/>
                  <a:gd name="T49" fmla="*/ 0 h 49"/>
                  <a:gd name="T50" fmla="*/ 0 w 94"/>
                  <a:gd name="T51" fmla="*/ 0 h 49"/>
                  <a:gd name="T52" fmla="*/ 0 w 94"/>
                  <a:gd name="T53" fmla="*/ 0 h 49"/>
                  <a:gd name="T54" fmla="*/ 0 w 94"/>
                  <a:gd name="T55" fmla="*/ 0 h 49"/>
                  <a:gd name="T56" fmla="*/ 0 w 94"/>
                  <a:gd name="T57" fmla="*/ 0 h 49"/>
                  <a:gd name="T58" fmla="*/ 0 w 94"/>
                  <a:gd name="T59" fmla="*/ 0 h 49"/>
                  <a:gd name="T60" fmla="*/ 0 w 94"/>
                  <a:gd name="T61" fmla="*/ 0 h 49"/>
                  <a:gd name="T62" fmla="*/ 0 w 94"/>
                  <a:gd name="T63" fmla="*/ 0 h 49"/>
                  <a:gd name="T64" fmla="*/ 0 w 94"/>
                  <a:gd name="T65" fmla="*/ 0 h 49"/>
                  <a:gd name="T66" fmla="*/ 0 w 94"/>
                  <a:gd name="T67" fmla="*/ 0 h 49"/>
                  <a:gd name="T68" fmla="*/ 0 w 94"/>
                  <a:gd name="T69" fmla="*/ 0 h 49"/>
                  <a:gd name="T70" fmla="*/ 0 w 94"/>
                  <a:gd name="T71" fmla="*/ 0 h 49"/>
                  <a:gd name="T72" fmla="*/ 0 w 94"/>
                  <a:gd name="T73" fmla="*/ 0 h 49"/>
                  <a:gd name="T74" fmla="*/ 0 w 94"/>
                  <a:gd name="T75" fmla="*/ 0 h 49"/>
                  <a:gd name="T76" fmla="*/ 0 w 94"/>
                  <a:gd name="T77" fmla="*/ 0 h 49"/>
                  <a:gd name="T78" fmla="*/ 0 w 94"/>
                  <a:gd name="T79" fmla="*/ 0 h 49"/>
                  <a:gd name="T80" fmla="*/ 0 w 94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4"/>
                  <a:gd name="T124" fmla="*/ 0 h 49"/>
                  <a:gd name="T125" fmla="*/ 94 w 94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4" h="49">
                    <a:moveTo>
                      <a:pt x="0" y="35"/>
                    </a:moveTo>
                    <a:lnTo>
                      <a:pt x="3" y="23"/>
                    </a:lnTo>
                    <a:lnTo>
                      <a:pt x="9" y="14"/>
                    </a:lnTo>
                    <a:lnTo>
                      <a:pt x="18" y="6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9" y="1"/>
                    </a:lnTo>
                    <a:lnTo>
                      <a:pt x="64" y="3"/>
                    </a:lnTo>
                    <a:lnTo>
                      <a:pt x="70" y="5"/>
                    </a:lnTo>
                    <a:lnTo>
                      <a:pt x="76" y="9"/>
                    </a:lnTo>
                    <a:lnTo>
                      <a:pt x="84" y="15"/>
                    </a:lnTo>
                    <a:lnTo>
                      <a:pt x="90" y="21"/>
                    </a:lnTo>
                    <a:lnTo>
                      <a:pt x="93" y="27"/>
                    </a:lnTo>
                    <a:lnTo>
                      <a:pt x="94" y="31"/>
                    </a:lnTo>
                    <a:lnTo>
                      <a:pt x="90" y="28"/>
                    </a:lnTo>
                    <a:lnTo>
                      <a:pt x="85" y="24"/>
                    </a:lnTo>
                    <a:lnTo>
                      <a:pt x="80" y="21"/>
                    </a:lnTo>
                    <a:lnTo>
                      <a:pt x="74" y="19"/>
                    </a:lnTo>
                    <a:lnTo>
                      <a:pt x="67" y="17"/>
                    </a:lnTo>
                    <a:lnTo>
                      <a:pt x="60" y="16"/>
                    </a:lnTo>
                    <a:lnTo>
                      <a:pt x="52" y="16"/>
                    </a:lnTo>
                    <a:lnTo>
                      <a:pt x="44" y="17"/>
                    </a:lnTo>
                    <a:lnTo>
                      <a:pt x="32" y="19"/>
                    </a:lnTo>
                    <a:lnTo>
                      <a:pt x="23" y="22"/>
                    </a:lnTo>
                    <a:lnTo>
                      <a:pt x="15" y="27"/>
                    </a:lnTo>
                    <a:lnTo>
                      <a:pt x="9" y="30"/>
                    </a:lnTo>
                    <a:lnTo>
                      <a:pt x="5" y="35"/>
                    </a:lnTo>
                    <a:lnTo>
                      <a:pt x="3" y="39"/>
                    </a:lnTo>
                    <a:lnTo>
                      <a:pt x="1" y="43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4" name="Freeform 101"/>
              <p:cNvSpPr>
                <a:spLocks/>
              </p:cNvSpPr>
              <p:nvPr/>
            </p:nvSpPr>
            <p:spPr bwMode="auto">
              <a:xfrm>
                <a:off x="1448" y="2523"/>
                <a:ext cx="32" cy="16"/>
              </a:xfrm>
              <a:custGeom>
                <a:avLst/>
                <a:gdLst>
                  <a:gd name="T0" fmla="*/ 0 w 95"/>
                  <a:gd name="T1" fmla="*/ 0 h 46"/>
                  <a:gd name="T2" fmla="*/ 0 w 95"/>
                  <a:gd name="T3" fmla="*/ 0 h 46"/>
                  <a:gd name="T4" fmla="*/ 0 w 95"/>
                  <a:gd name="T5" fmla="*/ 0 h 46"/>
                  <a:gd name="T6" fmla="*/ 0 w 95"/>
                  <a:gd name="T7" fmla="*/ 0 h 46"/>
                  <a:gd name="T8" fmla="*/ 0 w 95"/>
                  <a:gd name="T9" fmla="*/ 0 h 46"/>
                  <a:gd name="T10" fmla="*/ 0 w 95"/>
                  <a:gd name="T11" fmla="*/ 0 h 46"/>
                  <a:gd name="T12" fmla="*/ 0 w 95"/>
                  <a:gd name="T13" fmla="*/ 0 h 46"/>
                  <a:gd name="T14" fmla="*/ 0 w 95"/>
                  <a:gd name="T15" fmla="*/ 0 h 46"/>
                  <a:gd name="T16" fmla="*/ 0 w 95"/>
                  <a:gd name="T17" fmla="*/ 0 h 46"/>
                  <a:gd name="T18" fmla="*/ 0 w 95"/>
                  <a:gd name="T19" fmla="*/ 0 h 46"/>
                  <a:gd name="T20" fmla="*/ 0 w 95"/>
                  <a:gd name="T21" fmla="*/ 0 h 46"/>
                  <a:gd name="T22" fmla="*/ 0 w 95"/>
                  <a:gd name="T23" fmla="*/ 0 h 46"/>
                  <a:gd name="T24" fmla="*/ 0 w 95"/>
                  <a:gd name="T25" fmla="*/ 0 h 46"/>
                  <a:gd name="T26" fmla="*/ 0 w 95"/>
                  <a:gd name="T27" fmla="*/ 0 h 46"/>
                  <a:gd name="T28" fmla="*/ 0 w 95"/>
                  <a:gd name="T29" fmla="*/ 0 h 46"/>
                  <a:gd name="T30" fmla="*/ 0 w 95"/>
                  <a:gd name="T31" fmla="*/ 0 h 46"/>
                  <a:gd name="T32" fmla="*/ 0 w 95"/>
                  <a:gd name="T33" fmla="*/ 0 h 46"/>
                  <a:gd name="T34" fmla="*/ 0 w 95"/>
                  <a:gd name="T35" fmla="*/ 0 h 46"/>
                  <a:gd name="T36" fmla="*/ 0 w 95"/>
                  <a:gd name="T37" fmla="*/ 0 h 46"/>
                  <a:gd name="T38" fmla="*/ 0 w 95"/>
                  <a:gd name="T39" fmla="*/ 0 h 46"/>
                  <a:gd name="T40" fmla="*/ 0 w 95"/>
                  <a:gd name="T41" fmla="*/ 0 h 46"/>
                  <a:gd name="T42" fmla="*/ 0 w 95"/>
                  <a:gd name="T43" fmla="*/ 0 h 46"/>
                  <a:gd name="T44" fmla="*/ 0 w 95"/>
                  <a:gd name="T45" fmla="*/ 0 h 46"/>
                  <a:gd name="T46" fmla="*/ 0 w 95"/>
                  <a:gd name="T47" fmla="*/ 0 h 46"/>
                  <a:gd name="T48" fmla="*/ 0 w 95"/>
                  <a:gd name="T49" fmla="*/ 0 h 46"/>
                  <a:gd name="T50" fmla="*/ 0 w 95"/>
                  <a:gd name="T51" fmla="*/ 0 h 46"/>
                  <a:gd name="T52" fmla="*/ 0 w 95"/>
                  <a:gd name="T53" fmla="*/ 0 h 46"/>
                  <a:gd name="T54" fmla="*/ 0 w 95"/>
                  <a:gd name="T55" fmla="*/ 0 h 46"/>
                  <a:gd name="T56" fmla="*/ 0 w 95"/>
                  <a:gd name="T57" fmla="*/ 0 h 46"/>
                  <a:gd name="T58" fmla="*/ 0 w 95"/>
                  <a:gd name="T59" fmla="*/ 0 h 46"/>
                  <a:gd name="T60" fmla="*/ 0 w 95"/>
                  <a:gd name="T61" fmla="*/ 0 h 46"/>
                  <a:gd name="T62" fmla="*/ 0 w 95"/>
                  <a:gd name="T63" fmla="*/ 0 h 46"/>
                  <a:gd name="T64" fmla="*/ 0 w 95"/>
                  <a:gd name="T65" fmla="*/ 0 h 46"/>
                  <a:gd name="T66" fmla="*/ 0 w 95"/>
                  <a:gd name="T67" fmla="*/ 0 h 46"/>
                  <a:gd name="T68" fmla="*/ 0 w 95"/>
                  <a:gd name="T69" fmla="*/ 0 h 46"/>
                  <a:gd name="T70" fmla="*/ 0 w 95"/>
                  <a:gd name="T71" fmla="*/ 0 h 46"/>
                  <a:gd name="T72" fmla="*/ 0 w 95"/>
                  <a:gd name="T73" fmla="*/ 0 h 46"/>
                  <a:gd name="T74" fmla="*/ 0 w 95"/>
                  <a:gd name="T75" fmla="*/ 0 h 46"/>
                  <a:gd name="T76" fmla="*/ 0 w 95"/>
                  <a:gd name="T77" fmla="*/ 0 h 46"/>
                  <a:gd name="T78" fmla="*/ 0 w 95"/>
                  <a:gd name="T79" fmla="*/ 0 h 46"/>
                  <a:gd name="T80" fmla="*/ 0 w 95"/>
                  <a:gd name="T81" fmla="*/ 0 h 46"/>
                  <a:gd name="T82" fmla="*/ 0 w 95"/>
                  <a:gd name="T83" fmla="*/ 0 h 46"/>
                  <a:gd name="T84" fmla="*/ 0 w 95"/>
                  <a:gd name="T85" fmla="*/ 0 h 46"/>
                  <a:gd name="T86" fmla="*/ 0 w 95"/>
                  <a:gd name="T87" fmla="*/ 0 h 46"/>
                  <a:gd name="T88" fmla="*/ 0 w 95"/>
                  <a:gd name="T89" fmla="*/ 0 h 46"/>
                  <a:gd name="T90" fmla="*/ 0 w 95"/>
                  <a:gd name="T91" fmla="*/ 0 h 46"/>
                  <a:gd name="T92" fmla="*/ 0 w 95"/>
                  <a:gd name="T93" fmla="*/ 0 h 46"/>
                  <a:gd name="T94" fmla="*/ 0 w 95"/>
                  <a:gd name="T95" fmla="*/ 0 h 46"/>
                  <a:gd name="T96" fmla="*/ 0 w 95"/>
                  <a:gd name="T97" fmla="*/ 0 h 46"/>
                  <a:gd name="T98" fmla="*/ 0 w 95"/>
                  <a:gd name="T99" fmla="*/ 0 h 46"/>
                  <a:gd name="T100" fmla="*/ 0 w 95"/>
                  <a:gd name="T101" fmla="*/ 0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5"/>
                  <a:gd name="T154" fmla="*/ 0 h 46"/>
                  <a:gd name="T155" fmla="*/ 95 w 95"/>
                  <a:gd name="T156" fmla="*/ 46 h 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5" h="46">
                    <a:moveTo>
                      <a:pt x="3" y="27"/>
                    </a:moveTo>
                    <a:lnTo>
                      <a:pt x="4" y="22"/>
                    </a:lnTo>
                    <a:lnTo>
                      <a:pt x="6" y="18"/>
                    </a:lnTo>
                    <a:lnTo>
                      <a:pt x="9" y="14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4" y="6"/>
                    </a:lnTo>
                    <a:lnTo>
                      <a:pt x="80" y="9"/>
                    </a:lnTo>
                    <a:lnTo>
                      <a:pt x="84" y="12"/>
                    </a:lnTo>
                    <a:lnTo>
                      <a:pt x="89" y="15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94" y="25"/>
                    </a:lnTo>
                    <a:lnTo>
                      <a:pt x="95" y="28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90" y="26"/>
                    </a:lnTo>
                    <a:lnTo>
                      <a:pt x="88" y="25"/>
                    </a:lnTo>
                    <a:lnTo>
                      <a:pt x="82" y="22"/>
                    </a:lnTo>
                    <a:lnTo>
                      <a:pt x="77" y="19"/>
                    </a:lnTo>
                    <a:lnTo>
                      <a:pt x="72" y="17"/>
                    </a:lnTo>
                    <a:lnTo>
                      <a:pt x="65" y="16"/>
                    </a:lnTo>
                    <a:lnTo>
                      <a:pt x="58" y="15"/>
                    </a:lnTo>
                    <a:lnTo>
                      <a:pt x="51" y="14"/>
                    </a:lnTo>
                    <a:lnTo>
                      <a:pt x="42" y="15"/>
                    </a:lnTo>
                    <a:lnTo>
                      <a:pt x="33" y="17"/>
                    </a:lnTo>
                    <a:lnTo>
                      <a:pt x="26" y="19"/>
                    </a:lnTo>
                    <a:lnTo>
                      <a:pt x="21" y="22"/>
                    </a:lnTo>
                    <a:lnTo>
                      <a:pt x="16" y="26"/>
                    </a:lnTo>
                    <a:lnTo>
                      <a:pt x="11" y="29"/>
                    </a:lnTo>
                    <a:lnTo>
                      <a:pt x="8" y="33"/>
                    </a:lnTo>
                    <a:lnTo>
                      <a:pt x="5" y="37"/>
                    </a:lnTo>
                    <a:lnTo>
                      <a:pt x="2" y="41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2" y="31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5" name="Freeform 102"/>
              <p:cNvSpPr>
                <a:spLocks/>
              </p:cNvSpPr>
              <p:nvPr/>
            </p:nvSpPr>
            <p:spPr bwMode="auto">
              <a:xfrm>
                <a:off x="1449" y="2530"/>
                <a:ext cx="32" cy="16"/>
              </a:xfrm>
              <a:custGeom>
                <a:avLst/>
                <a:gdLst>
                  <a:gd name="T0" fmla="*/ 0 w 95"/>
                  <a:gd name="T1" fmla="*/ 0 h 49"/>
                  <a:gd name="T2" fmla="*/ 0 w 95"/>
                  <a:gd name="T3" fmla="*/ 0 h 49"/>
                  <a:gd name="T4" fmla="*/ 0 w 95"/>
                  <a:gd name="T5" fmla="*/ 0 h 49"/>
                  <a:gd name="T6" fmla="*/ 0 w 95"/>
                  <a:gd name="T7" fmla="*/ 0 h 49"/>
                  <a:gd name="T8" fmla="*/ 0 w 95"/>
                  <a:gd name="T9" fmla="*/ 0 h 49"/>
                  <a:gd name="T10" fmla="*/ 0 w 95"/>
                  <a:gd name="T11" fmla="*/ 0 h 49"/>
                  <a:gd name="T12" fmla="*/ 0 w 95"/>
                  <a:gd name="T13" fmla="*/ 0 h 49"/>
                  <a:gd name="T14" fmla="*/ 0 w 95"/>
                  <a:gd name="T15" fmla="*/ 0 h 49"/>
                  <a:gd name="T16" fmla="*/ 0 w 95"/>
                  <a:gd name="T17" fmla="*/ 0 h 49"/>
                  <a:gd name="T18" fmla="*/ 0 w 95"/>
                  <a:gd name="T19" fmla="*/ 0 h 49"/>
                  <a:gd name="T20" fmla="*/ 0 w 95"/>
                  <a:gd name="T21" fmla="*/ 0 h 49"/>
                  <a:gd name="T22" fmla="*/ 0 w 95"/>
                  <a:gd name="T23" fmla="*/ 0 h 49"/>
                  <a:gd name="T24" fmla="*/ 0 w 95"/>
                  <a:gd name="T25" fmla="*/ 0 h 49"/>
                  <a:gd name="T26" fmla="*/ 0 w 95"/>
                  <a:gd name="T27" fmla="*/ 0 h 49"/>
                  <a:gd name="T28" fmla="*/ 0 w 95"/>
                  <a:gd name="T29" fmla="*/ 0 h 49"/>
                  <a:gd name="T30" fmla="*/ 0 w 95"/>
                  <a:gd name="T31" fmla="*/ 0 h 49"/>
                  <a:gd name="T32" fmla="*/ 0 w 95"/>
                  <a:gd name="T33" fmla="*/ 0 h 49"/>
                  <a:gd name="T34" fmla="*/ 0 w 95"/>
                  <a:gd name="T35" fmla="*/ 0 h 49"/>
                  <a:gd name="T36" fmla="*/ 0 w 95"/>
                  <a:gd name="T37" fmla="*/ 0 h 49"/>
                  <a:gd name="T38" fmla="*/ 0 w 95"/>
                  <a:gd name="T39" fmla="*/ 0 h 49"/>
                  <a:gd name="T40" fmla="*/ 0 w 95"/>
                  <a:gd name="T41" fmla="*/ 0 h 49"/>
                  <a:gd name="T42" fmla="*/ 0 w 95"/>
                  <a:gd name="T43" fmla="*/ 0 h 49"/>
                  <a:gd name="T44" fmla="*/ 0 w 95"/>
                  <a:gd name="T45" fmla="*/ 0 h 49"/>
                  <a:gd name="T46" fmla="*/ 0 w 95"/>
                  <a:gd name="T47" fmla="*/ 0 h 49"/>
                  <a:gd name="T48" fmla="*/ 0 w 95"/>
                  <a:gd name="T49" fmla="*/ 0 h 49"/>
                  <a:gd name="T50" fmla="*/ 0 w 95"/>
                  <a:gd name="T51" fmla="*/ 0 h 49"/>
                  <a:gd name="T52" fmla="*/ 0 w 95"/>
                  <a:gd name="T53" fmla="*/ 0 h 49"/>
                  <a:gd name="T54" fmla="*/ 0 w 95"/>
                  <a:gd name="T55" fmla="*/ 0 h 49"/>
                  <a:gd name="T56" fmla="*/ 0 w 95"/>
                  <a:gd name="T57" fmla="*/ 0 h 49"/>
                  <a:gd name="T58" fmla="*/ 0 w 95"/>
                  <a:gd name="T59" fmla="*/ 0 h 49"/>
                  <a:gd name="T60" fmla="*/ 0 w 95"/>
                  <a:gd name="T61" fmla="*/ 0 h 49"/>
                  <a:gd name="T62" fmla="*/ 0 w 95"/>
                  <a:gd name="T63" fmla="*/ 0 h 49"/>
                  <a:gd name="T64" fmla="*/ 0 w 95"/>
                  <a:gd name="T65" fmla="*/ 0 h 49"/>
                  <a:gd name="T66" fmla="*/ 0 w 95"/>
                  <a:gd name="T67" fmla="*/ 0 h 49"/>
                  <a:gd name="T68" fmla="*/ 0 w 95"/>
                  <a:gd name="T69" fmla="*/ 0 h 49"/>
                  <a:gd name="T70" fmla="*/ 0 w 95"/>
                  <a:gd name="T71" fmla="*/ 0 h 49"/>
                  <a:gd name="T72" fmla="*/ 0 w 95"/>
                  <a:gd name="T73" fmla="*/ 0 h 49"/>
                  <a:gd name="T74" fmla="*/ 0 w 95"/>
                  <a:gd name="T75" fmla="*/ 0 h 49"/>
                  <a:gd name="T76" fmla="*/ 0 w 95"/>
                  <a:gd name="T77" fmla="*/ 0 h 49"/>
                  <a:gd name="T78" fmla="*/ 0 w 95"/>
                  <a:gd name="T79" fmla="*/ 0 h 49"/>
                  <a:gd name="T80" fmla="*/ 0 w 95"/>
                  <a:gd name="T81" fmla="*/ 0 h 49"/>
                  <a:gd name="T82" fmla="*/ 0 w 95"/>
                  <a:gd name="T83" fmla="*/ 0 h 49"/>
                  <a:gd name="T84" fmla="*/ 0 w 95"/>
                  <a:gd name="T85" fmla="*/ 0 h 49"/>
                  <a:gd name="T86" fmla="*/ 0 w 95"/>
                  <a:gd name="T87" fmla="*/ 0 h 49"/>
                  <a:gd name="T88" fmla="*/ 0 w 95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5"/>
                  <a:gd name="T136" fmla="*/ 0 h 49"/>
                  <a:gd name="T137" fmla="*/ 95 w 95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5" h="49">
                    <a:moveTo>
                      <a:pt x="0" y="38"/>
                    </a:moveTo>
                    <a:lnTo>
                      <a:pt x="0" y="35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7" y="11"/>
                    </a:lnTo>
                    <a:lnTo>
                      <a:pt x="23" y="7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2" y="6"/>
                    </a:lnTo>
                    <a:lnTo>
                      <a:pt x="77" y="8"/>
                    </a:lnTo>
                    <a:lnTo>
                      <a:pt x="81" y="10"/>
                    </a:lnTo>
                    <a:lnTo>
                      <a:pt x="86" y="13"/>
                    </a:lnTo>
                    <a:lnTo>
                      <a:pt x="90" y="16"/>
                    </a:lnTo>
                    <a:lnTo>
                      <a:pt x="93" y="19"/>
                    </a:lnTo>
                    <a:lnTo>
                      <a:pt x="95" y="24"/>
                    </a:lnTo>
                    <a:lnTo>
                      <a:pt x="94" y="22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6"/>
                    </a:lnTo>
                    <a:lnTo>
                      <a:pt x="78" y="14"/>
                    </a:lnTo>
                    <a:lnTo>
                      <a:pt x="72" y="13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49" y="14"/>
                    </a:lnTo>
                    <a:lnTo>
                      <a:pt x="38" y="16"/>
                    </a:lnTo>
                    <a:lnTo>
                      <a:pt x="31" y="18"/>
                    </a:lnTo>
                    <a:lnTo>
                      <a:pt x="24" y="21"/>
                    </a:lnTo>
                    <a:lnTo>
                      <a:pt x="19" y="26"/>
                    </a:lnTo>
                    <a:lnTo>
                      <a:pt x="15" y="30"/>
                    </a:lnTo>
                    <a:lnTo>
                      <a:pt x="11" y="34"/>
                    </a:lnTo>
                    <a:lnTo>
                      <a:pt x="7" y="39"/>
                    </a:lnTo>
                    <a:lnTo>
                      <a:pt x="5" y="44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6" name="Freeform 103"/>
              <p:cNvSpPr>
                <a:spLocks/>
              </p:cNvSpPr>
              <p:nvPr/>
            </p:nvSpPr>
            <p:spPr bwMode="auto">
              <a:xfrm>
                <a:off x="1452" y="2536"/>
                <a:ext cx="30" cy="18"/>
              </a:xfrm>
              <a:custGeom>
                <a:avLst/>
                <a:gdLst>
                  <a:gd name="T0" fmla="*/ 0 w 91"/>
                  <a:gd name="T1" fmla="*/ 0 h 55"/>
                  <a:gd name="T2" fmla="*/ 0 w 91"/>
                  <a:gd name="T3" fmla="*/ 0 h 55"/>
                  <a:gd name="T4" fmla="*/ 0 w 91"/>
                  <a:gd name="T5" fmla="*/ 0 h 55"/>
                  <a:gd name="T6" fmla="*/ 0 w 91"/>
                  <a:gd name="T7" fmla="*/ 0 h 55"/>
                  <a:gd name="T8" fmla="*/ 0 w 91"/>
                  <a:gd name="T9" fmla="*/ 0 h 55"/>
                  <a:gd name="T10" fmla="*/ 0 w 91"/>
                  <a:gd name="T11" fmla="*/ 0 h 55"/>
                  <a:gd name="T12" fmla="*/ 0 w 91"/>
                  <a:gd name="T13" fmla="*/ 0 h 55"/>
                  <a:gd name="T14" fmla="*/ 0 w 91"/>
                  <a:gd name="T15" fmla="*/ 0 h 55"/>
                  <a:gd name="T16" fmla="*/ 0 w 91"/>
                  <a:gd name="T17" fmla="*/ 0 h 55"/>
                  <a:gd name="T18" fmla="*/ 0 w 91"/>
                  <a:gd name="T19" fmla="*/ 0 h 55"/>
                  <a:gd name="T20" fmla="*/ 0 w 91"/>
                  <a:gd name="T21" fmla="*/ 0 h 55"/>
                  <a:gd name="T22" fmla="*/ 0 w 91"/>
                  <a:gd name="T23" fmla="*/ 0 h 55"/>
                  <a:gd name="T24" fmla="*/ 0 w 91"/>
                  <a:gd name="T25" fmla="*/ 0 h 55"/>
                  <a:gd name="T26" fmla="*/ 0 w 91"/>
                  <a:gd name="T27" fmla="*/ 0 h 55"/>
                  <a:gd name="T28" fmla="*/ 0 w 91"/>
                  <a:gd name="T29" fmla="*/ 0 h 55"/>
                  <a:gd name="T30" fmla="*/ 0 w 91"/>
                  <a:gd name="T31" fmla="*/ 0 h 55"/>
                  <a:gd name="T32" fmla="*/ 0 w 91"/>
                  <a:gd name="T33" fmla="*/ 0 h 55"/>
                  <a:gd name="T34" fmla="*/ 0 w 91"/>
                  <a:gd name="T35" fmla="*/ 0 h 55"/>
                  <a:gd name="T36" fmla="*/ 0 w 91"/>
                  <a:gd name="T37" fmla="*/ 0 h 55"/>
                  <a:gd name="T38" fmla="*/ 0 w 91"/>
                  <a:gd name="T39" fmla="*/ 0 h 55"/>
                  <a:gd name="T40" fmla="*/ 0 w 91"/>
                  <a:gd name="T41" fmla="*/ 0 h 55"/>
                  <a:gd name="T42" fmla="*/ 0 w 91"/>
                  <a:gd name="T43" fmla="*/ 0 h 55"/>
                  <a:gd name="T44" fmla="*/ 0 w 91"/>
                  <a:gd name="T45" fmla="*/ 0 h 55"/>
                  <a:gd name="T46" fmla="*/ 0 w 91"/>
                  <a:gd name="T47" fmla="*/ 0 h 55"/>
                  <a:gd name="T48" fmla="*/ 0 w 91"/>
                  <a:gd name="T49" fmla="*/ 0 h 55"/>
                  <a:gd name="T50" fmla="*/ 0 w 91"/>
                  <a:gd name="T51" fmla="*/ 0 h 55"/>
                  <a:gd name="T52" fmla="*/ 0 w 91"/>
                  <a:gd name="T53" fmla="*/ 0 h 55"/>
                  <a:gd name="T54" fmla="*/ 0 w 91"/>
                  <a:gd name="T55" fmla="*/ 0 h 55"/>
                  <a:gd name="T56" fmla="*/ 0 w 91"/>
                  <a:gd name="T57" fmla="*/ 0 h 55"/>
                  <a:gd name="T58" fmla="*/ 0 w 91"/>
                  <a:gd name="T59" fmla="*/ 0 h 55"/>
                  <a:gd name="T60" fmla="*/ 0 w 91"/>
                  <a:gd name="T61" fmla="*/ 0 h 55"/>
                  <a:gd name="T62" fmla="*/ 0 w 91"/>
                  <a:gd name="T63" fmla="*/ 0 h 55"/>
                  <a:gd name="T64" fmla="*/ 0 w 91"/>
                  <a:gd name="T65" fmla="*/ 0 h 55"/>
                  <a:gd name="T66" fmla="*/ 0 w 91"/>
                  <a:gd name="T67" fmla="*/ 0 h 55"/>
                  <a:gd name="T68" fmla="*/ 0 w 91"/>
                  <a:gd name="T69" fmla="*/ 0 h 55"/>
                  <a:gd name="T70" fmla="*/ 0 w 91"/>
                  <a:gd name="T71" fmla="*/ 0 h 55"/>
                  <a:gd name="T72" fmla="*/ 0 w 91"/>
                  <a:gd name="T73" fmla="*/ 0 h 55"/>
                  <a:gd name="T74" fmla="*/ 0 w 91"/>
                  <a:gd name="T75" fmla="*/ 0 h 55"/>
                  <a:gd name="T76" fmla="*/ 0 w 91"/>
                  <a:gd name="T77" fmla="*/ 0 h 55"/>
                  <a:gd name="T78" fmla="*/ 0 w 91"/>
                  <a:gd name="T79" fmla="*/ 0 h 55"/>
                  <a:gd name="T80" fmla="*/ 0 w 91"/>
                  <a:gd name="T81" fmla="*/ 0 h 55"/>
                  <a:gd name="T82" fmla="*/ 0 w 91"/>
                  <a:gd name="T83" fmla="*/ 0 h 55"/>
                  <a:gd name="T84" fmla="*/ 0 w 91"/>
                  <a:gd name="T85" fmla="*/ 0 h 55"/>
                  <a:gd name="T86" fmla="*/ 0 w 91"/>
                  <a:gd name="T87" fmla="*/ 0 h 55"/>
                  <a:gd name="T88" fmla="*/ 0 w 91"/>
                  <a:gd name="T89" fmla="*/ 0 h 55"/>
                  <a:gd name="T90" fmla="*/ 0 w 91"/>
                  <a:gd name="T91" fmla="*/ 0 h 55"/>
                  <a:gd name="T92" fmla="*/ 0 w 91"/>
                  <a:gd name="T93" fmla="*/ 0 h 55"/>
                  <a:gd name="T94" fmla="*/ 0 w 91"/>
                  <a:gd name="T95" fmla="*/ 0 h 55"/>
                  <a:gd name="T96" fmla="*/ 0 w 91"/>
                  <a:gd name="T97" fmla="*/ 0 h 55"/>
                  <a:gd name="T98" fmla="*/ 0 w 91"/>
                  <a:gd name="T99" fmla="*/ 0 h 55"/>
                  <a:gd name="T100" fmla="*/ 0 w 91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1"/>
                  <a:gd name="T154" fmla="*/ 0 h 55"/>
                  <a:gd name="T155" fmla="*/ 91 w 91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1" h="55">
                    <a:moveTo>
                      <a:pt x="32" y="3"/>
                    </a:moveTo>
                    <a:lnTo>
                      <a:pt x="42" y="1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1" y="7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2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1" y="19"/>
                    </a:lnTo>
                    <a:lnTo>
                      <a:pt x="87" y="17"/>
                    </a:lnTo>
                    <a:lnTo>
                      <a:pt x="83" y="15"/>
                    </a:lnTo>
                    <a:lnTo>
                      <a:pt x="78" y="13"/>
                    </a:lnTo>
                    <a:lnTo>
                      <a:pt x="73" y="11"/>
                    </a:lnTo>
                    <a:lnTo>
                      <a:pt x="67" y="10"/>
                    </a:lnTo>
                    <a:lnTo>
                      <a:pt x="62" y="9"/>
                    </a:lnTo>
                    <a:lnTo>
                      <a:pt x="56" y="9"/>
                    </a:lnTo>
                    <a:lnTo>
                      <a:pt x="51" y="10"/>
                    </a:lnTo>
                    <a:lnTo>
                      <a:pt x="45" y="12"/>
                    </a:lnTo>
                    <a:lnTo>
                      <a:pt x="38" y="14"/>
                    </a:lnTo>
                    <a:lnTo>
                      <a:pt x="31" y="17"/>
                    </a:lnTo>
                    <a:lnTo>
                      <a:pt x="25" y="21"/>
                    </a:lnTo>
                    <a:lnTo>
                      <a:pt x="19" y="26"/>
                    </a:lnTo>
                    <a:lnTo>
                      <a:pt x="14" y="31"/>
                    </a:lnTo>
                    <a:lnTo>
                      <a:pt x="10" y="35"/>
                    </a:lnTo>
                    <a:lnTo>
                      <a:pt x="7" y="40"/>
                    </a:lnTo>
                    <a:lnTo>
                      <a:pt x="6" y="45"/>
                    </a:lnTo>
                    <a:lnTo>
                      <a:pt x="5" y="48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2" y="53"/>
                    </a:lnTo>
                    <a:lnTo>
                      <a:pt x="1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5" y="27"/>
                    </a:lnTo>
                    <a:lnTo>
                      <a:pt x="8" y="21"/>
                    </a:lnTo>
                    <a:lnTo>
                      <a:pt x="12" y="15"/>
                    </a:lnTo>
                    <a:lnTo>
                      <a:pt x="17" y="11"/>
                    </a:lnTo>
                    <a:lnTo>
                      <a:pt x="24" y="7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7" name="Freeform 104"/>
              <p:cNvSpPr>
                <a:spLocks/>
              </p:cNvSpPr>
              <p:nvPr/>
            </p:nvSpPr>
            <p:spPr bwMode="auto">
              <a:xfrm>
                <a:off x="1454" y="2541"/>
                <a:ext cx="30" cy="17"/>
              </a:xfrm>
              <a:custGeom>
                <a:avLst/>
                <a:gdLst>
                  <a:gd name="T0" fmla="*/ 0 w 90"/>
                  <a:gd name="T1" fmla="*/ 0 h 53"/>
                  <a:gd name="T2" fmla="*/ 0 w 90"/>
                  <a:gd name="T3" fmla="*/ 0 h 53"/>
                  <a:gd name="T4" fmla="*/ 0 w 90"/>
                  <a:gd name="T5" fmla="*/ 0 h 53"/>
                  <a:gd name="T6" fmla="*/ 0 w 90"/>
                  <a:gd name="T7" fmla="*/ 0 h 53"/>
                  <a:gd name="T8" fmla="*/ 0 w 90"/>
                  <a:gd name="T9" fmla="*/ 0 h 53"/>
                  <a:gd name="T10" fmla="*/ 0 w 90"/>
                  <a:gd name="T11" fmla="*/ 0 h 53"/>
                  <a:gd name="T12" fmla="*/ 0 w 90"/>
                  <a:gd name="T13" fmla="*/ 0 h 53"/>
                  <a:gd name="T14" fmla="*/ 0 w 90"/>
                  <a:gd name="T15" fmla="*/ 0 h 53"/>
                  <a:gd name="T16" fmla="*/ 0 w 90"/>
                  <a:gd name="T17" fmla="*/ 0 h 53"/>
                  <a:gd name="T18" fmla="*/ 0 w 90"/>
                  <a:gd name="T19" fmla="*/ 0 h 53"/>
                  <a:gd name="T20" fmla="*/ 0 w 90"/>
                  <a:gd name="T21" fmla="*/ 0 h 53"/>
                  <a:gd name="T22" fmla="*/ 0 w 90"/>
                  <a:gd name="T23" fmla="*/ 0 h 53"/>
                  <a:gd name="T24" fmla="*/ 0 w 90"/>
                  <a:gd name="T25" fmla="*/ 0 h 53"/>
                  <a:gd name="T26" fmla="*/ 0 w 90"/>
                  <a:gd name="T27" fmla="*/ 0 h 53"/>
                  <a:gd name="T28" fmla="*/ 0 w 90"/>
                  <a:gd name="T29" fmla="*/ 0 h 53"/>
                  <a:gd name="T30" fmla="*/ 0 w 90"/>
                  <a:gd name="T31" fmla="*/ 0 h 53"/>
                  <a:gd name="T32" fmla="*/ 0 w 90"/>
                  <a:gd name="T33" fmla="*/ 0 h 53"/>
                  <a:gd name="T34" fmla="*/ 0 w 90"/>
                  <a:gd name="T35" fmla="*/ 0 h 53"/>
                  <a:gd name="T36" fmla="*/ 0 w 90"/>
                  <a:gd name="T37" fmla="*/ 0 h 53"/>
                  <a:gd name="T38" fmla="*/ 0 w 90"/>
                  <a:gd name="T39" fmla="*/ 0 h 53"/>
                  <a:gd name="T40" fmla="*/ 0 w 90"/>
                  <a:gd name="T41" fmla="*/ 0 h 53"/>
                  <a:gd name="T42" fmla="*/ 0 w 90"/>
                  <a:gd name="T43" fmla="*/ 0 h 53"/>
                  <a:gd name="T44" fmla="*/ 0 w 90"/>
                  <a:gd name="T45" fmla="*/ 0 h 53"/>
                  <a:gd name="T46" fmla="*/ 0 w 90"/>
                  <a:gd name="T47" fmla="*/ 0 h 53"/>
                  <a:gd name="T48" fmla="*/ 0 w 90"/>
                  <a:gd name="T49" fmla="*/ 0 h 53"/>
                  <a:gd name="T50" fmla="*/ 0 w 90"/>
                  <a:gd name="T51" fmla="*/ 0 h 53"/>
                  <a:gd name="T52" fmla="*/ 0 w 90"/>
                  <a:gd name="T53" fmla="*/ 0 h 53"/>
                  <a:gd name="T54" fmla="*/ 0 w 90"/>
                  <a:gd name="T55" fmla="*/ 0 h 53"/>
                  <a:gd name="T56" fmla="*/ 0 w 90"/>
                  <a:gd name="T57" fmla="*/ 0 h 53"/>
                  <a:gd name="T58" fmla="*/ 0 w 90"/>
                  <a:gd name="T59" fmla="*/ 0 h 53"/>
                  <a:gd name="T60" fmla="*/ 0 w 90"/>
                  <a:gd name="T61" fmla="*/ 0 h 53"/>
                  <a:gd name="T62" fmla="*/ 0 w 90"/>
                  <a:gd name="T63" fmla="*/ 0 h 53"/>
                  <a:gd name="T64" fmla="*/ 0 w 90"/>
                  <a:gd name="T65" fmla="*/ 0 h 53"/>
                  <a:gd name="T66" fmla="*/ 0 w 90"/>
                  <a:gd name="T67" fmla="*/ 0 h 53"/>
                  <a:gd name="T68" fmla="*/ 0 w 90"/>
                  <a:gd name="T69" fmla="*/ 0 h 53"/>
                  <a:gd name="T70" fmla="*/ 0 w 90"/>
                  <a:gd name="T71" fmla="*/ 0 h 53"/>
                  <a:gd name="T72" fmla="*/ 0 w 90"/>
                  <a:gd name="T73" fmla="*/ 0 h 53"/>
                  <a:gd name="T74" fmla="*/ 0 w 90"/>
                  <a:gd name="T75" fmla="*/ 0 h 53"/>
                  <a:gd name="T76" fmla="*/ 0 w 90"/>
                  <a:gd name="T77" fmla="*/ 0 h 53"/>
                  <a:gd name="T78" fmla="*/ 0 w 90"/>
                  <a:gd name="T79" fmla="*/ 0 h 53"/>
                  <a:gd name="T80" fmla="*/ 0 w 90"/>
                  <a:gd name="T81" fmla="*/ 0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0"/>
                  <a:gd name="T124" fmla="*/ 0 h 53"/>
                  <a:gd name="T125" fmla="*/ 90 w 90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0" h="53">
                    <a:moveTo>
                      <a:pt x="1" y="53"/>
                    </a:moveTo>
                    <a:lnTo>
                      <a:pt x="0" y="48"/>
                    </a:lnTo>
                    <a:lnTo>
                      <a:pt x="1" y="41"/>
                    </a:lnTo>
                    <a:lnTo>
                      <a:pt x="2" y="35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9"/>
                    </a:lnTo>
                    <a:lnTo>
                      <a:pt x="15" y="15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1" y="4"/>
                    </a:lnTo>
                    <a:lnTo>
                      <a:pt x="38" y="2"/>
                    </a:lnTo>
                    <a:lnTo>
                      <a:pt x="44" y="1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2"/>
                    </a:lnTo>
                    <a:lnTo>
                      <a:pt x="70" y="4"/>
                    </a:lnTo>
                    <a:lnTo>
                      <a:pt x="75" y="6"/>
                    </a:lnTo>
                    <a:lnTo>
                      <a:pt x="80" y="9"/>
                    </a:lnTo>
                    <a:lnTo>
                      <a:pt x="83" y="12"/>
                    </a:lnTo>
                    <a:lnTo>
                      <a:pt x="87" y="14"/>
                    </a:lnTo>
                    <a:lnTo>
                      <a:pt x="88" y="16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1" y="18"/>
                    </a:lnTo>
                    <a:lnTo>
                      <a:pt x="76" y="16"/>
                    </a:lnTo>
                    <a:lnTo>
                      <a:pt x="71" y="15"/>
                    </a:lnTo>
                    <a:lnTo>
                      <a:pt x="64" y="15"/>
                    </a:lnTo>
                    <a:lnTo>
                      <a:pt x="58" y="15"/>
                    </a:lnTo>
                    <a:lnTo>
                      <a:pt x="52" y="16"/>
                    </a:lnTo>
                    <a:lnTo>
                      <a:pt x="45" y="17"/>
                    </a:lnTo>
                    <a:lnTo>
                      <a:pt x="36" y="20"/>
                    </a:lnTo>
                    <a:lnTo>
                      <a:pt x="28" y="23"/>
                    </a:lnTo>
                    <a:lnTo>
                      <a:pt x="21" y="28"/>
                    </a:lnTo>
                    <a:lnTo>
                      <a:pt x="15" y="32"/>
                    </a:lnTo>
                    <a:lnTo>
                      <a:pt x="9" y="36"/>
                    </a:lnTo>
                    <a:lnTo>
                      <a:pt x="5" y="41"/>
                    </a:lnTo>
                    <a:lnTo>
                      <a:pt x="3" y="48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8" name="Freeform 105"/>
              <p:cNvSpPr>
                <a:spLocks/>
              </p:cNvSpPr>
              <p:nvPr/>
            </p:nvSpPr>
            <p:spPr bwMode="auto">
              <a:xfrm>
                <a:off x="1456" y="2547"/>
                <a:ext cx="31" cy="18"/>
              </a:xfrm>
              <a:custGeom>
                <a:avLst/>
                <a:gdLst>
                  <a:gd name="T0" fmla="*/ 0 w 92"/>
                  <a:gd name="T1" fmla="*/ 0 h 53"/>
                  <a:gd name="T2" fmla="*/ 0 w 92"/>
                  <a:gd name="T3" fmla="*/ 0 h 53"/>
                  <a:gd name="T4" fmla="*/ 0 w 92"/>
                  <a:gd name="T5" fmla="*/ 0 h 53"/>
                  <a:gd name="T6" fmla="*/ 0 w 92"/>
                  <a:gd name="T7" fmla="*/ 0 h 53"/>
                  <a:gd name="T8" fmla="*/ 0 w 92"/>
                  <a:gd name="T9" fmla="*/ 0 h 53"/>
                  <a:gd name="T10" fmla="*/ 0 w 92"/>
                  <a:gd name="T11" fmla="*/ 0 h 53"/>
                  <a:gd name="T12" fmla="*/ 0 w 92"/>
                  <a:gd name="T13" fmla="*/ 0 h 53"/>
                  <a:gd name="T14" fmla="*/ 0 w 92"/>
                  <a:gd name="T15" fmla="*/ 0 h 53"/>
                  <a:gd name="T16" fmla="*/ 0 w 92"/>
                  <a:gd name="T17" fmla="*/ 0 h 53"/>
                  <a:gd name="T18" fmla="*/ 0 w 92"/>
                  <a:gd name="T19" fmla="*/ 0 h 53"/>
                  <a:gd name="T20" fmla="*/ 0 w 92"/>
                  <a:gd name="T21" fmla="*/ 0 h 53"/>
                  <a:gd name="T22" fmla="*/ 0 w 92"/>
                  <a:gd name="T23" fmla="*/ 0 h 53"/>
                  <a:gd name="T24" fmla="*/ 0 w 92"/>
                  <a:gd name="T25" fmla="*/ 0 h 53"/>
                  <a:gd name="T26" fmla="*/ 0 w 92"/>
                  <a:gd name="T27" fmla="*/ 0 h 53"/>
                  <a:gd name="T28" fmla="*/ 0 w 92"/>
                  <a:gd name="T29" fmla="*/ 0 h 53"/>
                  <a:gd name="T30" fmla="*/ 0 w 92"/>
                  <a:gd name="T31" fmla="*/ 0 h 53"/>
                  <a:gd name="T32" fmla="*/ 0 w 92"/>
                  <a:gd name="T33" fmla="*/ 0 h 53"/>
                  <a:gd name="T34" fmla="*/ 0 w 92"/>
                  <a:gd name="T35" fmla="*/ 0 h 53"/>
                  <a:gd name="T36" fmla="*/ 0 w 92"/>
                  <a:gd name="T37" fmla="*/ 0 h 53"/>
                  <a:gd name="T38" fmla="*/ 0 w 92"/>
                  <a:gd name="T39" fmla="*/ 0 h 53"/>
                  <a:gd name="T40" fmla="*/ 0 w 92"/>
                  <a:gd name="T41" fmla="*/ 0 h 53"/>
                  <a:gd name="T42" fmla="*/ 0 w 92"/>
                  <a:gd name="T43" fmla="*/ 0 h 53"/>
                  <a:gd name="T44" fmla="*/ 0 w 92"/>
                  <a:gd name="T45" fmla="*/ 0 h 53"/>
                  <a:gd name="T46" fmla="*/ 0 w 92"/>
                  <a:gd name="T47" fmla="*/ 0 h 53"/>
                  <a:gd name="T48" fmla="*/ 0 w 92"/>
                  <a:gd name="T49" fmla="*/ 0 h 53"/>
                  <a:gd name="T50" fmla="*/ 0 w 92"/>
                  <a:gd name="T51" fmla="*/ 0 h 53"/>
                  <a:gd name="T52" fmla="*/ 0 w 92"/>
                  <a:gd name="T53" fmla="*/ 0 h 53"/>
                  <a:gd name="T54" fmla="*/ 0 w 92"/>
                  <a:gd name="T55" fmla="*/ 0 h 53"/>
                  <a:gd name="T56" fmla="*/ 0 w 92"/>
                  <a:gd name="T57" fmla="*/ 0 h 53"/>
                  <a:gd name="T58" fmla="*/ 0 w 92"/>
                  <a:gd name="T59" fmla="*/ 0 h 53"/>
                  <a:gd name="T60" fmla="*/ 0 w 92"/>
                  <a:gd name="T61" fmla="*/ 0 h 53"/>
                  <a:gd name="T62" fmla="*/ 0 w 92"/>
                  <a:gd name="T63" fmla="*/ 0 h 53"/>
                  <a:gd name="T64" fmla="*/ 0 w 92"/>
                  <a:gd name="T65" fmla="*/ 0 h 53"/>
                  <a:gd name="T66" fmla="*/ 0 w 92"/>
                  <a:gd name="T67" fmla="*/ 0 h 53"/>
                  <a:gd name="T68" fmla="*/ 0 w 92"/>
                  <a:gd name="T69" fmla="*/ 0 h 53"/>
                  <a:gd name="T70" fmla="*/ 0 w 92"/>
                  <a:gd name="T71" fmla="*/ 0 h 53"/>
                  <a:gd name="T72" fmla="*/ 0 w 92"/>
                  <a:gd name="T73" fmla="*/ 0 h 53"/>
                  <a:gd name="T74" fmla="*/ 0 w 92"/>
                  <a:gd name="T75" fmla="*/ 0 h 53"/>
                  <a:gd name="T76" fmla="*/ 0 w 92"/>
                  <a:gd name="T77" fmla="*/ 0 h 53"/>
                  <a:gd name="T78" fmla="*/ 0 w 92"/>
                  <a:gd name="T79" fmla="*/ 0 h 53"/>
                  <a:gd name="T80" fmla="*/ 0 w 92"/>
                  <a:gd name="T81" fmla="*/ 0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2"/>
                  <a:gd name="T124" fmla="*/ 0 h 53"/>
                  <a:gd name="T125" fmla="*/ 92 w 92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2" h="53">
                    <a:moveTo>
                      <a:pt x="41" y="2"/>
                    </a:moveTo>
                    <a:lnTo>
                      <a:pt x="50" y="0"/>
                    </a:lnTo>
                    <a:lnTo>
                      <a:pt x="58" y="0"/>
                    </a:lnTo>
                    <a:lnTo>
                      <a:pt x="67" y="1"/>
                    </a:lnTo>
                    <a:lnTo>
                      <a:pt x="74" y="3"/>
                    </a:lnTo>
                    <a:lnTo>
                      <a:pt x="79" y="5"/>
                    </a:lnTo>
                    <a:lnTo>
                      <a:pt x="85" y="9"/>
                    </a:lnTo>
                    <a:lnTo>
                      <a:pt x="88" y="11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6"/>
                    </a:lnTo>
                    <a:lnTo>
                      <a:pt x="92" y="19"/>
                    </a:lnTo>
                    <a:lnTo>
                      <a:pt x="91" y="21"/>
                    </a:lnTo>
                    <a:lnTo>
                      <a:pt x="87" y="19"/>
                    </a:lnTo>
                    <a:lnTo>
                      <a:pt x="82" y="17"/>
                    </a:lnTo>
                    <a:lnTo>
                      <a:pt x="76" y="15"/>
                    </a:lnTo>
                    <a:lnTo>
                      <a:pt x="70" y="14"/>
                    </a:lnTo>
                    <a:lnTo>
                      <a:pt x="64" y="13"/>
                    </a:lnTo>
                    <a:lnTo>
                      <a:pt x="57" y="13"/>
                    </a:lnTo>
                    <a:lnTo>
                      <a:pt x="51" y="14"/>
                    </a:lnTo>
                    <a:lnTo>
                      <a:pt x="45" y="15"/>
                    </a:lnTo>
                    <a:lnTo>
                      <a:pt x="37" y="18"/>
                    </a:lnTo>
                    <a:lnTo>
                      <a:pt x="30" y="21"/>
                    </a:lnTo>
                    <a:lnTo>
                      <a:pt x="23" y="26"/>
                    </a:lnTo>
                    <a:lnTo>
                      <a:pt x="17" y="31"/>
                    </a:lnTo>
                    <a:lnTo>
                      <a:pt x="12" y="36"/>
                    </a:lnTo>
                    <a:lnTo>
                      <a:pt x="6" y="41"/>
                    </a:lnTo>
                    <a:lnTo>
                      <a:pt x="3" y="48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6"/>
                    </a:lnTo>
                    <a:lnTo>
                      <a:pt x="9" y="19"/>
                    </a:lnTo>
                    <a:lnTo>
                      <a:pt x="15" y="14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5" y="4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09" name="Freeform 106"/>
              <p:cNvSpPr>
                <a:spLocks/>
              </p:cNvSpPr>
              <p:nvPr/>
            </p:nvSpPr>
            <p:spPr bwMode="auto">
              <a:xfrm>
                <a:off x="1458" y="2554"/>
                <a:ext cx="33" cy="20"/>
              </a:xfrm>
              <a:custGeom>
                <a:avLst/>
                <a:gdLst>
                  <a:gd name="T0" fmla="*/ 0 w 97"/>
                  <a:gd name="T1" fmla="*/ 0 h 62"/>
                  <a:gd name="T2" fmla="*/ 0 w 97"/>
                  <a:gd name="T3" fmla="*/ 0 h 62"/>
                  <a:gd name="T4" fmla="*/ 0 w 97"/>
                  <a:gd name="T5" fmla="*/ 0 h 62"/>
                  <a:gd name="T6" fmla="*/ 0 w 97"/>
                  <a:gd name="T7" fmla="*/ 0 h 62"/>
                  <a:gd name="T8" fmla="*/ 0 w 97"/>
                  <a:gd name="T9" fmla="*/ 0 h 62"/>
                  <a:gd name="T10" fmla="*/ 0 w 97"/>
                  <a:gd name="T11" fmla="*/ 0 h 62"/>
                  <a:gd name="T12" fmla="*/ 0 w 97"/>
                  <a:gd name="T13" fmla="*/ 0 h 62"/>
                  <a:gd name="T14" fmla="*/ 0 w 97"/>
                  <a:gd name="T15" fmla="*/ 0 h 62"/>
                  <a:gd name="T16" fmla="*/ 0 w 97"/>
                  <a:gd name="T17" fmla="*/ 0 h 62"/>
                  <a:gd name="T18" fmla="*/ 0 w 97"/>
                  <a:gd name="T19" fmla="*/ 0 h 62"/>
                  <a:gd name="T20" fmla="*/ 0 w 97"/>
                  <a:gd name="T21" fmla="*/ 0 h 62"/>
                  <a:gd name="T22" fmla="*/ 0 w 97"/>
                  <a:gd name="T23" fmla="*/ 0 h 62"/>
                  <a:gd name="T24" fmla="*/ 0 w 97"/>
                  <a:gd name="T25" fmla="*/ 0 h 62"/>
                  <a:gd name="T26" fmla="*/ 0 w 97"/>
                  <a:gd name="T27" fmla="*/ 0 h 62"/>
                  <a:gd name="T28" fmla="*/ 0 w 97"/>
                  <a:gd name="T29" fmla="*/ 0 h 62"/>
                  <a:gd name="T30" fmla="*/ 0 w 97"/>
                  <a:gd name="T31" fmla="*/ 0 h 62"/>
                  <a:gd name="T32" fmla="*/ 0 w 97"/>
                  <a:gd name="T33" fmla="*/ 0 h 62"/>
                  <a:gd name="T34" fmla="*/ 0 w 97"/>
                  <a:gd name="T35" fmla="*/ 0 h 62"/>
                  <a:gd name="T36" fmla="*/ 0 w 97"/>
                  <a:gd name="T37" fmla="*/ 0 h 62"/>
                  <a:gd name="T38" fmla="*/ 0 w 97"/>
                  <a:gd name="T39" fmla="*/ 0 h 62"/>
                  <a:gd name="T40" fmla="*/ 0 w 97"/>
                  <a:gd name="T41" fmla="*/ 0 h 62"/>
                  <a:gd name="T42" fmla="*/ 0 w 97"/>
                  <a:gd name="T43" fmla="*/ 0 h 62"/>
                  <a:gd name="T44" fmla="*/ 0 w 97"/>
                  <a:gd name="T45" fmla="*/ 0 h 62"/>
                  <a:gd name="T46" fmla="*/ 0 w 97"/>
                  <a:gd name="T47" fmla="*/ 0 h 62"/>
                  <a:gd name="T48" fmla="*/ 0 w 97"/>
                  <a:gd name="T49" fmla="*/ 0 h 62"/>
                  <a:gd name="T50" fmla="*/ 0 w 97"/>
                  <a:gd name="T51" fmla="*/ 0 h 62"/>
                  <a:gd name="T52" fmla="*/ 0 w 97"/>
                  <a:gd name="T53" fmla="*/ 0 h 62"/>
                  <a:gd name="T54" fmla="*/ 0 w 97"/>
                  <a:gd name="T55" fmla="*/ 0 h 62"/>
                  <a:gd name="T56" fmla="*/ 0 w 97"/>
                  <a:gd name="T57" fmla="*/ 0 h 62"/>
                  <a:gd name="T58" fmla="*/ 0 w 97"/>
                  <a:gd name="T59" fmla="*/ 0 h 62"/>
                  <a:gd name="T60" fmla="*/ 0 w 97"/>
                  <a:gd name="T61" fmla="*/ 0 h 62"/>
                  <a:gd name="T62" fmla="*/ 0 w 97"/>
                  <a:gd name="T63" fmla="*/ 0 h 62"/>
                  <a:gd name="T64" fmla="*/ 0 w 97"/>
                  <a:gd name="T65" fmla="*/ 0 h 62"/>
                  <a:gd name="T66" fmla="*/ 0 w 97"/>
                  <a:gd name="T67" fmla="*/ 0 h 62"/>
                  <a:gd name="T68" fmla="*/ 0 w 97"/>
                  <a:gd name="T69" fmla="*/ 0 h 62"/>
                  <a:gd name="T70" fmla="*/ 0 w 97"/>
                  <a:gd name="T71" fmla="*/ 0 h 62"/>
                  <a:gd name="T72" fmla="*/ 0 w 97"/>
                  <a:gd name="T73" fmla="*/ 0 h 62"/>
                  <a:gd name="T74" fmla="*/ 0 w 97"/>
                  <a:gd name="T75" fmla="*/ 0 h 62"/>
                  <a:gd name="T76" fmla="*/ 0 w 97"/>
                  <a:gd name="T77" fmla="*/ 0 h 62"/>
                  <a:gd name="T78" fmla="*/ 0 w 97"/>
                  <a:gd name="T79" fmla="*/ 0 h 62"/>
                  <a:gd name="T80" fmla="*/ 0 w 97"/>
                  <a:gd name="T81" fmla="*/ 0 h 62"/>
                  <a:gd name="T82" fmla="*/ 0 w 97"/>
                  <a:gd name="T83" fmla="*/ 0 h 62"/>
                  <a:gd name="T84" fmla="*/ 0 w 97"/>
                  <a:gd name="T85" fmla="*/ 0 h 62"/>
                  <a:gd name="T86" fmla="*/ 0 w 97"/>
                  <a:gd name="T87" fmla="*/ 0 h 62"/>
                  <a:gd name="T88" fmla="*/ 0 w 97"/>
                  <a:gd name="T89" fmla="*/ 0 h 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2"/>
                  <a:gd name="T137" fmla="*/ 97 w 97"/>
                  <a:gd name="T138" fmla="*/ 62 h 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2">
                    <a:moveTo>
                      <a:pt x="0" y="36"/>
                    </a:moveTo>
                    <a:lnTo>
                      <a:pt x="3" y="31"/>
                    </a:lnTo>
                    <a:lnTo>
                      <a:pt x="6" y="26"/>
                    </a:lnTo>
                    <a:lnTo>
                      <a:pt x="10" y="21"/>
                    </a:lnTo>
                    <a:lnTo>
                      <a:pt x="14" y="16"/>
                    </a:lnTo>
                    <a:lnTo>
                      <a:pt x="21" y="12"/>
                    </a:lnTo>
                    <a:lnTo>
                      <a:pt x="26" y="8"/>
                    </a:lnTo>
                    <a:lnTo>
                      <a:pt x="33" y="4"/>
                    </a:lnTo>
                    <a:lnTo>
                      <a:pt x="40" y="2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6" y="4"/>
                    </a:lnTo>
                    <a:lnTo>
                      <a:pt x="81" y="7"/>
                    </a:lnTo>
                    <a:lnTo>
                      <a:pt x="85" y="10"/>
                    </a:lnTo>
                    <a:lnTo>
                      <a:pt x="88" y="12"/>
                    </a:lnTo>
                    <a:lnTo>
                      <a:pt x="90" y="14"/>
                    </a:lnTo>
                    <a:lnTo>
                      <a:pt x="93" y="17"/>
                    </a:lnTo>
                    <a:lnTo>
                      <a:pt x="95" y="20"/>
                    </a:lnTo>
                    <a:lnTo>
                      <a:pt x="97" y="23"/>
                    </a:lnTo>
                    <a:lnTo>
                      <a:pt x="90" y="20"/>
                    </a:lnTo>
                    <a:lnTo>
                      <a:pt x="85" y="18"/>
                    </a:lnTo>
                    <a:lnTo>
                      <a:pt x="80" y="16"/>
                    </a:lnTo>
                    <a:lnTo>
                      <a:pt x="75" y="15"/>
                    </a:lnTo>
                    <a:lnTo>
                      <a:pt x="69" y="15"/>
                    </a:lnTo>
                    <a:lnTo>
                      <a:pt x="63" y="15"/>
                    </a:lnTo>
                    <a:lnTo>
                      <a:pt x="57" y="16"/>
                    </a:lnTo>
                    <a:lnTo>
                      <a:pt x="50" y="17"/>
                    </a:lnTo>
                    <a:lnTo>
                      <a:pt x="45" y="18"/>
                    </a:lnTo>
                    <a:lnTo>
                      <a:pt x="39" y="20"/>
                    </a:lnTo>
                    <a:lnTo>
                      <a:pt x="32" y="23"/>
                    </a:lnTo>
                    <a:lnTo>
                      <a:pt x="26" y="27"/>
                    </a:lnTo>
                    <a:lnTo>
                      <a:pt x="21" y="32"/>
                    </a:lnTo>
                    <a:lnTo>
                      <a:pt x="14" y="36"/>
                    </a:lnTo>
                    <a:lnTo>
                      <a:pt x="10" y="42"/>
                    </a:lnTo>
                    <a:lnTo>
                      <a:pt x="6" y="49"/>
                    </a:lnTo>
                    <a:lnTo>
                      <a:pt x="5" y="52"/>
                    </a:lnTo>
                    <a:lnTo>
                      <a:pt x="4" y="55"/>
                    </a:lnTo>
                    <a:lnTo>
                      <a:pt x="3" y="58"/>
                    </a:lnTo>
                    <a:lnTo>
                      <a:pt x="2" y="62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0" name="Freeform 107"/>
              <p:cNvSpPr>
                <a:spLocks/>
              </p:cNvSpPr>
              <p:nvPr/>
            </p:nvSpPr>
            <p:spPr bwMode="auto">
              <a:xfrm>
                <a:off x="1461" y="2560"/>
                <a:ext cx="32" cy="22"/>
              </a:xfrm>
              <a:custGeom>
                <a:avLst/>
                <a:gdLst>
                  <a:gd name="T0" fmla="*/ 0 w 98"/>
                  <a:gd name="T1" fmla="*/ 0 h 64"/>
                  <a:gd name="T2" fmla="*/ 0 w 98"/>
                  <a:gd name="T3" fmla="*/ 0 h 64"/>
                  <a:gd name="T4" fmla="*/ 0 w 98"/>
                  <a:gd name="T5" fmla="*/ 0 h 64"/>
                  <a:gd name="T6" fmla="*/ 0 w 98"/>
                  <a:gd name="T7" fmla="*/ 0 h 64"/>
                  <a:gd name="T8" fmla="*/ 0 w 98"/>
                  <a:gd name="T9" fmla="*/ 0 h 64"/>
                  <a:gd name="T10" fmla="*/ 0 w 98"/>
                  <a:gd name="T11" fmla="*/ 0 h 64"/>
                  <a:gd name="T12" fmla="*/ 0 w 98"/>
                  <a:gd name="T13" fmla="*/ 0 h 64"/>
                  <a:gd name="T14" fmla="*/ 0 w 98"/>
                  <a:gd name="T15" fmla="*/ 0 h 64"/>
                  <a:gd name="T16" fmla="*/ 0 w 98"/>
                  <a:gd name="T17" fmla="*/ 0 h 64"/>
                  <a:gd name="T18" fmla="*/ 0 w 98"/>
                  <a:gd name="T19" fmla="*/ 0 h 64"/>
                  <a:gd name="T20" fmla="*/ 0 w 98"/>
                  <a:gd name="T21" fmla="*/ 0 h 64"/>
                  <a:gd name="T22" fmla="*/ 0 w 98"/>
                  <a:gd name="T23" fmla="*/ 0 h 64"/>
                  <a:gd name="T24" fmla="*/ 0 w 98"/>
                  <a:gd name="T25" fmla="*/ 0 h 64"/>
                  <a:gd name="T26" fmla="*/ 0 w 98"/>
                  <a:gd name="T27" fmla="*/ 0 h 64"/>
                  <a:gd name="T28" fmla="*/ 0 w 98"/>
                  <a:gd name="T29" fmla="*/ 0 h 64"/>
                  <a:gd name="T30" fmla="*/ 0 w 98"/>
                  <a:gd name="T31" fmla="*/ 0 h 64"/>
                  <a:gd name="T32" fmla="*/ 0 w 98"/>
                  <a:gd name="T33" fmla="*/ 0 h 64"/>
                  <a:gd name="T34" fmla="*/ 0 w 98"/>
                  <a:gd name="T35" fmla="*/ 0 h 64"/>
                  <a:gd name="T36" fmla="*/ 0 w 98"/>
                  <a:gd name="T37" fmla="*/ 0 h 64"/>
                  <a:gd name="T38" fmla="*/ 0 w 98"/>
                  <a:gd name="T39" fmla="*/ 0 h 64"/>
                  <a:gd name="T40" fmla="*/ 0 w 98"/>
                  <a:gd name="T41" fmla="*/ 0 h 64"/>
                  <a:gd name="T42" fmla="*/ 0 w 98"/>
                  <a:gd name="T43" fmla="*/ 0 h 64"/>
                  <a:gd name="T44" fmla="*/ 0 w 98"/>
                  <a:gd name="T45" fmla="*/ 0 h 64"/>
                  <a:gd name="T46" fmla="*/ 0 w 98"/>
                  <a:gd name="T47" fmla="*/ 0 h 64"/>
                  <a:gd name="T48" fmla="*/ 0 w 98"/>
                  <a:gd name="T49" fmla="*/ 0 h 64"/>
                  <a:gd name="T50" fmla="*/ 0 w 98"/>
                  <a:gd name="T51" fmla="*/ 0 h 64"/>
                  <a:gd name="T52" fmla="*/ 0 w 98"/>
                  <a:gd name="T53" fmla="*/ 0 h 64"/>
                  <a:gd name="T54" fmla="*/ 0 w 98"/>
                  <a:gd name="T55" fmla="*/ 0 h 64"/>
                  <a:gd name="T56" fmla="*/ 0 w 98"/>
                  <a:gd name="T57" fmla="*/ 0 h 64"/>
                  <a:gd name="T58" fmla="*/ 0 w 98"/>
                  <a:gd name="T59" fmla="*/ 0 h 64"/>
                  <a:gd name="T60" fmla="*/ 0 w 98"/>
                  <a:gd name="T61" fmla="*/ 0 h 64"/>
                  <a:gd name="T62" fmla="*/ 0 w 98"/>
                  <a:gd name="T63" fmla="*/ 0 h 64"/>
                  <a:gd name="T64" fmla="*/ 0 w 98"/>
                  <a:gd name="T65" fmla="*/ 0 h 64"/>
                  <a:gd name="T66" fmla="*/ 0 w 98"/>
                  <a:gd name="T67" fmla="*/ 0 h 64"/>
                  <a:gd name="T68" fmla="*/ 0 w 98"/>
                  <a:gd name="T69" fmla="*/ 0 h 64"/>
                  <a:gd name="T70" fmla="*/ 0 w 98"/>
                  <a:gd name="T71" fmla="*/ 0 h 64"/>
                  <a:gd name="T72" fmla="*/ 0 w 98"/>
                  <a:gd name="T73" fmla="*/ 0 h 64"/>
                  <a:gd name="T74" fmla="*/ 0 w 98"/>
                  <a:gd name="T75" fmla="*/ 0 h 64"/>
                  <a:gd name="T76" fmla="*/ 0 w 98"/>
                  <a:gd name="T77" fmla="*/ 0 h 64"/>
                  <a:gd name="T78" fmla="*/ 0 w 98"/>
                  <a:gd name="T79" fmla="*/ 0 h 64"/>
                  <a:gd name="T80" fmla="*/ 0 w 98"/>
                  <a:gd name="T81" fmla="*/ 0 h 64"/>
                  <a:gd name="T82" fmla="*/ 0 w 98"/>
                  <a:gd name="T83" fmla="*/ 0 h 64"/>
                  <a:gd name="T84" fmla="*/ 0 w 98"/>
                  <a:gd name="T85" fmla="*/ 0 h 64"/>
                  <a:gd name="T86" fmla="*/ 0 w 98"/>
                  <a:gd name="T87" fmla="*/ 0 h 64"/>
                  <a:gd name="T88" fmla="*/ 0 w 98"/>
                  <a:gd name="T89" fmla="*/ 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4"/>
                  <a:gd name="T137" fmla="*/ 98 w 9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4">
                    <a:moveTo>
                      <a:pt x="5" y="62"/>
                    </a:moveTo>
                    <a:lnTo>
                      <a:pt x="5" y="63"/>
                    </a:lnTo>
                    <a:lnTo>
                      <a:pt x="5" y="64"/>
                    </a:lnTo>
                    <a:lnTo>
                      <a:pt x="4" y="64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8"/>
                    </a:lnTo>
                    <a:lnTo>
                      <a:pt x="4" y="31"/>
                    </a:lnTo>
                    <a:lnTo>
                      <a:pt x="7" y="26"/>
                    </a:lnTo>
                    <a:lnTo>
                      <a:pt x="11" y="20"/>
                    </a:lnTo>
                    <a:lnTo>
                      <a:pt x="17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3" y="6"/>
                    </a:lnTo>
                    <a:lnTo>
                      <a:pt x="38" y="3"/>
                    </a:lnTo>
                    <a:lnTo>
                      <a:pt x="43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7" y="3"/>
                    </a:lnTo>
                    <a:lnTo>
                      <a:pt x="82" y="6"/>
                    </a:lnTo>
                    <a:lnTo>
                      <a:pt x="88" y="9"/>
                    </a:lnTo>
                    <a:lnTo>
                      <a:pt x="92" y="12"/>
                    </a:lnTo>
                    <a:lnTo>
                      <a:pt x="95" y="15"/>
                    </a:lnTo>
                    <a:lnTo>
                      <a:pt x="97" y="18"/>
                    </a:lnTo>
                    <a:lnTo>
                      <a:pt x="98" y="21"/>
                    </a:lnTo>
                    <a:lnTo>
                      <a:pt x="91" y="18"/>
                    </a:lnTo>
                    <a:lnTo>
                      <a:pt x="82" y="16"/>
                    </a:lnTo>
                    <a:lnTo>
                      <a:pt x="73" y="14"/>
                    </a:lnTo>
                    <a:lnTo>
                      <a:pt x="63" y="14"/>
                    </a:lnTo>
                    <a:lnTo>
                      <a:pt x="54" y="15"/>
                    </a:lnTo>
                    <a:lnTo>
                      <a:pt x="45" y="17"/>
                    </a:lnTo>
                    <a:lnTo>
                      <a:pt x="37" y="20"/>
                    </a:lnTo>
                    <a:lnTo>
                      <a:pt x="28" y="25"/>
                    </a:lnTo>
                    <a:lnTo>
                      <a:pt x="19" y="32"/>
                    </a:lnTo>
                    <a:lnTo>
                      <a:pt x="11" y="40"/>
                    </a:lnTo>
                    <a:lnTo>
                      <a:pt x="6" y="50"/>
                    </a:ln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1" name="Freeform 108"/>
              <p:cNvSpPr>
                <a:spLocks/>
              </p:cNvSpPr>
              <p:nvPr/>
            </p:nvSpPr>
            <p:spPr bwMode="auto">
              <a:xfrm>
                <a:off x="1464" y="2567"/>
                <a:ext cx="33" cy="19"/>
              </a:xfrm>
              <a:custGeom>
                <a:avLst/>
                <a:gdLst>
                  <a:gd name="T0" fmla="*/ 0 w 98"/>
                  <a:gd name="T1" fmla="*/ 0 h 56"/>
                  <a:gd name="T2" fmla="*/ 0 w 98"/>
                  <a:gd name="T3" fmla="*/ 0 h 56"/>
                  <a:gd name="T4" fmla="*/ 0 w 98"/>
                  <a:gd name="T5" fmla="*/ 0 h 56"/>
                  <a:gd name="T6" fmla="*/ 0 w 98"/>
                  <a:gd name="T7" fmla="*/ 0 h 56"/>
                  <a:gd name="T8" fmla="*/ 0 w 98"/>
                  <a:gd name="T9" fmla="*/ 0 h 56"/>
                  <a:gd name="T10" fmla="*/ 0 w 98"/>
                  <a:gd name="T11" fmla="*/ 0 h 56"/>
                  <a:gd name="T12" fmla="*/ 0 w 98"/>
                  <a:gd name="T13" fmla="*/ 0 h 56"/>
                  <a:gd name="T14" fmla="*/ 0 w 98"/>
                  <a:gd name="T15" fmla="*/ 0 h 56"/>
                  <a:gd name="T16" fmla="*/ 0 w 98"/>
                  <a:gd name="T17" fmla="*/ 0 h 56"/>
                  <a:gd name="T18" fmla="*/ 0 w 98"/>
                  <a:gd name="T19" fmla="*/ 0 h 56"/>
                  <a:gd name="T20" fmla="*/ 0 w 98"/>
                  <a:gd name="T21" fmla="*/ 0 h 56"/>
                  <a:gd name="T22" fmla="*/ 0 w 98"/>
                  <a:gd name="T23" fmla="*/ 0 h 56"/>
                  <a:gd name="T24" fmla="*/ 0 w 98"/>
                  <a:gd name="T25" fmla="*/ 0 h 56"/>
                  <a:gd name="T26" fmla="*/ 0 w 98"/>
                  <a:gd name="T27" fmla="*/ 0 h 56"/>
                  <a:gd name="T28" fmla="*/ 0 w 98"/>
                  <a:gd name="T29" fmla="*/ 0 h 56"/>
                  <a:gd name="T30" fmla="*/ 0 w 98"/>
                  <a:gd name="T31" fmla="*/ 0 h 56"/>
                  <a:gd name="T32" fmla="*/ 0 w 98"/>
                  <a:gd name="T33" fmla="*/ 0 h 56"/>
                  <a:gd name="T34" fmla="*/ 0 w 98"/>
                  <a:gd name="T35" fmla="*/ 0 h 56"/>
                  <a:gd name="T36" fmla="*/ 0 w 98"/>
                  <a:gd name="T37" fmla="*/ 0 h 56"/>
                  <a:gd name="T38" fmla="*/ 0 w 98"/>
                  <a:gd name="T39" fmla="*/ 0 h 56"/>
                  <a:gd name="T40" fmla="*/ 0 w 98"/>
                  <a:gd name="T41" fmla="*/ 0 h 56"/>
                  <a:gd name="T42" fmla="*/ 0 w 98"/>
                  <a:gd name="T43" fmla="*/ 0 h 56"/>
                  <a:gd name="T44" fmla="*/ 0 w 98"/>
                  <a:gd name="T45" fmla="*/ 0 h 56"/>
                  <a:gd name="T46" fmla="*/ 0 w 98"/>
                  <a:gd name="T47" fmla="*/ 0 h 56"/>
                  <a:gd name="T48" fmla="*/ 0 w 98"/>
                  <a:gd name="T49" fmla="*/ 0 h 56"/>
                  <a:gd name="T50" fmla="*/ 0 w 98"/>
                  <a:gd name="T51" fmla="*/ 0 h 56"/>
                  <a:gd name="T52" fmla="*/ 0 w 98"/>
                  <a:gd name="T53" fmla="*/ 0 h 56"/>
                  <a:gd name="T54" fmla="*/ 0 w 98"/>
                  <a:gd name="T55" fmla="*/ 0 h 56"/>
                  <a:gd name="T56" fmla="*/ 0 w 98"/>
                  <a:gd name="T57" fmla="*/ 0 h 56"/>
                  <a:gd name="T58" fmla="*/ 0 w 98"/>
                  <a:gd name="T59" fmla="*/ 0 h 56"/>
                  <a:gd name="T60" fmla="*/ 0 w 98"/>
                  <a:gd name="T61" fmla="*/ 0 h 56"/>
                  <a:gd name="T62" fmla="*/ 0 w 98"/>
                  <a:gd name="T63" fmla="*/ 0 h 56"/>
                  <a:gd name="T64" fmla="*/ 0 w 98"/>
                  <a:gd name="T65" fmla="*/ 0 h 56"/>
                  <a:gd name="T66" fmla="*/ 0 w 98"/>
                  <a:gd name="T67" fmla="*/ 0 h 56"/>
                  <a:gd name="T68" fmla="*/ 0 w 98"/>
                  <a:gd name="T69" fmla="*/ 0 h 56"/>
                  <a:gd name="T70" fmla="*/ 0 w 98"/>
                  <a:gd name="T71" fmla="*/ 0 h 56"/>
                  <a:gd name="T72" fmla="*/ 0 w 98"/>
                  <a:gd name="T73" fmla="*/ 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8"/>
                  <a:gd name="T112" fmla="*/ 0 h 56"/>
                  <a:gd name="T113" fmla="*/ 98 w 98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8" h="56">
                    <a:moveTo>
                      <a:pt x="0" y="42"/>
                    </a:moveTo>
                    <a:lnTo>
                      <a:pt x="2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0" y="9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1"/>
                    </a:lnTo>
                    <a:lnTo>
                      <a:pt x="80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5" y="13"/>
                    </a:lnTo>
                    <a:lnTo>
                      <a:pt x="97" y="17"/>
                    </a:lnTo>
                    <a:lnTo>
                      <a:pt x="98" y="22"/>
                    </a:lnTo>
                    <a:lnTo>
                      <a:pt x="92" y="18"/>
                    </a:lnTo>
                    <a:lnTo>
                      <a:pt x="87" y="15"/>
                    </a:lnTo>
                    <a:lnTo>
                      <a:pt x="81" y="14"/>
                    </a:lnTo>
                    <a:lnTo>
                      <a:pt x="74" y="12"/>
                    </a:lnTo>
                    <a:lnTo>
                      <a:pt x="67" y="11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5" y="13"/>
                    </a:lnTo>
                    <a:lnTo>
                      <a:pt x="37" y="16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18" y="27"/>
                    </a:lnTo>
                    <a:lnTo>
                      <a:pt x="11" y="33"/>
                    </a:lnTo>
                    <a:lnTo>
                      <a:pt x="7" y="42"/>
                    </a:lnTo>
                    <a:lnTo>
                      <a:pt x="4" y="49"/>
                    </a:lnTo>
                    <a:lnTo>
                      <a:pt x="1" y="56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2" name="Freeform 109"/>
              <p:cNvSpPr>
                <a:spLocks/>
              </p:cNvSpPr>
              <p:nvPr/>
            </p:nvSpPr>
            <p:spPr bwMode="auto">
              <a:xfrm>
                <a:off x="1466" y="2573"/>
                <a:ext cx="32" cy="20"/>
              </a:xfrm>
              <a:custGeom>
                <a:avLst/>
                <a:gdLst>
                  <a:gd name="T0" fmla="*/ 0 w 95"/>
                  <a:gd name="T1" fmla="*/ 0 h 61"/>
                  <a:gd name="T2" fmla="*/ 0 w 95"/>
                  <a:gd name="T3" fmla="*/ 0 h 61"/>
                  <a:gd name="T4" fmla="*/ 0 w 95"/>
                  <a:gd name="T5" fmla="*/ 0 h 61"/>
                  <a:gd name="T6" fmla="*/ 0 w 95"/>
                  <a:gd name="T7" fmla="*/ 0 h 61"/>
                  <a:gd name="T8" fmla="*/ 0 w 95"/>
                  <a:gd name="T9" fmla="*/ 0 h 61"/>
                  <a:gd name="T10" fmla="*/ 0 w 95"/>
                  <a:gd name="T11" fmla="*/ 0 h 61"/>
                  <a:gd name="T12" fmla="*/ 0 w 95"/>
                  <a:gd name="T13" fmla="*/ 0 h 61"/>
                  <a:gd name="T14" fmla="*/ 0 w 95"/>
                  <a:gd name="T15" fmla="*/ 0 h 61"/>
                  <a:gd name="T16" fmla="*/ 0 w 95"/>
                  <a:gd name="T17" fmla="*/ 0 h 61"/>
                  <a:gd name="T18" fmla="*/ 0 w 95"/>
                  <a:gd name="T19" fmla="*/ 0 h 61"/>
                  <a:gd name="T20" fmla="*/ 0 w 95"/>
                  <a:gd name="T21" fmla="*/ 0 h 61"/>
                  <a:gd name="T22" fmla="*/ 0 w 95"/>
                  <a:gd name="T23" fmla="*/ 0 h 61"/>
                  <a:gd name="T24" fmla="*/ 0 w 95"/>
                  <a:gd name="T25" fmla="*/ 0 h 61"/>
                  <a:gd name="T26" fmla="*/ 0 w 95"/>
                  <a:gd name="T27" fmla="*/ 0 h 61"/>
                  <a:gd name="T28" fmla="*/ 0 w 95"/>
                  <a:gd name="T29" fmla="*/ 0 h 61"/>
                  <a:gd name="T30" fmla="*/ 0 w 95"/>
                  <a:gd name="T31" fmla="*/ 0 h 61"/>
                  <a:gd name="T32" fmla="*/ 0 w 95"/>
                  <a:gd name="T33" fmla="*/ 0 h 61"/>
                  <a:gd name="T34" fmla="*/ 0 w 95"/>
                  <a:gd name="T35" fmla="*/ 0 h 61"/>
                  <a:gd name="T36" fmla="*/ 0 w 95"/>
                  <a:gd name="T37" fmla="*/ 0 h 61"/>
                  <a:gd name="T38" fmla="*/ 0 w 95"/>
                  <a:gd name="T39" fmla="*/ 0 h 61"/>
                  <a:gd name="T40" fmla="*/ 0 w 95"/>
                  <a:gd name="T41" fmla="*/ 0 h 61"/>
                  <a:gd name="T42" fmla="*/ 0 w 95"/>
                  <a:gd name="T43" fmla="*/ 0 h 61"/>
                  <a:gd name="T44" fmla="*/ 0 w 95"/>
                  <a:gd name="T45" fmla="*/ 0 h 61"/>
                  <a:gd name="T46" fmla="*/ 0 w 95"/>
                  <a:gd name="T47" fmla="*/ 0 h 61"/>
                  <a:gd name="T48" fmla="*/ 0 w 95"/>
                  <a:gd name="T49" fmla="*/ 0 h 61"/>
                  <a:gd name="T50" fmla="*/ 0 w 95"/>
                  <a:gd name="T51" fmla="*/ 0 h 61"/>
                  <a:gd name="T52" fmla="*/ 0 w 95"/>
                  <a:gd name="T53" fmla="*/ 0 h 61"/>
                  <a:gd name="T54" fmla="*/ 0 w 95"/>
                  <a:gd name="T55" fmla="*/ 0 h 61"/>
                  <a:gd name="T56" fmla="*/ 0 w 95"/>
                  <a:gd name="T57" fmla="*/ 0 h 61"/>
                  <a:gd name="T58" fmla="*/ 0 w 95"/>
                  <a:gd name="T59" fmla="*/ 0 h 61"/>
                  <a:gd name="T60" fmla="*/ 0 w 95"/>
                  <a:gd name="T61" fmla="*/ 0 h 61"/>
                  <a:gd name="T62" fmla="*/ 0 w 95"/>
                  <a:gd name="T63" fmla="*/ 0 h 61"/>
                  <a:gd name="T64" fmla="*/ 0 w 95"/>
                  <a:gd name="T65" fmla="*/ 0 h 61"/>
                  <a:gd name="T66" fmla="*/ 0 w 95"/>
                  <a:gd name="T67" fmla="*/ 0 h 61"/>
                  <a:gd name="T68" fmla="*/ 0 w 95"/>
                  <a:gd name="T69" fmla="*/ 0 h 61"/>
                  <a:gd name="T70" fmla="*/ 0 w 95"/>
                  <a:gd name="T71" fmla="*/ 0 h 61"/>
                  <a:gd name="T72" fmla="*/ 0 w 95"/>
                  <a:gd name="T73" fmla="*/ 0 h 61"/>
                  <a:gd name="T74" fmla="*/ 0 w 95"/>
                  <a:gd name="T75" fmla="*/ 0 h 61"/>
                  <a:gd name="T76" fmla="*/ 0 w 95"/>
                  <a:gd name="T77" fmla="*/ 0 h 61"/>
                  <a:gd name="T78" fmla="*/ 0 w 95"/>
                  <a:gd name="T79" fmla="*/ 0 h 61"/>
                  <a:gd name="T80" fmla="*/ 0 w 95"/>
                  <a:gd name="T81" fmla="*/ 0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"/>
                  <a:gd name="T124" fmla="*/ 0 h 61"/>
                  <a:gd name="T125" fmla="*/ 95 w 95"/>
                  <a:gd name="T126" fmla="*/ 61 h 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" h="61">
                    <a:moveTo>
                      <a:pt x="15" y="14"/>
                    </a:moveTo>
                    <a:lnTo>
                      <a:pt x="20" y="10"/>
                    </a:lnTo>
                    <a:lnTo>
                      <a:pt x="26" y="7"/>
                    </a:lnTo>
                    <a:lnTo>
                      <a:pt x="33" y="3"/>
                    </a:lnTo>
                    <a:lnTo>
                      <a:pt x="39" y="1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6" y="3"/>
                    </a:lnTo>
                    <a:lnTo>
                      <a:pt x="85" y="8"/>
                    </a:lnTo>
                    <a:lnTo>
                      <a:pt x="91" y="13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3" y="19"/>
                    </a:lnTo>
                    <a:lnTo>
                      <a:pt x="86" y="17"/>
                    </a:lnTo>
                    <a:lnTo>
                      <a:pt x="78" y="16"/>
                    </a:lnTo>
                    <a:lnTo>
                      <a:pt x="70" y="15"/>
                    </a:lnTo>
                    <a:lnTo>
                      <a:pt x="61" y="15"/>
                    </a:lnTo>
                    <a:lnTo>
                      <a:pt x="52" y="16"/>
                    </a:lnTo>
                    <a:lnTo>
                      <a:pt x="42" y="17"/>
                    </a:lnTo>
                    <a:lnTo>
                      <a:pt x="34" y="19"/>
                    </a:lnTo>
                    <a:lnTo>
                      <a:pt x="25" y="24"/>
                    </a:lnTo>
                    <a:lnTo>
                      <a:pt x="18" y="30"/>
                    </a:lnTo>
                    <a:lnTo>
                      <a:pt x="11" y="36"/>
                    </a:lnTo>
                    <a:lnTo>
                      <a:pt x="7" y="45"/>
                    </a:lnTo>
                    <a:lnTo>
                      <a:pt x="5" y="53"/>
                    </a:lnTo>
                    <a:lnTo>
                      <a:pt x="4" y="55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1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1" y="36"/>
                    </a:lnTo>
                    <a:lnTo>
                      <a:pt x="5" y="25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3" name="Freeform 110"/>
              <p:cNvSpPr>
                <a:spLocks/>
              </p:cNvSpPr>
              <p:nvPr/>
            </p:nvSpPr>
            <p:spPr bwMode="auto">
              <a:xfrm>
                <a:off x="1469" y="2579"/>
                <a:ext cx="33" cy="18"/>
              </a:xfrm>
              <a:custGeom>
                <a:avLst/>
                <a:gdLst>
                  <a:gd name="T0" fmla="*/ 0 w 99"/>
                  <a:gd name="T1" fmla="*/ 0 h 53"/>
                  <a:gd name="T2" fmla="*/ 0 w 99"/>
                  <a:gd name="T3" fmla="*/ 0 h 53"/>
                  <a:gd name="T4" fmla="*/ 0 w 99"/>
                  <a:gd name="T5" fmla="*/ 0 h 53"/>
                  <a:gd name="T6" fmla="*/ 0 w 99"/>
                  <a:gd name="T7" fmla="*/ 0 h 53"/>
                  <a:gd name="T8" fmla="*/ 0 w 99"/>
                  <a:gd name="T9" fmla="*/ 0 h 53"/>
                  <a:gd name="T10" fmla="*/ 0 w 99"/>
                  <a:gd name="T11" fmla="*/ 0 h 53"/>
                  <a:gd name="T12" fmla="*/ 0 w 99"/>
                  <a:gd name="T13" fmla="*/ 0 h 53"/>
                  <a:gd name="T14" fmla="*/ 0 w 99"/>
                  <a:gd name="T15" fmla="*/ 0 h 53"/>
                  <a:gd name="T16" fmla="*/ 0 w 99"/>
                  <a:gd name="T17" fmla="*/ 0 h 53"/>
                  <a:gd name="T18" fmla="*/ 0 w 99"/>
                  <a:gd name="T19" fmla="*/ 0 h 53"/>
                  <a:gd name="T20" fmla="*/ 0 w 99"/>
                  <a:gd name="T21" fmla="*/ 0 h 53"/>
                  <a:gd name="T22" fmla="*/ 0 w 99"/>
                  <a:gd name="T23" fmla="*/ 0 h 53"/>
                  <a:gd name="T24" fmla="*/ 0 w 99"/>
                  <a:gd name="T25" fmla="*/ 0 h 53"/>
                  <a:gd name="T26" fmla="*/ 0 w 99"/>
                  <a:gd name="T27" fmla="*/ 0 h 53"/>
                  <a:gd name="T28" fmla="*/ 0 w 99"/>
                  <a:gd name="T29" fmla="*/ 0 h 53"/>
                  <a:gd name="T30" fmla="*/ 0 w 99"/>
                  <a:gd name="T31" fmla="*/ 0 h 53"/>
                  <a:gd name="T32" fmla="*/ 0 w 99"/>
                  <a:gd name="T33" fmla="*/ 0 h 53"/>
                  <a:gd name="T34" fmla="*/ 0 w 99"/>
                  <a:gd name="T35" fmla="*/ 0 h 53"/>
                  <a:gd name="T36" fmla="*/ 0 w 99"/>
                  <a:gd name="T37" fmla="*/ 0 h 53"/>
                  <a:gd name="T38" fmla="*/ 0 w 99"/>
                  <a:gd name="T39" fmla="*/ 0 h 53"/>
                  <a:gd name="T40" fmla="*/ 0 w 99"/>
                  <a:gd name="T41" fmla="*/ 0 h 53"/>
                  <a:gd name="T42" fmla="*/ 0 w 99"/>
                  <a:gd name="T43" fmla="*/ 0 h 53"/>
                  <a:gd name="T44" fmla="*/ 0 w 99"/>
                  <a:gd name="T45" fmla="*/ 0 h 53"/>
                  <a:gd name="T46" fmla="*/ 0 w 99"/>
                  <a:gd name="T47" fmla="*/ 0 h 53"/>
                  <a:gd name="T48" fmla="*/ 0 w 99"/>
                  <a:gd name="T49" fmla="*/ 0 h 53"/>
                  <a:gd name="T50" fmla="*/ 0 w 99"/>
                  <a:gd name="T51" fmla="*/ 0 h 53"/>
                  <a:gd name="T52" fmla="*/ 0 w 99"/>
                  <a:gd name="T53" fmla="*/ 0 h 53"/>
                  <a:gd name="T54" fmla="*/ 0 w 99"/>
                  <a:gd name="T55" fmla="*/ 0 h 53"/>
                  <a:gd name="T56" fmla="*/ 0 w 99"/>
                  <a:gd name="T57" fmla="*/ 0 h 53"/>
                  <a:gd name="T58" fmla="*/ 0 w 99"/>
                  <a:gd name="T59" fmla="*/ 0 h 53"/>
                  <a:gd name="T60" fmla="*/ 0 w 99"/>
                  <a:gd name="T61" fmla="*/ 0 h 53"/>
                  <a:gd name="T62" fmla="*/ 0 w 99"/>
                  <a:gd name="T63" fmla="*/ 0 h 53"/>
                  <a:gd name="T64" fmla="*/ 0 w 99"/>
                  <a:gd name="T65" fmla="*/ 0 h 53"/>
                  <a:gd name="T66" fmla="*/ 0 w 99"/>
                  <a:gd name="T67" fmla="*/ 0 h 53"/>
                  <a:gd name="T68" fmla="*/ 0 w 99"/>
                  <a:gd name="T69" fmla="*/ 0 h 53"/>
                  <a:gd name="T70" fmla="*/ 0 w 99"/>
                  <a:gd name="T71" fmla="*/ 0 h 53"/>
                  <a:gd name="T72" fmla="*/ 0 w 99"/>
                  <a:gd name="T73" fmla="*/ 0 h 53"/>
                  <a:gd name="T74" fmla="*/ 0 w 99"/>
                  <a:gd name="T75" fmla="*/ 0 h 53"/>
                  <a:gd name="T76" fmla="*/ 0 w 99"/>
                  <a:gd name="T77" fmla="*/ 0 h 53"/>
                  <a:gd name="T78" fmla="*/ 0 w 99"/>
                  <a:gd name="T79" fmla="*/ 0 h 53"/>
                  <a:gd name="T80" fmla="*/ 0 w 99"/>
                  <a:gd name="T81" fmla="*/ 0 h 53"/>
                  <a:gd name="T82" fmla="*/ 0 w 99"/>
                  <a:gd name="T83" fmla="*/ 0 h 53"/>
                  <a:gd name="T84" fmla="*/ 0 w 99"/>
                  <a:gd name="T85" fmla="*/ 0 h 53"/>
                  <a:gd name="T86" fmla="*/ 0 w 99"/>
                  <a:gd name="T87" fmla="*/ 0 h 53"/>
                  <a:gd name="T88" fmla="*/ 0 w 99"/>
                  <a:gd name="T89" fmla="*/ 0 h 53"/>
                  <a:gd name="T90" fmla="*/ 0 w 99"/>
                  <a:gd name="T91" fmla="*/ 0 h 53"/>
                  <a:gd name="T92" fmla="*/ 0 w 99"/>
                  <a:gd name="T93" fmla="*/ 0 h 53"/>
                  <a:gd name="T94" fmla="*/ 0 w 99"/>
                  <a:gd name="T95" fmla="*/ 0 h 53"/>
                  <a:gd name="T96" fmla="*/ 0 w 99"/>
                  <a:gd name="T97" fmla="*/ 0 h 53"/>
                  <a:gd name="T98" fmla="*/ 0 w 99"/>
                  <a:gd name="T99" fmla="*/ 0 h 53"/>
                  <a:gd name="T100" fmla="*/ 0 w 99"/>
                  <a:gd name="T101" fmla="*/ 0 h 53"/>
                  <a:gd name="T102" fmla="*/ 0 w 99"/>
                  <a:gd name="T103" fmla="*/ 0 h 53"/>
                  <a:gd name="T104" fmla="*/ 0 w 99"/>
                  <a:gd name="T105" fmla="*/ 0 h 53"/>
                  <a:gd name="T106" fmla="*/ 0 w 99"/>
                  <a:gd name="T107" fmla="*/ 0 h 53"/>
                  <a:gd name="T108" fmla="*/ 0 w 99"/>
                  <a:gd name="T109" fmla="*/ 0 h 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"/>
                  <a:gd name="T166" fmla="*/ 0 h 53"/>
                  <a:gd name="T167" fmla="*/ 99 w 99"/>
                  <a:gd name="T168" fmla="*/ 53 h 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" h="53">
                    <a:moveTo>
                      <a:pt x="1" y="49"/>
                    </a:moveTo>
                    <a:lnTo>
                      <a:pt x="1" y="49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3" y="26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9" y="9"/>
                    </a:lnTo>
                    <a:lnTo>
                      <a:pt x="27" y="6"/>
                    </a:lnTo>
                    <a:lnTo>
                      <a:pt x="35" y="2"/>
                    </a:lnTo>
                    <a:lnTo>
                      <a:pt x="44" y="1"/>
                    </a:lnTo>
                    <a:lnTo>
                      <a:pt x="52" y="0"/>
                    </a:lnTo>
                    <a:lnTo>
                      <a:pt x="61" y="1"/>
                    </a:lnTo>
                    <a:lnTo>
                      <a:pt x="69" y="1"/>
                    </a:lnTo>
                    <a:lnTo>
                      <a:pt x="75" y="4"/>
                    </a:lnTo>
                    <a:lnTo>
                      <a:pt x="82" y="5"/>
                    </a:lnTo>
                    <a:lnTo>
                      <a:pt x="83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2" y="13"/>
                    </a:lnTo>
                    <a:lnTo>
                      <a:pt x="95" y="17"/>
                    </a:lnTo>
                    <a:lnTo>
                      <a:pt x="98" y="22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4" y="22"/>
                    </a:lnTo>
                    <a:lnTo>
                      <a:pt x="86" y="18"/>
                    </a:lnTo>
                    <a:lnTo>
                      <a:pt x="76" y="15"/>
                    </a:lnTo>
                    <a:lnTo>
                      <a:pt x="67" y="14"/>
                    </a:lnTo>
                    <a:lnTo>
                      <a:pt x="56" y="13"/>
                    </a:lnTo>
                    <a:lnTo>
                      <a:pt x="46" y="13"/>
                    </a:lnTo>
                    <a:lnTo>
                      <a:pt x="36" y="15"/>
                    </a:lnTo>
                    <a:lnTo>
                      <a:pt x="28" y="19"/>
                    </a:lnTo>
                    <a:lnTo>
                      <a:pt x="20" y="25"/>
                    </a:lnTo>
                    <a:lnTo>
                      <a:pt x="14" y="32"/>
                    </a:lnTo>
                    <a:lnTo>
                      <a:pt x="9" y="40"/>
                    </a:lnTo>
                    <a:lnTo>
                      <a:pt x="4" y="47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4" name="Freeform 111"/>
              <p:cNvSpPr>
                <a:spLocks/>
              </p:cNvSpPr>
              <p:nvPr/>
            </p:nvSpPr>
            <p:spPr bwMode="auto">
              <a:xfrm>
                <a:off x="1472" y="2585"/>
                <a:ext cx="34" cy="19"/>
              </a:xfrm>
              <a:custGeom>
                <a:avLst/>
                <a:gdLst>
                  <a:gd name="T0" fmla="*/ 0 w 102"/>
                  <a:gd name="T1" fmla="*/ 0 h 55"/>
                  <a:gd name="T2" fmla="*/ 0 w 102"/>
                  <a:gd name="T3" fmla="*/ 0 h 55"/>
                  <a:gd name="T4" fmla="*/ 0 w 102"/>
                  <a:gd name="T5" fmla="*/ 0 h 55"/>
                  <a:gd name="T6" fmla="*/ 0 w 102"/>
                  <a:gd name="T7" fmla="*/ 0 h 55"/>
                  <a:gd name="T8" fmla="*/ 0 w 102"/>
                  <a:gd name="T9" fmla="*/ 0 h 55"/>
                  <a:gd name="T10" fmla="*/ 0 w 102"/>
                  <a:gd name="T11" fmla="*/ 0 h 55"/>
                  <a:gd name="T12" fmla="*/ 0 w 102"/>
                  <a:gd name="T13" fmla="*/ 0 h 55"/>
                  <a:gd name="T14" fmla="*/ 0 w 102"/>
                  <a:gd name="T15" fmla="*/ 0 h 55"/>
                  <a:gd name="T16" fmla="*/ 0 w 102"/>
                  <a:gd name="T17" fmla="*/ 0 h 55"/>
                  <a:gd name="T18" fmla="*/ 0 w 102"/>
                  <a:gd name="T19" fmla="*/ 0 h 55"/>
                  <a:gd name="T20" fmla="*/ 0 w 102"/>
                  <a:gd name="T21" fmla="*/ 0 h 55"/>
                  <a:gd name="T22" fmla="*/ 0 w 102"/>
                  <a:gd name="T23" fmla="*/ 0 h 55"/>
                  <a:gd name="T24" fmla="*/ 0 w 102"/>
                  <a:gd name="T25" fmla="*/ 0 h 55"/>
                  <a:gd name="T26" fmla="*/ 0 w 102"/>
                  <a:gd name="T27" fmla="*/ 0 h 55"/>
                  <a:gd name="T28" fmla="*/ 0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0 w 102"/>
                  <a:gd name="T37" fmla="*/ 0 h 55"/>
                  <a:gd name="T38" fmla="*/ 0 w 102"/>
                  <a:gd name="T39" fmla="*/ 0 h 55"/>
                  <a:gd name="T40" fmla="*/ 0 w 102"/>
                  <a:gd name="T41" fmla="*/ 0 h 55"/>
                  <a:gd name="T42" fmla="*/ 0 w 102"/>
                  <a:gd name="T43" fmla="*/ 0 h 55"/>
                  <a:gd name="T44" fmla="*/ 0 w 102"/>
                  <a:gd name="T45" fmla="*/ 0 h 55"/>
                  <a:gd name="T46" fmla="*/ 0 w 102"/>
                  <a:gd name="T47" fmla="*/ 0 h 55"/>
                  <a:gd name="T48" fmla="*/ 0 w 102"/>
                  <a:gd name="T49" fmla="*/ 0 h 55"/>
                  <a:gd name="T50" fmla="*/ 0 w 102"/>
                  <a:gd name="T51" fmla="*/ 0 h 55"/>
                  <a:gd name="T52" fmla="*/ 0 w 102"/>
                  <a:gd name="T53" fmla="*/ 0 h 55"/>
                  <a:gd name="T54" fmla="*/ 0 w 102"/>
                  <a:gd name="T55" fmla="*/ 0 h 55"/>
                  <a:gd name="T56" fmla="*/ 0 w 102"/>
                  <a:gd name="T57" fmla="*/ 0 h 55"/>
                  <a:gd name="T58" fmla="*/ 0 w 102"/>
                  <a:gd name="T59" fmla="*/ 0 h 55"/>
                  <a:gd name="T60" fmla="*/ 0 w 102"/>
                  <a:gd name="T61" fmla="*/ 0 h 55"/>
                  <a:gd name="T62" fmla="*/ 0 w 102"/>
                  <a:gd name="T63" fmla="*/ 0 h 55"/>
                  <a:gd name="T64" fmla="*/ 0 w 102"/>
                  <a:gd name="T65" fmla="*/ 0 h 55"/>
                  <a:gd name="T66" fmla="*/ 0 w 102"/>
                  <a:gd name="T67" fmla="*/ 0 h 55"/>
                  <a:gd name="T68" fmla="*/ 0 w 102"/>
                  <a:gd name="T69" fmla="*/ 0 h 55"/>
                  <a:gd name="T70" fmla="*/ 0 w 102"/>
                  <a:gd name="T71" fmla="*/ 0 h 55"/>
                  <a:gd name="T72" fmla="*/ 0 w 102"/>
                  <a:gd name="T73" fmla="*/ 0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2"/>
                  <a:gd name="T112" fmla="*/ 0 h 55"/>
                  <a:gd name="T113" fmla="*/ 102 w 102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2" h="55">
                    <a:moveTo>
                      <a:pt x="0" y="48"/>
                    </a:moveTo>
                    <a:lnTo>
                      <a:pt x="0" y="41"/>
                    </a:lnTo>
                    <a:lnTo>
                      <a:pt x="2" y="31"/>
                    </a:lnTo>
                    <a:lnTo>
                      <a:pt x="8" y="22"/>
                    </a:lnTo>
                    <a:lnTo>
                      <a:pt x="17" y="11"/>
                    </a:lnTo>
                    <a:lnTo>
                      <a:pt x="23" y="6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9" y="1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4" y="9"/>
                    </a:lnTo>
                    <a:lnTo>
                      <a:pt x="93" y="14"/>
                    </a:lnTo>
                    <a:lnTo>
                      <a:pt x="98" y="20"/>
                    </a:lnTo>
                    <a:lnTo>
                      <a:pt x="101" y="27"/>
                    </a:lnTo>
                    <a:lnTo>
                      <a:pt x="102" y="32"/>
                    </a:lnTo>
                    <a:lnTo>
                      <a:pt x="101" y="31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8" y="29"/>
                    </a:lnTo>
                    <a:lnTo>
                      <a:pt x="90" y="25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2" y="16"/>
                    </a:lnTo>
                    <a:lnTo>
                      <a:pt x="53" y="16"/>
                    </a:lnTo>
                    <a:lnTo>
                      <a:pt x="44" y="16"/>
                    </a:lnTo>
                    <a:lnTo>
                      <a:pt x="36" y="18"/>
                    </a:lnTo>
                    <a:lnTo>
                      <a:pt x="28" y="20"/>
                    </a:lnTo>
                    <a:lnTo>
                      <a:pt x="19" y="27"/>
                    </a:lnTo>
                    <a:lnTo>
                      <a:pt x="11" y="34"/>
                    </a:lnTo>
                    <a:lnTo>
                      <a:pt x="6" y="44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1" y="5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5" name="Freeform 112"/>
              <p:cNvSpPr>
                <a:spLocks/>
              </p:cNvSpPr>
              <p:nvPr/>
            </p:nvSpPr>
            <p:spPr bwMode="auto">
              <a:xfrm>
                <a:off x="1474" y="2593"/>
                <a:ext cx="36" cy="15"/>
              </a:xfrm>
              <a:custGeom>
                <a:avLst/>
                <a:gdLst>
                  <a:gd name="T0" fmla="*/ 0 w 106"/>
                  <a:gd name="T1" fmla="*/ 0 h 45"/>
                  <a:gd name="T2" fmla="*/ 0 w 106"/>
                  <a:gd name="T3" fmla="*/ 0 h 45"/>
                  <a:gd name="T4" fmla="*/ 0 w 106"/>
                  <a:gd name="T5" fmla="*/ 0 h 45"/>
                  <a:gd name="T6" fmla="*/ 0 w 106"/>
                  <a:gd name="T7" fmla="*/ 0 h 45"/>
                  <a:gd name="T8" fmla="*/ 0 w 106"/>
                  <a:gd name="T9" fmla="*/ 0 h 45"/>
                  <a:gd name="T10" fmla="*/ 0 w 106"/>
                  <a:gd name="T11" fmla="*/ 0 h 45"/>
                  <a:gd name="T12" fmla="*/ 0 w 106"/>
                  <a:gd name="T13" fmla="*/ 0 h 45"/>
                  <a:gd name="T14" fmla="*/ 0 w 106"/>
                  <a:gd name="T15" fmla="*/ 0 h 45"/>
                  <a:gd name="T16" fmla="*/ 0 w 106"/>
                  <a:gd name="T17" fmla="*/ 0 h 45"/>
                  <a:gd name="T18" fmla="*/ 0 w 106"/>
                  <a:gd name="T19" fmla="*/ 0 h 45"/>
                  <a:gd name="T20" fmla="*/ 0 w 106"/>
                  <a:gd name="T21" fmla="*/ 0 h 45"/>
                  <a:gd name="T22" fmla="*/ 0 w 106"/>
                  <a:gd name="T23" fmla="*/ 0 h 45"/>
                  <a:gd name="T24" fmla="*/ 0 w 106"/>
                  <a:gd name="T25" fmla="*/ 0 h 45"/>
                  <a:gd name="T26" fmla="*/ 0 w 106"/>
                  <a:gd name="T27" fmla="*/ 0 h 45"/>
                  <a:gd name="T28" fmla="*/ 0 w 106"/>
                  <a:gd name="T29" fmla="*/ 0 h 45"/>
                  <a:gd name="T30" fmla="*/ 0 w 106"/>
                  <a:gd name="T31" fmla="*/ 0 h 45"/>
                  <a:gd name="T32" fmla="*/ 0 w 106"/>
                  <a:gd name="T33" fmla="*/ 0 h 45"/>
                  <a:gd name="T34" fmla="*/ 0 w 106"/>
                  <a:gd name="T35" fmla="*/ 0 h 45"/>
                  <a:gd name="T36" fmla="*/ 0 w 106"/>
                  <a:gd name="T37" fmla="*/ 0 h 45"/>
                  <a:gd name="T38" fmla="*/ 0 w 106"/>
                  <a:gd name="T39" fmla="*/ 0 h 45"/>
                  <a:gd name="T40" fmla="*/ 0 w 106"/>
                  <a:gd name="T41" fmla="*/ 0 h 45"/>
                  <a:gd name="T42" fmla="*/ 0 w 106"/>
                  <a:gd name="T43" fmla="*/ 0 h 45"/>
                  <a:gd name="T44" fmla="*/ 0 w 106"/>
                  <a:gd name="T45" fmla="*/ 0 h 45"/>
                  <a:gd name="T46" fmla="*/ 0 w 106"/>
                  <a:gd name="T47" fmla="*/ 0 h 45"/>
                  <a:gd name="T48" fmla="*/ 0 w 106"/>
                  <a:gd name="T49" fmla="*/ 0 h 45"/>
                  <a:gd name="T50" fmla="*/ 0 w 106"/>
                  <a:gd name="T51" fmla="*/ 0 h 45"/>
                  <a:gd name="T52" fmla="*/ 0 w 106"/>
                  <a:gd name="T53" fmla="*/ 0 h 45"/>
                  <a:gd name="T54" fmla="*/ 0 w 106"/>
                  <a:gd name="T55" fmla="*/ 0 h 45"/>
                  <a:gd name="T56" fmla="*/ 0 w 106"/>
                  <a:gd name="T57" fmla="*/ 0 h 45"/>
                  <a:gd name="T58" fmla="*/ 0 w 106"/>
                  <a:gd name="T59" fmla="*/ 0 h 45"/>
                  <a:gd name="T60" fmla="*/ 0 w 106"/>
                  <a:gd name="T61" fmla="*/ 0 h 45"/>
                  <a:gd name="T62" fmla="*/ 0 w 106"/>
                  <a:gd name="T63" fmla="*/ 0 h 45"/>
                  <a:gd name="T64" fmla="*/ 0 w 106"/>
                  <a:gd name="T65" fmla="*/ 0 h 45"/>
                  <a:gd name="T66" fmla="*/ 0 w 106"/>
                  <a:gd name="T67" fmla="*/ 0 h 45"/>
                  <a:gd name="T68" fmla="*/ 0 w 106"/>
                  <a:gd name="T69" fmla="*/ 0 h 45"/>
                  <a:gd name="T70" fmla="*/ 0 w 106"/>
                  <a:gd name="T71" fmla="*/ 0 h 45"/>
                  <a:gd name="T72" fmla="*/ 0 w 106"/>
                  <a:gd name="T73" fmla="*/ 0 h 45"/>
                  <a:gd name="T74" fmla="*/ 0 w 106"/>
                  <a:gd name="T75" fmla="*/ 0 h 45"/>
                  <a:gd name="T76" fmla="*/ 0 w 106"/>
                  <a:gd name="T77" fmla="*/ 0 h 45"/>
                  <a:gd name="T78" fmla="*/ 0 w 106"/>
                  <a:gd name="T79" fmla="*/ 0 h 45"/>
                  <a:gd name="T80" fmla="*/ 0 w 106"/>
                  <a:gd name="T81" fmla="*/ 0 h 45"/>
                  <a:gd name="T82" fmla="*/ 0 w 106"/>
                  <a:gd name="T83" fmla="*/ 0 h 45"/>
                  <a:gd name="T84" fmla="*/ 0 w 106"/>
                  <a:gd name="T85" fmla="*/ 0 h 45"/>
                  <a:gd name="T86" fmla="*/ 0 w 106"/>
                  <a:gd name="T87" fmla="*/ 0 h 45"/>
                  <a:gd name="T88" fmla="*/ 0 w 106"/>
                  <a:gd name="T89" fmla="*/ 0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6"/>
                  <a:gd name="T136" fmla="*/ 0 h 45"/>
                  <a:gd name="T137" fmla="*/ 106 w 106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6" h="45">
                    <a:moveTo>
                      <a:pt x="0" y="34"/>
                    </a:moveTo>
                    <a:lnTo>
                      <a:pt x="3" y="24"/>
                    </a:lnTo>
                    <a:lnTo>
                      <a:pt x="9" y="15"/>
                    </a:lnTo>
                    <a:lnTo>
                      <a:pt x="15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70" y="4"/>
                    </a:lnTo>
                    <a:lnTo>
                      <a:pt x="78" y="7"/>
                    </a:lnTo>
                    <a:lnTo>
                      <a:pt x="87" y="11"/>
                    </a:lnTo>
                    <a:lnTo>
                      <a:pt x="94" y="19"/>
                    </a:lnTo>
                    <a:lnTo>
                      <a:pt x="100" y="27"/>
                    </a:lnTo>
                    <a:lnTo>
                      <a:pt x="104" y="37"/>
                    </a:lnTo>
                    <a:lnTo>
                      <a:pt x="106" y="45"/>
                    </a:lnTo>
                    <a:lnTo>
                      <a:pt x="105" y="44"/>
                    </a:lnTo>
                    <a:lnTo>
                      <a:pt x="105" y="43"/>
                    </a:lnTo>
                    <a:lnTo>
                      <a:pt x="100" y="34"/>
                    </a:lnTo>
                    <a:lnTo>
                      <a:pt x="93" y="28"/>
                    </a:lnTo>
                    <a:lnTo>
                      <a:pt x="87" y="22"/>
                    </a:lnTo>
                    <a:lnTo>
                      <a:pt x="79" y="17"/>
                    </a:lnTo>
                    <a:lnTo>
                      <a:pt x="73" y="13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1" y="11"/>
                    </a:lnTo>
                    <a:lnTo>
                      <a:pt x="42" y="13"/>
                    </a:lnTo>
                    <a:lnTo>
                      <a:pt x="35" y="15"/>
                    </a:lnTo>
                    <a:lnTo>
                      <a:pt x="28" y="19"/>
                    </a:lnTo>
                    <a:lnTo>
                      <a:pt x="21" y="22"/>
                    </a:lnTo>
                    <a:lnTo>
                      <a:pt x="16" y="25"/>
                    </a:lnTo>
                    <a:lnTo>
                      <a:pt x="12" y="29"/>
                    </a:lnTo>
                    <a:lnTo>
                      <a:pt x="7" y="33"/>
                    </a:lnTo>
                    <a:lnTo>
                      <a:pt x="4" y="37"/>
                    </a:lnTo>
                    <a:lnTo>
                      <a:pt x="3" y="39"/>
                    </a:lnTo>
                    <a:lnTo>
                      <a:pt x="2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6" name="Freeform 113"/>
              <p:cNvSpPr>
                <a:spLocks/>
              </p:cNvSpPr>
              <p:nvPr/>
            </p:nvSpPr>
            <p:spPr bwMode="auto">
              <a:xfrm>
                <a:off x="1475" y="2598"/>
                <a:ext cx="35" cy="18"/>
              </a:xfrm>
              <a:custGeom>
                <a:avLst/>
                <a:gdLst>
                  <a:gd name="T0" fmla="*/ 0 w 104"/>
                  <a:gd name="T1" fmla="*/ 0 h 55"/>
                  <a:gd name="T2" fmla="*/ 0 w 104"/>
                  <a:gd name="T3" fmla="*/ 0 h 55"/>
                  <a:gd name="T4" fmla="*/ 0 w 104"/>
                  <a:gd name="T5" fmla="*/ 0 h 55"/>
                  <a:gd name="T6" fmla="*/ 0 w 104"/>
                  <a:gd name="T7" fmla="*/ 0 h 55"/>
                  <a:gd name="T8" fmla="*/ 0 w 104"/>
                  <a:gd name="T9" fmla="*/ 0 h 55"/>
                  <a:gd name="T10" fmla="*/ 0 w 104"/>
                  <a:gd name="T11" fmla="*/ 0 h 55"/>
                  <a:gd name="T12" fmla="*/ 0 w 104"/>
                  <a:gd name="T13" fmla="*/ 0 h 55"/>
                  <a:gd name="T14" fmla="*/ 0 w 104"/>
                  <a:gd name="T15" fmla="*/ 0 h 55"/>
                  <a:gd name="T16" fmla="*/ 0 w 104"/>
                  <a:gd name="T17" fmla="*/ 0 h 55"/>
                  <a:gd name="T18" fmla="*/ 0 w 104"/>
                  <a:gd name="T19" fmla="*/ 0 h 55"/>
                  <a:gd name="T20" fmla="*/ 0 w 104"/>
                  <a:gd name="T21" fmla="*/ 0 h 55"/>
                  <a:gd name="T22" fmla="*/ 0 w 104"/>
                  <a:gd name="T23" fmla="*/ 0 h 55"/>
                  <a:gd name="T24" fmla="*/ 0 w 104"/>
                  <a:gd name="T25" fmla="*/ 0 h 55"/>
                  <a:gd name="T26" fmla="*/ 0 w 104"/>
                  <a:gd name="T27" fmla="*/ 0 h 55"/>
                  <a:gd name="T28" fmla="*/ 0 w 104"/>
                  <a:gd name="T29" fmla="*/ 0 h 55"/>
                  <a:gd name="T30" fmla="*/ 0 w 104"/>
                  <a:gd name="T31" fmla="*/ 0 h 55"/>
                  <a:gd name="T32" fmla="*/ 0 w 104"/>
                  <a:gd name="T33" fmla="*/ 0 h 55"/>
                  <a:gd name="T34" fmla="*/ 0 w 104"/>
                  <a:gd name="T35" fmla="*/ 0 h 55"/>
                  <a:gd name="T36" fmla="*/ 0 w 104"/>
                  <a:gd name="T37" fmla="*/ 0 h 55"/>
                  <a:gd name="T38" fmla="*/ 0 w 104"/>
                  <a:gd name="T39" fmla="*/ 0 h 55"/>
                  <a:gd name="T40" fmla="*/ 0 w 104"/>
                  <a:gd name="T41" fmla="*/ 0 h 55"/>
                  <a:gd name="T42" fmla="*/ 0 w 104"/>
                  <a:gd name="T43" fmla="*/ 0 h 55"/>
                  <a:gd name="T44" fmla="*/ 0 w 104"/>
                  <a:gd name="T45" fmla="*/ 0 h 55"/>
                  <a:gd name="T46" fmla="*/ 0 w 104"/>
                  <a:gd name="T47" fmla="*/ 0 h 55"/>
                  <a:gd name="T48" fmla="*/ 0 w 104"/>
                  <a:gd name="T49" fmla="*/ 0 h 55"/>
                  <a:gd name="T50" fmla="*/ 0 w 104"/>
                  <a:gd name="T51" fmla="*/ 0 h 55"/>
                  <a:gd name="T52" fmla="*/ 0 w 104"/>
                  <a:gd name="T53" fmla="*/ 0 h 55"/>
                  <a:gd name="T54" fmla="*/ 0 w 104"/>
                  <a:gd name="T55" fmla="*/ 0 h 55"/>
                  <a:gd name="T56" fmla="*/ 0 w 104"/>
                  <a:gd name="T57" fmla="*/ 0 h 55"/>
                  <a:gd name="T58" fmla="*/ 0 w 104"/>
                  <a:gd name="T59" fmla="*/ 0 h 55"/>
                  <a:gd name="T60" fmla="*/ 0 w 104"/>
                  <a:gd name="T61" fmla="*/ 0 h 55"/>
                  <a:gd name="T62" fmla="*/ 0 w 104"/>
                  <a:gd name="T63" fmla="*/ 0 h 55"/>
                  <a:gd name="T64" fmla="*/ 0 w 104"/>
                  <a:gd name="T65" fmla="*/ 0 h 55"/>
                  <a:gd name="T66" fmla="*/ 0 w 104"/>
                  <a:gd name="T67" fmla="*/ 0 h 55"/>
                  <a:gd name="T68" fmla="*/ 0 w 104"/>
                  <a:gd name="T69" fmla="*/ 0 h 55"/>
                  <a:gd name="T70" fmla="*/ 0 w 104"/>
                  <a:gd name="T71" fmla="*/ 0 h 55"/>
                  <a:gd name="T72" fmla="*/ 0 w 104"/>
                  <a:gd name="T73" fmla="*/ 0 h 55"/>
                  <a:gd name="T74" fmla="*/ 0 w 104"/>
                  <a:gd name="T75" fmla="*/ 0 h 55"/>
                  <a:gd name="T76" fmla="*/ 0 w 104"/>
                  <a:gd name="T77" fmla="*/ 0 h 55"/>
                  <a:gd name="T78" fmla="*/ 0 w 104"/>
                  <a:gd name="T79" fmla="*/ 0 h 55"/>
                  <a:gd name="T80" fmla="*/ 0 w 104"/>
                  <a:gd name="T81" fmla="*/ 0 h 55"/>
                  <a:gd name="T82" fmla="*/ 0 w 104"/>
                  <a:gd name="T83" fmla="*/ 0 h 55"/>
                  <a:gd name="T84" fmla="*/ 0 w 104"/>
                  <a:gd name="T85" fmla="*/ 0 h 55"/>
                  <a:gd name="T86" fmla="*/ 0 w 104"/>
                  <a:gd name="T87" fmla="*/ 0 h 55"/>
                  <a:gd name="T88" fmla="*/ 0 w 104"/>
                  <a:gd name="T89" fmla="*/ 0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"/>
                  <a:gd name="T136" fmla="*/ 0 h 55"/>
                  <a:gd name="T137" fmla="*/ 104 w 104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" h="55">
                    <a:moveTo>
                      <a:pt x="1" y="52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2" y="10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0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8" y="4"/>
                    </a:lnTo>
                    <a:lnTo>
                      <a:pt x="74" y="7"/>
                    </a:lnTo>
                    <a:lnTo>
                      <a:pt x="80" y="11"/>
                    </a:lnTo>
                    <a:lnTo>
                      <a:pt x="86" y="16"/>
                    </a:lnTo>
                    <a:lnTo>
                      <a:pt x="91" y="23"/>
                    </a:lnTo>
                    <a:lnTo>
                      <a:pt x="97" y="30"/>
                    </a:lnTo>
                    <a:lnTo>
                      <a:pt x="100" y="34"/>
                    </a:lnTo>
                    <a:lnTo>
                      <a:pt x="102" y="38"/>
                    </a:lnTo>
                    <a:lnTo>
                      <a:pt x="103" y="42"/>
                    </a:lnTo>
                    <a:lnTo>
                      <a:pt x="104" y="45"/>
                    </a:lnTo>
                    <a:lnTo>
                      <a:pt x="98" y="36"/>
                    </a:lnTo>
                    <a:lnTo>
                      <a:pt x="89" y="29"/>
                    </a:lnTo>
                    <a:lnTo>
                      <a:pt x="81" y="24"/>
                    </a:lnTo>
                    <a:lnTo>
                      <a:pt x="72" y="21"/>
                    </a:lnTo>
                    <a:lnTo>
                      <a:pt x="63" y="19"/>
                    </a:lnTo>
                    <a:lnTo>
                      <a:pt x="53" y="18"/>
                    </a:lnTo>
                    <a:lnTo>
                      <a:pt x="44" y="21"/>
                    </a:lnTo>
                    <a:lnTo>
                      <a:pt x="35" y="23"/>
                    </a:lnTo>
                    <a:lnTo>
                      <a:pt x="30" y="25"/>
                    </a:lnTo>
                    <a:lnTo>
                      <a:pt x="25" y="28"/>
                    </a:lnTo>
                    <a:lnTo>
                      <a:pt x="19" y="31"/>
                    </a:lnTo>
                    <a:lnTo>
                      <a:pt x="15" y="35"/>
                    </a:lnTo>
                    <a:lnTo>
                      <a:pt x="11" y="40"/>
                    </a:lnTo>
                    <a:lnTo>
                      <a:pt x="8" y="45"/>
                    </a:lnTo>
                    <a:lnTo>
                      <a:pt x="4" y="50"/>
                    </a:lnTo>
                    <a:lnTo>
                      <a:pt x="2" y="55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7" name="Freeform 114"/>
              <p:cNvSpPr>
                <a:spLocks/>
              </p:cNvSpPr>
              <p:nvPr/>
            </p:nvSpPr>
            <p:spPr bwMode="auto">
              <a:xfrm>
                <a:off x="1477" y="2606"/>
                <a:ext cx="34" cy="17"/>
              </a:xfrm>
              <a:custGeom>
                <a:avLst/>
                <a:gdLst>
                  <a:gd name="T0" fmla="*/ 0 w 101"/>
                  <a:gd name="T1" fmla="*/ 0 h 50"/>
                  <a:gd name="T2" fmla="*/ 0 w 101"/>
                  <a:gd name="T3" fmla="*/ 0 h 50"/>
                  <a:gd name="T4" fmla="*/ 0 w 101"/>
                  <a:gd name="T5" fmla="*/ 0 h 50"/>
                  <a:gd name="T6" fmla="*/ 0 w 101"/>
                  <a:gd name="T7" fmla="*/ 0 h 50"/>
                  <a:gd name="T8" fmla="*/ 0 w 101"/>
                  <a:gd name="T9" fmla="*/ 0 h 50"/>
                  <a:gd name="T10" fmla="*/ 0 w 101"/>
                  <a:gd name="T11" fmla="*/ 0 h 50"/>
                  <a:gd name="T12" fmla="*/ 0 w 101"/>
                  <a:gd name="T13" fmla="*/ 0 h 50"/>
                  <a:gd name="T14" fmla="*/ 0 w 101"/>
                  <a:gd name="T15" fmla="*/ 0 h 50"/>
                  <a:gd name="T16" fmla="*/ 0 w 101"/>
                  <a:gd name="T17" fmla="*/ 0 h 50"/>
                  <a:gd name="T18" fmla="*/ 0 w 101"/>
                  <a:gd name="T19" fmla="*/ 0 h 50"/>
                  <a:gd name="T20" fmla="*/ 0 w 101"/>
                  <a:gd name="T21" fmla="*/ 0 h 50"/>
                  <a:gd name="T22" fmla="*/ 0 w 101"/>
                  <a:gd name="T23" fmla="*/ 0 h 50"/>
                  <a:gd name="T24" fmla="*/ 0 w 101"/>
                  <a:gd name="T25" fmla="*/ 0 h 50"/>
                  <a:gd name="T26" fmla="*/ 0 w 101"/>
                  <a:gd name="T27" fmla="*/ 0 h 50"/>
                  <a:gd name="T28" fmla="*/ 0 w 101"/>
                  <a:gd name="T29" fmla="*/ 0 h 50"/>
                  <a:gd name="T30" fmla="*/ 0 w 101"/>
                  <a:gd name="T31" fmla="*/ 0 h 50"/>
                  <a:gd name="T32" fmla="*/ 0 w 101"/>
                  <a:gd name="T33" fmla="*/ 0 h 50"/>
                  <a:gd name="T34" fmla="*/ 0 w 101"/>
                  <a:gd name="T35" fmla="*/ 0 h 50"/>
                  <a:gd name="T36" fmla="*/ 0 w 101"/>
                  <a:gd name="T37" fmla="*/ 0 h 50"/>
                  <a:gd name="T38" fmla="*/ 0 w 101"/>
                  <a:gd name="T39" fmla="*/ 0 h 50"/>
                  <a:gd name="T40" fmla="*/ 0 w 101"/>
                  <a:gd name="T41" fmla="*/ 0 h 50"/>
                  <a:gd name="T42" fmla="*/ 0 w 101"/>
                  <a:gd name="T43" fmla="*/ 0 h 50"/>
                  <a:gd name="T44" fmla="*/ 0 w 101"/>
                  <a:gd name="T45" fmla="*/ 0 h 50"/>
                  <a:gd name="T46" fmla="*/ 0 w 101"/>
                  <a:gd name="T47" fmla="*/ 0 h 50"/>
                  <a:gd name="T48" fmla="*/ 0 w 101"/>
                  <a:gd name="T49" fmla="*/ 0 h 50"/>
                  <a:gd name="T50" fmla="*/ 0 w 101"/>
                  <a:gd name="T51" fmla="*/ 0 h 50"/>
                  <a:gd name="T52" fmla="*/ 0 w 101"/>
                  <a:gd name="T53" fmla="*/ 0 h 50"/>
                  <a:gd name="T54" fmla="*/ 0 w 101"/>
                  <a:gd name="T55" fmla="*/ 0 h 50"/>
                  <a:gd name="T56" fmla="*/ 0 w 101"/>
                  <a:gd name="T57" fmla="*/ 0 h 50"/>
                  <a:gd name="T58" fmla="*/ 0 w 101"/>
                  <a:gd name="T59" fmla="*/ 0 h 50"/>
                  <a:gd name="T60" fmla="*/ 0 w 101"/>
                  <a:gd name="T61" fmla="*/ 0 h 50"/>
                  <a:gd name="T62" fmla="*/ 0 w 101"/>
                  <a:gd name="T63" fmla="*/ 0 h 50"/>
                  <a:gd name="T64" fmla="*/ 0 w 101"/>
                  <a:gd name="T65" fmla="*/ 0 h 50"/>
                  <a:gd name="T66" fmla="*/ 0 w 101"/>
                  <a:gd name="T67" fmla="*/ 0 h 50"/>
                  <a:gd name="T68" fmla="*/ 0 w 101"/>
                  <a:gd name="T69" fmla="*/ 0 h 50"/>
                  <a:gd name="T70" fmla="*/ 0 w 101"/>
                  <a:gd name="T71" fmla="*/ 0 h 50"/>
                  <a:gd name="T72" fmla="*/ 0 w 101"/>
                  <a:gd name="T73" fmla="*/ 0 h 50"/>
                  <a:gd name="T74" fmla="*/ 0 w 101"/>
                  <a:gd name="T75" fmla="*/ 0 h 50"/>
                  <a:gd name="T76" fmla="*/ 0 w 101"/>
                  <a:gd name="T77" fmla="*/ 0 h 50"/>
                  <a:gd name="T78" fmla="*/ 0 w 101"/>
                  <a:gd name="T79" fmla="*/ 0 h 50"/>
                  <a:gd name="T80" fmla="*/ 0 w 101"/>
                  <a:gd name="T81" fmla="*/ 0 h 50"/>
                  <a:gd name="T82" fmla="*/ 0 w 101"/>
                  <a:gd name="T83" fmla="*/ 0 h 50"/>
                  <a:gd name="T84" fmla="*/ 0 w 101"/>
                  <a:gd name="T85" fmla="*/ 0 h 50"/>
                  <a:gd name="T86" fmla="*/ 0 w 101"/>
                  <a:gd name="T87" fmla="*/ 0 h 50"/>
                  <a:gd name="T88" fmla="*/ 0 w 101"/>
                  <a:gd name="T89" fmla="*/ 0 h 50"/>
                  <a:gd name="T90" fmla="*/ 0 w 101"/>
                  <a:gd name="T91" fmla="*/ 0 h 50"/>
                  <a:gd name="T92" fmla="*/ 0 w 101"/>
                  <a:gd name="T93" fmla="*/ 0 h 50"/>
                  <a:gd name="T94" fmla="*/ 0 w 101"/>
                  <a:gd name="T95" fmla="*/ 0 h 50"/>
                  <a:gd name="T96" fmla="*/ 0 w 101"/>
                  <a:gd name="T97" fmla="*/ 0 h 50"/>
                  <a:gd name="T98" fmla="*/ 0 w 101"/>
                  <a:gd name="T99" fmla="*/ 0 h 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1"/>
                  <a:gd name="T151" fmla="*/ 0 h 50"/>
                  <a:gd name="T152" fmla="*/ 101 w 101"/>
                  <a:gd name="T153" fmla="*/ 50 h 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1" h="50">
                    <a:moveTo>
                      <a:pt x="86" y="29"/>
                    </a:moveTo>
                    <a:lnTo>
                      <a:pt x="81" y="25"/>
                    </a:lnTo>
                    <a:lnTo>
                      <a:pt x="76" y="22"/>
                    </a:lnTo>
                    <a:lnTo>
                      <a:pt x="71" y="20"/>
                    </a:lnTo>
                    <a:lnTo>
                      <a:pt x="66" y="18"/>
                    </a:lnTo>
                    <a:lnTo>
                      <a:pt x="60" y="17"/>
                    </a:lnTo>
                    <a:lnTo>
                      <a:pt x="53" y="16"/>
                    </a:lnTo>
                    <a:lnTo>
                      <a:pt x="46" y="16"/>
                    </a:lnTo>
                    <a:lnTo>
                      <a:pt x="37" y="16"/>
                    </a:lnTo>
                    <a:lnTo>
                      <a:pt x="30" y="16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4" y="23"/>
                    </a:lnTo>
                    <a:lnTo>
                      <a:pt x="10" y="27"/>
                    </a:lnTo>
                    <a:lnTo>
                      <a:pt x="6" y="31"/>
                    </a:lnTo>
                    <a:lnTo>
                      <a:pt x="3" y="38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3" y="29"/>
                    </a:lnTo>
                    <a:lnTo>
                      <a:pt x="6" y="24"/>
                    </a:lnTo>
                    <a:lnTo>
                      <a:pt x="10" y="19"/>
                    </a:lnTo>
                    <a:lnTo>
                      <a:pt x="14" y="14"/>
                    </a:lnTo>
                    <a:lnTo>
                      <a:pt x="20" y="10"/>
                    </a:lnTo>
                    <a:lnTo>
                      <a:pt x="25" y="7"/>
                    </a:lnTo>
                    <a:lnTo>
                      <a:pt x="31" y="4"/>
                    </a:lnTo>
                    <a:lnTo>
                      <a:pt x="40" y="2"/>
                    </a:lnTo>
                    <a:lnTo>
                      <a:pt x="49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6" y="6"/>
                    </a:lnTo>
                    <a:lnTo>
                      <a:pt x="84" y="12"/>
                    </a:lnTo>
                    <a:lnTo>
                      <a:pt x="91" y="20"/>
                    </a:lnTo>
                    <a:lnTo>
                      <a:pt x="97" y="30"/>
                    </a:lnTo>
                    <a:lnTo>
                      <a:pt x="99" y="36"/>
                    </a:lnTo>
                    <a:lnTo>
                      <a:pt x="101" y="41"/>
                    </a:lnTo>
                    <a:lnTo>
                      <a:pt x="101" y="46"/>
                    </a:lnTo>
                    <a:lnTo>
                      <a:pt x="101" y="50"/>
                    </a:lnTo>
                    <a:lnTo>
                      <a:pt x="99" y="46"/>
                    </a:lnTo>
                    <a:lnTo>
                      <a:pt x="96" y="41"/>
                    </a:lnTo>
                    <a:lnTo>
                      <a:pt x="92" y="36"/>
                    </a:lnTo>
                    <a:lnTo>
                      <a:pt x="86" y="2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8" name="Freeform 115"/>
              <p:cNvSpPr>
                <a:spLocks/>
              </p:cNvSpPr>
              <p:nvPr/>
            </p:nvSpPr>
            <p:spPr bwMode="auto">
              <a:xfrm>
                <a:off x="1478" y="2613"/>
                <a:ext cx="29" cy="18"/>
              </a:xfrm>
              <a:custGeom>
                <a:avLst/>
                <a:gdLst>
                  <a:gd name="T0" fmla="*/ 0 w 87"/>
                  <a:gd name="T1" fmla="*/ 0 h 53"/>
                  <a:gd name="T2" fmla="*/ 0 w 87"/>
                  <a:gd name="T3" fmla="*/ 0 h 53"/>
                  <a:gd name="T4" fmla="*/ 0 w 87"/>
                  <a:gd name="T5" fmla="*/ 0 h 53"/>
                  <a:gd name="T6" fmla="*/ 0 w 87"/>
                  <a:gd name="T7" fmla="*/ 0 h 53"/>
                  <a:gd name="T8" fmla="*/ 0 w 87"/>
                  <a:gd name="T9" fmla="*/ 0 h 53"/>
                  <a:gd name="T10" fmla="*/ 0 w 87"/>
                  <a:gd name="T11" fmla="*/ 0 h 53"/>
                  <a:gd name="T12" fmla="*/ 0 w 87"/>
                  <a:gd name="T13" fmla="*/ 0 h 53"/>
                  <a:gd name="T14" fmla="*/ 0 w 87"/>
                  <a:gd name="T15" fmla="*/ 0 h 53"/>
                  <a:gd name="T16" fmla="*/ 0 w 87"/>
                  <a:gd name="T17" fmla="*/ 0 h 53"/>
                  <a:gd name="T18" fmla="*/ 0 w 87"/>
                  <a:gd name="T19" fmla="*/ 0 h 53"/>
                  <a:gd name="T20" fmla="*/ 0 w 87"/>
                  <a:gd name="T21" fmla="*/ 0 h 53"/>
                  <a:gd name="T22" fmla="*/ 0 w 87"/>
                  <a:gd name="T23" fmla="*/ 0 h 53"/>
                  <a:gd name="T24" fmla="*/ 0 w 87"/>
                  <a:gd name="T25" fmla="*/ 0 h 53"/>
                  <a:gd name="T26" fmla="*/ 0 w 87"/>
                  <a:gd name="T27" fmla="*/ 0 h 53"/>
                  <a:gd name="T28" fmla="*/ 0 w 87"/>
                  <a:gd name="T29" fmla="*/ 0 h 53"/>
                  <a:gd name="T30" fmla="*/ 0 w 87"/>
                  <a:gd name="T31" fmla="*/ 0 h 53"/>
                  <a:gd name="T32" fmla="*/ 0 w 87"/>
                  <a:gd name="T33" fmla="*/ 0 h 53"/>
                  <a:gd name="T34" fmla="*/ 0 w 87"/>
                  <a:gd name="T35" fmla="*/ 0 h 53"/>
                  <a:gd name="T36" fmla="*/ 0 w 87"/>
                  <a:gd name="T37" fmla="*/ 0 h 53"/>
                  <a:gd name="T38" fmla="*/ 0 w 87"/>
                  <a:gd name="T39" fmla="*/ 0 h 53"/>
                  <a:gd name="T40" fmla="*/ 0 w 87"/>
                  <a:gd name="T41" fmla="*/ 0 h 53"/>
                  <a:gd name="T42" fmla="*/ 0 w 87"/>
                  <a:gd name="T43" fmla="*/ 0 h 53"/>
                  <a:gd name="T44" fmla="*/ 0 w 87"/>
                  <a:gd name="T45" fmla="*/ 0 h 53"/>
                  <a:gd name="T46" fmla="*/ 0 w 87"/>
                  <a:gd name="T47" fmla="*/ 0 h 53"/>
                  <a:gd name="T48" fmla="*/ 0 w 87"/>
                  <a:gd name="T49" fmla="*/ 0 h 53"/>
                  <a:gd name="T50" fmla="*/ 0 w 87"/>
                  <a:gd name="T51" fmla="*/ 0 h 53"/>
                  <a:gd name="T52" fmla="*/ 0 w 87"/>
                  <a:gd name="T53" fmla="*/ 0 h 53"/>
                  <a:gd name="T54" fmla="*/ 0 w 87"/>
                  <a:gd name="T55" fmla="*/ 0 h 53"/>
                  <a:gd name="T56" fmla="*/ 0 w 87"/>
                  <a:gd name="T57" fmla="*/ 0 h 53"/>
                  <a:gd name="T58" fmla="*/ 0 w 87"/>
                  <a:gd name="T59" fmla="*/ 0 h 53"/>
                  <a:gd name="T60" fmla="*/ 0 w 87"/>
                  <a:gd name="T61" fmla="*/ 0 h 53"/>
                  <a:gd name="T62" fmla="*/ 0 w 87"/>
                  <a:gd name="T63" fmla="*/ 0 h 53"/>
                  <a:gd name="T64" fmla="*/ 0 w 87"/>
                  <a:gd name="T65" fmla="*/ 0 h 53"/>
                  <a:gd name="T66" fmla="*/ 0 w 87"/>
                  <a:gd name="T67" fmla="*/ 0 h 53"/>
                  <a:gd name="T68" fmla="*/ 0 w 87"/>
                  <a:gd name="T69" fmla="*/ 0 h 53"/>
                  <a:gd name="T70" fmla="*/ 0 w 87"/>
                  <a:gd name="T71" fmla="*/ 0 h 53"/>
                  <a:gd name="T72" fmla="*/ 0 w 87"/>
                  <a:gd name="T73" fmla="*/ 0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"/>
                  <a:gd name="T112" fmla="*/ 0 h 53"/>
                  <a:gd name="T113" fmla="*/ 87 w 87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" h="53">
                    <a:moveTo>
                      <a:pt x="1" y="30"/>
                    </a:moveTo>
                    <a:lnTo>
                      <a:pt x="2" y="26"/>
                    </a:lnTo>
                    <a:lnTo>
                      <a:pt x="4" y="22"/>
                    </a:lnTo>
                    <a:lnTo>
                      <a:pt x="6" y="17"/>
                    </a:lnTo>
                    <a:lnTo>
                      <a:pt x="9" y="12"/>
                    </a:lnTo>
                    <a:lnTo>
                      <a:pt x="13" y="7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2" y="2"/>
                    </a:lnTo>
                    <a:lnTo>
                      <a:pt x="66" y="3"/>
                    </a:lnTo>
                    <a:lnTo>
                      <a:pt x="72" y="5"/>
                    </a:lnTo>
                    <a:lnTo>
                      <a:pt x="76" y="8"/>
                    </a:lnTo>
                    <a:lnTo>
                      <a:pt x="80" y="12"/>
                    </a:lnTo>
                    <a:lnTo>
                      <a:pt x="82" y="14"/>
                    </a:lnTo>
                    <a:lnTo>
                      <a:pt x="84" y="16"/>
                    </a:lnTo>
                    <a:lnTo>
                      <a:pt x="85" y="18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3" y="16"/>
                    </a:lnTo>
                    <a:lnTo>
                      <a:pt x="63" y="15"/>
                    </a:lnTo>
                    <a:lnTo>
                      <a:pt x="54" y="15"/>
                    </a:lnTo>
                    <a:lnTo>
                      <a:pt x="43" y="16"/>
                    </a:lnTo>
                    <a:lnTo>
                      <a:pt x="34" y="19"/>
                    </a:lnTo>
                    <a:lnTo>
                      <a:pt x="25" y="23"/>
                    </a:lnTo>
                    <a:lnTo>
                      <a:pt x="18" y="28"/>
                    </a:lnTo>
                    <a:lnTo>
                      <a:pt x="12" y="35"/>
                    </a:lnTo>
                    <a:lnTo>
                      <a:pt x="7" y="41"/>
                    </a:lnTo>
                    <a:lnTo>
                      <a:pt x="4" y="47"/>
                    </a:lnTo>
                    <a:lnTo>
                      <a:pt x="1" y="53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19" name="Freeform 116"/>
              <p:cNvSpPr>
                <a:spLocks/>
              </p:cNvSpPr>
              <p:nvPr/>
            </p:nvSpPr>
            <p:spPr bwMode="auto">
              <a:xfrm>
                <a:off x="1479" y="2620"/>
                <a:ext cx="32" cy="25"/>
              </a:xfrm>
              <a:custGeom>
                <a:avLst/>
                <a:gdLst>
                  <a:gd name="T0" fmla="*/ 0 w 94"/>
                  <a:gd name="T1" fmla="*/ 0 h 74"/>
                  <a:gd name="T2" fmla="*/ 0 w 94"/>
                  <a:gd name="T3" fmla="*/ 0 h 74"/>
                  <a:gd name="T4" fmla="*/ 0 w 94"/>
                  <a:gd name="T5" fmla="*/ 0 h 74"/>
                  <a:gd name="T6" fmla="*/ 0 w 94"/>
                  <a:gd name="T7" fmla="*/ 0 h 74"/>
                  <a:gd name="T8" fmla="*/ 0 w 94"/>
                  <a:gd name="T9" fmla="*/ 0 h 74"/>
                  <a:gd name="T10" fmla="*/ 0 w 94"/>
                  <a:gd name="T11" fmla="*/ 0 h 74"/>
                  <a:gd name="T12" fmla="*/ 0 w 94"/>
                  <a:gd name="T13" fmla="*/ 0 h 74"/>
                  <a:gd name="T14" fmla="*/ 0 w 94"/>
                  <a:gd name="T15" fmla="*/ 0 h 74"/>
                  <a:gd name="T16" fmla="*/ 0 w 94"/>
                  <a:gd name="T17" fmla="*/ 0 h 74"/>
                  <a:gd name="T18" fmla="*/ 0 w 94"/>
                  <a:gd name="T19" fmla="*/ 0 h 74"/>
                  <a:gd name="T20" fmla="*/ 0 w 94"/>
                  <a:gd name="T21" fmla="*/ 0 h 74"/>
                  <a:gd name="T22" fmla="*/ 0 w 94"/>
                  <a:gd name="T23" fmla="*/ 0 h 74"/>
                  <a:gd name="T24" fmla="*/ 0 w 94"/>
                  <a:gd name="T25" fmla="*/ 0 h 74"/>
                  <a:gd name="T26" fmla="*/ 0 w 94"/>
                  <a:gd name="T27" fmla="*/ 0 h 74"/>
                  <a:gd name="T28" fmla="*/ 0 w 94"/>
                  <a:gd name="T29" fmla="*/ 0 h 74"/>
                  <a:gd name="T30" fmla="*/ 0 w 94"/>
                  <a:gd name="T31" fmla="*/ 0 h 74"/>
                  <a:gd name="T32" fmla="*/ 0 w 94"/>
                  <a:gd name="T33" fmla="*/ 0 h 74"/>
                  <a:gd name="T34" fmla="*/ 0 w 94"/>
                  <a:gd name="T35" fmla="*/ 0 h 74"/>
                  <a:gd name="T36" fmla="*/ 0 w 94"/>
                  <a:gd name="T37" fmla="*/ 0 h 74"/>
                  <a:gd name="T38" fmla="*/ 0 w 94"/>
                  <a:gd name="T39" fmla="*/ 0 h 74"/>
                  <a:gd name="T40" fmla="*/ 0 w 94"/>
                  <a:gd name="T41" fmla="*/ 0 h 74"/>
                  <a:gd name="T42" fmla="*/ 0 w 94"/>
                  <a:gd name="T43" fmla="*/ 0 h 74"/>
                  <a:gd name="T44" fmla="*/ 0 w 94"/>
                  <a:gd name="T45" fmla="*/ 0 h 74"/>
                  <a:gd name="T46" fmla="*/ 0 w 94"/>
                  <a:gd name="T47" fmla="*/ 0 h 74"/>
                  <a:gd name="T48" fmla="*/ 0 w 94"/>
                  <a:gd name="T49" fmla="*/ 0 h 74"/>
                  <a:gd name="T50" fmla="*/ 0 w 94"/>
                  <a:gd name="T51" fmla="*/ 0 h 74"/>
                  <a:gd name="T52" fmla="*/ 0 w 94"/>
                  <a:gd name="T53" fmla="*/ 0 h 74"/>
                  <a:gd name="T54" fmla="*/ 0 w 94"/>
                  <a:gd name="T55" fmla="*/ 0 h 74"/>
                  <a:gd name="T56" fmla="*/ 0 w 94"/>
                  <a:gd name="T57" fmla="*/ 0 h 74"/>
                  <a:gd name="T58" fmla="*/ 0 w 94"/>
                  <a:gd name="T59" fmla="*/ 0 h 74"/>
                  <a:gd name="T60" fmla="*/ 0 w 94"/>
                  <a:gd name="T61" fmla="*/ 0 h 74"/>
                  <a:gd name="T62" fmla="*/ 0 w 94"/>
                  <a:gd name="T63" fmla="*/ 0 h 74"/>
                  <a:gd name="T64" fmla="*/ 0 w 94"/>
                  <a:gd name="T65" fmla="*/ 0 h 74"/>
                  <a:gd name="T66" fmla="*/ 0 w 94"/>
                  <a:gd name="T67" fmla="*/ 0 h 74"/>
                  <a:gd name="T68" fmla="*/ 0 w 94"/>
                  <a:gd name="T69" fmla="*/ 0 h 74"/>
                  <a:gd name="T70" fmla="*/ 0 w 94"/>
                  <a:gd name="T71" fmla="*/ 0 h 74"/>
                  <a:gd name="T72" fmla="*/ 0 w 94"/>
                  <a:gd name="T73" fmla="*/ 0 h 74"/>
                  <a:gd name="T74" fmla="*/ 0 w 94"/>
                  <a:gd name="T75" fmla="*/ 0 h 74"/>
                  <a:gd name="T76" fmla="*/ 0 w 94"/>
                  <a:gd name="T77" fmla="*/ 0 h 74"/>
                  <a:gd name="T78" fmla="*/ 0 w 94"/>
                  <a:gd name="T79" fmla="*/ 0 h 74"/>
                  <a:gd name="T80" fmla="*/ 0 w 94"/>
                  <a:gd name="T81" fmla="*/ 0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4"/>
                  <a:gd name="T124" fmla="*/ 0 h 74"/>
                  <a:gd name="T125" fmla="*/ 94 w 94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4" h="74">
                    <a:moveTo>
                      <a:pt x="0" y="51"/>
                    </a:moveTo>
                    <a:lnTo>
                      <a:pt x="0" y="41"/>
                    </a:lnTo>
                    <a:lnTo>
                      <a:pt x="2" y="3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70" y="1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87" y="7"/>
                    </a:lnTo>
                    <a:lnTo>
                      <a:pt x="90" y="12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0" y="19"/>
                    </a:lnTo>
                    <a:lnTo>
                      <a:pt x="86" y="18"/>
                    </a:lnTo>
                    <a:lnTo>
                      <a:pt x="81" y="17"/>
                    </a:lnTo>
                    <a:lnTo>
                      <a:pt x="77" y="16"/>
                    </a:lnTo>
                    <a:lnTo>
                      <a:pt x="74" y="15"/>
                    </a:lnTo>
                    <a:lnTo>
                      <a:pt x="70" y="15"/>
                    </a:lnTo>
                    <a:lnTo>
                      <a:pt x="65" y="15"/>
                    </a:lnTo>
                    <a:lnTo>
                      <a:pt x="62" y="15"/>
                    </a:lnTo>
                    <a:lnTo>
                      <a:pt x="57" y="16"/>
                    </a:lnTo>
                    <a:lnTo>
                      <a:pt x="51" y="17"/>
                    </a:lnTo>
                    <a:lnTo>
                      <a:pt x="44" y="20"/>
                    </a:lnTo>
                    <a:lnTo>
                      <a:pt x="38" y="23"/>
                    </a:lnTo>
                    <a:lnTo>
                      <a:pt x="25" y="34"/>
                    </a:lnTo>
                    <a:lnTo>
                      <a:pt x="16" y="44"/>
                    </a:lnTo>
                    <a:lnTo>
                      <a:pt x="10" y="56"/>
                    </a:lnTo>
                    <a:lnTo>
                      <a:pt x="8" y="68"/>
                    </a:lnTo>
                    <a:lnTo>
                      <a:pt x="9" y="69"/>
                    </a:lnTo>
                    <a:lnTo>
                      <a:pt x="9" y="71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7" y="71"/>
                    </a:lnTo>
                    <a:lnTo>
                      <a:pt x="5" y="66"/>
                    </a:lnTo>
                    <a:lnTo>
                      <a:pt x="2" y="5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0" name="Freeform 117"/>
              <p:cNvSpPr>
                <a:spLocks/>
              </p:cNvSpPr>
              <p:nvPr/>
            </p:nvSpPr>
            <p:spPr bwMode="auto">
              <a:xfrm>
                <a:off x="1484" y="2627"/>
                <a:ext cx="33" cy="24"/>
              </a:xfrm>
              <a:custGeom>
                <a:avLst/>
                <a:gdLst>
                  <a:gd name="T0" fmla="*/ 0 w 97"/>
                  <a:gd name="T1" fmla="*/ 0 h 71"/>
                  <a:gd name="T2" fmla="*/ 0 w 97"/>
                  <a:gd name="T3" fmla="*/ 0 h 71"/>
                  <a:gd name="T4" fmla="*/ 0 w 97"/>
                  <a:gd name="T5" fmla="*/ 0 h 71"/>
                  <a:gd name="T6" fmla="*/ 0 w 97"/>
                  <a:gd name="T7" fmla="*/ 0 h 71"/>
                  <a:gd name="T8" fmla="*/ 0 w 97"/>
                  <a:gd name="T9" fmla="*/ 0 h 71"/>
                  <a:gd name="T10" fmla="*/ 0 w 97"/>
                  <a:gd name="T11" fmla="*/ 0 h 71"/>
                  <a:gd name="T12" fmla="*/ 0 w 97"/>
                  <a:gd name="T13" fmla="*/ 0 h 71"/>
                  <a:gd name="T14" fmla="*/ 0 w 97"/>
                  <a:gd name="T15" fmla="*/ 0 h 71"/>
                  <a:gd name="T16" fmla="*/ 0 w 97"/>
                  <a:gd name="T17" fmla="*/ 0 h 71"/>
                  <a:gd name="T18" fmla="*/ 0 w 97"/>
                  <a:gd name="T19" fmla="*/ 0 h 71"/>
                  <a:gd name="T20" fmla="*/ 0 w 97"/>
                  <a:gd name="T21" fmla="*/ 0 h 71"/>
                  <a:gd name="T22" fmla="*/ 0 w 97"/>
                  <a:gd name="T23" fmla="*/ 0 h 71"/>
                  <a:gd name="T24" fmla="*/ 0 w 97"/>
                  <a:gd name="T25" fmla="*/ 0 h 71"/>
                  <a:gd name="T26" fmla="*/ 0 w 97"/>
                  <a:gd name="T27" fmla="*/ 0 h 71"/>
                  <a:gd name="T28" fmla="*/ 0 w 97"/>
                  <a:gd name="T29" fmla="*/ 0 h 71"/>
                  <a:gd name="T30" fmla="*/ 0 w 97"/>
                  <a:gd name="T31" fmla="*/ 0 h 71"/>
                  <a:gd name="T32" fmla="*/ 0 w 97"/>
                  <a:gd name="T33" fmla="*/ 0 h 71"/>
                  <a:gd name="T34" fmla="*/ 0 w 97"/>
                  <a:gd name="T35" fmla="*/ 0 h 71"/>
                  <a:gd name="T36" fmla="*/ 0 w 97"/>
                  <a:gd name="T37" fmla="*/ 0 h 71"/>
                  <a:gd name="T38" fmla="*/ 0 w 97"/>
                  <a:gd name="T39" fmla="*/ 0 h 71"/>
                  <a:gd name="T40" fmla="*/ 0 w 97"/>
                  <a:gd name="T41" fmla="*/ 0 h 71"/>
                  <a:gd name="T42" fmla="*/ 0 w 97"/>
                  <a:gd name="T43" fmla="*/ 0 h 71"/>
                  <a:gd name="T44" fmla="*/ 0 w 97"/>
                  <a:gd name="T45" fmla="*/ 0 h 71"/>
                  <a:gd name="T46" fmla="*/ 0 w 97"/>
                  <a:gd name="T47" fmla="*/ 0 h 71"/>
                  <a:gd name="T48" fmla="*/ 0 w 97"/>
                  <a:gd name="T49" fmla="*/ 0 h 71"/>
                  <a:gd name="T50" fmla="*/ 0 w 97"/>
                  <a:gd name="T51" fmla="*/ 0 h 71"/>
                  <a:gd name="T52" fmla="*/ 0 w 97"/>
                  <a:gd name="T53" fmla="*/ 0 h 71"/>
                  <a:gd name="T54" fmla="*/ 0 w 97"/>
                  <a:gd name="T55" fmla="*/ 0 h 71"/>
                  <a:gd name="T56" fmla="*/ 0 w 97"/>
                  <a:gd name="T57" fmla="*/ 0 h 71"/>
                  <a:gd name="T58" fmla="*/ 0 w 97"/>
                  <a:gd name="T59" fmla="*/ 0 h 71"/>
                  <a:gd name="T60" fmla="*/ 0 w 97"/>
                  <a:gd name="T61" fmla="*/ 0 h 71"/>
                  <a:gd name="T62" fmla="*/ 0 w 97"/>
                  <a:gd name="T63" fmla="*/ 0 h 71"/>
                  <a:gd name="T64" fmla="*/ 0 w 97"/>
                  <a:gd name="T65" fmla="*/ 0 h 71"/>
                  <a:gd name="T66" fmla="*/ 0 w 97"/>
                  <a:gd name="T67" fmla="*/ 0 h 71"/>
                  <a:gd name="T68" fmla="*/ 0 w 97"/>
                  <a:gd name="T69" fmla="*/ 0 h 71"/>
                  <a:gd name="T70" fmla="*/ 0 w 97"/>
                  <a:gd name="T71" fmla="*/ 0 h 71"/>
                  <a:gd name="T72" fmla="*/ 0 w 97"/>
                  <a:gd name="T73" fmla="*/ 0 h 71"/>
                  <a:gd name="T74" fmla="*/ 0 w 97"/>
                  <a:gd name="T75" fmla="*/ 0 h 71"/>
                  <a:gd name="T76" fmla="*/ 0 w 97"/>
                  <a:gd name="T77" fmla="*/ 0 h 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7"/>
                  <a:gd name="T118" fmla="*/ 0 h 71"/>
                  <a:gd name="T119" fmla="*/ 97 w 97"/>
                  <a:gd name="T120" fmla="*/ 71 h 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7" h="71">
                    <a:moveTo>
                      <a:pt x="26" y="37"/>
                    </a:moveTo>
                    <a:lnTo>
                      <a:pt x="20" y="46"/>
                    </a:lnTo>
                    <a:lnTo>
                      <a:pt x="16" y="54"/>
                    </a:lnTo>
                    <a:lnTo>
                      <a:pt x="12" y="63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9" y="70"/>
                    </a:lnTo>
                    <a:lnTo>
                      <a:pt x="5" y="66"/>
                    </a:lnTo>
                    <a:lnTo>
                      <a:pt x="3" y="61"/>
                    </a:lnTo>
                    <a:lnTo>
                      <a:pt x="1" y="55"/>
                    </a:lnTo>
                    <a:lnTo>
                      <a:pt x="0" y="47"/>
                    </a:lnTo>
                    <a:lnTo>
                      <a:pt x="2" y="37"/>
                    </a:lnTo>
                    <a:lnTo>
                      <a:pt x="6" y="28"/>
                    </a:lnTo>
                    <a:lnTo>
                      <a:pt x="15" y="18"/>
                    </a:lnTo>
                    <a:lnTo>
                      <a:pt x="26" y="9"/>
                    </a:lnTo>
                    <a:lnTo>
                      <a:pt x="32" y="5"/>
                    </a:lnTo>
                    <a:lnTo>
                      <a:pt x="38" y="2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2" y="1"/>
                    </a:lnTo>
                    <a:lnTo>
                      <a:pt x="70" y="3"/>
                    </a:lnTo>
                    <a:lnTo>
                      <a:pt x="78" y="6"/>
                    </a:lnTo>
                    <a:lnTo>
                      <a:pt x="84" y="9"/>
                    </a:lnTo>
                    <a:lnTo>
                      <a:pt x="90" y="12"/>
                    </a:lnTo>
                    <a:lnTo>
                      <a:pt x="94" y="16"/>
                    </a:lnTo>
                    <a:lnTo>
                      <a:pt x="97" y="20"/>
                    </a:lnTo>
                    <a:lnTo>
                      <a:pt x="89" y="17"/>
                    </a:lnTo>
                    <a:lnTo>
                      <a:pt x="79" y="15"/>
                    </a:lnTo>
                    <a:lnTo>
                      <a:pt x="70" y="16"/>
                    </a:lnTo>
                    <a:lnTo>
                      <a:pt x="60" y="17"/>
                    </a:lnTo>
                    <a:lnTo>
                      <a:pt x="50" y="21"/>
                    </a:lnTo>
                    <a:lnTo>
                      <a:pt x="42" y="26"/>
                    </a:lnTo>
                    <a:lnTo>
                      <a:pt x="34" y="31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1" name="Freeform 118"/>
              <p:cNvSpPr>
                <a:spLocks/>
              </p:cNvSpPr>
              <p:nvPr/>
            </p:nvSpPr>
            <p:spPr bwMode="auto">
              <a:xfrm>
                <a:off x="1498" y="2640"/>
                <a:ext cx="29" cy="29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0 h 87"/>
                  <a:gd name="T4" fmla="*/ 0 w 85"/>
                  <a:gd name="T5" fmla="*/ 0 h 87"/>
                  <a:gd name="T6" fmla="*/ 0 w 85"/>
                  <a:gd name="T7" fmla="*/ 0 h 87"/>
                  <a:gd name="T8" fmla="*/ 0 w 85"/>
                  <a:gd name="T9" fmla="*/ 0 h 87"/>
                  <a:gd name="T10" fmla="*/ 0 w 85"/>
                  <a:gd name="T11" fmla="*/ 0 h 87"/>
                  <a:gd name="T12" fmla="*/ 0 w 85"/>
                  <a:gd name="T13" fmla="*/ 0 h 87"/>
                  <a:gd name="T14" fmla="*/ 0 w 85"/>
                  <a:gd name="T15" fmla="*/ 0 h 87"/>
                  <a:gd name="T16" fmla="*/ 0 w 85"/>
                  <a:gd name="T17" fmla="*/ 0 h 87"/>
                  <a:gd name="T18" fmla="*/ 0 w 85"/>
                  <a:gd name="T19" fmla="*/ 0 h 87"/>
                  <a:gd name="T20" fmla="*/ 0 w 85"/>
                  <a:gd name="T21" fmla="*/ 0 h 87"/>
                  <a:gd name="T22" fmla="*/ 0 w 85"/>
                  <a:gd name="T23" fmla="*/ 0 h 87"/>
                  <a:gd name="T24" fmla="*/ 0 w 85"/>
                  <a:gd name="T25" fmla="*/ 0 h 87"/>
                  <a:gd name="T26" fmla="*/ 0 w 85"/>
                  <a:gd name="T27" fmla="*/ 0 h 87"/>
                  <a:gd name="T28" fmla="*/ 0 w 85"/>
                  <a:gd name="T29" fmla="*/ 0 h 87"/>
                  <a:gd name="T30" fmla="*/ 0 w 85"/>
                  <a:gd name="T31" fmla="*/ 0 h 87"/>
                  <a:gd name="T32" fmla="*/ 0 w 85"/>
                  <a:gd name="T33" fmla="*/ 0 h 87"/>
                  <a:gd name="T34" fmla="*/ 0 w 85"/>
                  <a:gd name="T35" fmla="*/ 0 h 87"/>
                  <a:gd name="T36" fmla="*/ 0 w 85"/>
                  <a:gd name="T37" fmla="*/ 0 h 87"/>
                  <a:gd name="T38" fmla="*/ 0 w 85"/>
                  <a:gd name="T39" fmla="*/ 0 h 87"/>
                  <a:gd name="T40" fmla="*/ 0 w 85"/>
                  <a:gd name="T41" fmla="*/ 0 h 87"/>
                  <a:gd name="T42" fmla="*/ 0 w 85"/>
                  <a:gd name="T43" fmla="*/ 0 h 87"/>
                  <a:gd name="T44" fmla="*/ 0 w 85"/>
                  <a:gd name="T45" fmla="*/ 0 h 87"/>
                  <a:gd name="T46" fmla="*/ 0 w 85"/>
                  <a:gd name="T47" fmla="*/ 0 h 87"/>
                  <a:gd name="T48" fmla="*/ 0 w 85"/>
                  <a:gd name="T49" fmla="*/ 0 h 87"/>
                  <a:gd name="T50" fmla="*/ 0 w 85"/>
                  <a:gd name="T51" fmla="*/ 0 h 87"/>
                  <a:gd name="T52" fmla="*/ 0 w 85"/>
                  <a:gd name="T53" fmla="*/ 0 h 87"/>
                  <a:gd name="T54" fmla="*/ 0 w 85"/>
                  <a:gd name="T55" fmla="*/ 0 h 87"/>
                  <a:gd name="T56" fmla="*/ 0 w 85"/>
                  <a:gd name="T57" fmla="*/ 0 h 87"/>
                  <a:gd name="T58" fmla="*/ 0 w 85"/>
                  <a:gd name="T59" fmla="*/ 0 h 87"/>
                  <a:gd name="T60" fmla="*/ 0 w 85"/>
                  <a:gd name="T61" fmla="*/ 0 h 87"/>
                  <a:gd name="T62" fmla="*/ 0 w 85"/>
                  <a:gd name="T63" fmla="*/ 0 h 87"/>
                  <a:gd name="T64" fmla="*/ 0 w 85"/>
                  <a:gd name="T65" fmla="*/ 0 h 87"/>
                  <a:gd name="T66" fmla="*/ 0 w 85"/>
                  <a:gd name="T67" fmla="*/ 0 h 87"/>
                  <a:gd name="T68" fmla="*/ 0 w 85"/>
                  <a:gd name="T69" fmla="*/ 0 h 87"/>
                  <a:gd name="T70" fmla="*/ 0 w 85"/>
                  <a:gd name="T71" fmla="*/ 0 h 87"/>
                  <a:gd name="T72" fmla="*/ 0 w 85"/>
                  <a:gd name="T73" fmla="*/ 0 h 87"/>
                  <a:gd name="T74" fmla="*/ 0 w 85"/>
                  <a:gd name="T75" fmla="*/ 0 h 87"/>
                  <a:gd name="T76" fmla="*/ 0 w 85"/>
                  <a:gd name="T77" fmla="*/ 0 h 87"/>
                  <a:gd name="T78" fmla="*/ 0 w 85"/>
                  <a:gd name="T79" fmla="*/ 0 h 87"/>
                  <a:gd name="T80" fmla="*/ 0 w 85"/>
                  <a:gd name="T81" fmla="*/ 0 h 87"/>
                  <a:gd name="T82" fmla="*/ 0 w 85"/>
                  <a:gd name="T83" fmla="*/ 0 h 87"/>
                  <a:gd name="T84" fmla="*/ 0 w 85"/>
                  <a:gd name="T85" fmla="*/ 0 h 87"/>
                  <a:gd name="T86" fmla="*/ 0 w 85"/>
                  <a:gd name="T87" fmla="*/ 0 h 87"/>
                  <a:gd name="T88" fmla="*/ 0 w 85"/>
                  <a:gd name="T89" fmla="*/ 0 h 87"/>
                  <a:gd name="T90" fmla="*/ 0 w 85"/>
                  <a:gd name="T91" fmla="*/ 0 h 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5"/>
                  <a:gd name="T139" fmla="*/ 0 h 87"/>
                  <a:gd name="T140" fmla="*/ 85 w 85"/>
                  <a:gd name="T141" fmla="*/ 87 h 8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5" h="87">
                    <a:moveTo>
                      <a:pt x="11" y="84"/>
                    </a:moveTo>
                    <a:lnTo>
                      <a:pt x="5" y="80"/>
                    </a:lnTo>
                    <a:lnTo>
                      <a:pt x="1" y="73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1" y="44"/>
                    </a:lnTo>
                    <a:lnTo>
                      <a:pt x="3" y="37"/>
                    </a:lnTo>
                    <a:lnTo>
                      <a:pt x="7" y="31"/>
                    </a:lnTo>
                    <a:lnTo>
                      <a:pt x="12" y="26"/>
                    </a:lnTo>
                    <a:lnTo>
                      <a:pt x="17" y="20"/>
                    </a:lnTo>
                    <a:lnTo>
                      <a:pt x="23" y="15"/>
                    </a:lnTo>
                    <a:lnTo>
                      <a:pt x="31" y="11"/>
                    </a:lnTo>
                    <a:lnTo>
                      <a:pt x="37" y="7"/>
                    </a:lnTo>
                    <a:lnTo>
                      <a:pt x="42" y="4"/>
                    </a:lnTo>
                    <a:lnTo>
                      <a:pt x="47" y="2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1"/>
                    </a:lnTo>
                    <a:lnTo>
                      <a:pt x="67" y="2"/>
                    </a:lnTo>
                    <a:lnTo>
                      <a:pt x="71" y="3"/>
                    </a:lnTo>
                    <a:lnTo>
                      <a:pt x="73" y="4"/>
                    </a:lnTo>
                    <a:lnTo>
                      <a:pt x="78" y="7"/>
                    </a:lnTo>
                    <a:lnTo>
                      <a:pt x="81" y="10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79" y="15"/>
                    </a:lnTo>
                    <a:lnTo>
                      <a:pt x="75" y="16"/>
                    </a:lnTo>
                    <a:lnTo>
                      <a:pt x="70" y="17"/>
                    </a:lnTo>
                    <a:lnTo>
                      <a:pt x="65" y="18"/>
                    </a:lnTo>
                    <a:lnTo>
                      <a:pt x="59" y="20"/>
                    </a:lnTo>
                    <a:lnTo>
                      <a:pt x="54" y="24"/>
                    </a:lnTo>
                    <a:lnTo>
                      <a:pt x="49" y="28"/>
                    </a:lnTo>
                    <a:lnTo>
                      <a:pt x="43" y="33"/>
                    </a:lnTo>
                    <a:lnTo>
                      <a:pt x="34" y="45"/>
                    </a:lnTo>
                    <a:lnTo>
                      <a:pt x="25" y="58"/>
                    </a:lnTo>
                    <a:lnTo>
                      <a:pt x="21" y="71"/>
                    </a:lnTo>
                    <a:lnTo>
                      <a:pt x="20" y="83"/>
                    </a:lnTo>
                    <a:lnTo>
                      <a:pt x="20" y="84"/>
                    </a:lnTo>
                    <a:lnTo>
                      <a:pt x="20" y="85"/>
                    </a:lnTo>
                    <a:lnTo>
                      <a:pt x="20" y="86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7" y="86"/>
                    </a:lnTo>
                    <a:lnTo>
                      <a:pt x="14" y="8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2" name="Freeform 119"/>
              <p:cNvSpPr>
                <a:spLocks/>
              </p:cNvSpPr>
              <p:nvPr/>
            </p:nvSpPr>
            <p:spPr bwMode="auto">
              <a:xfrm>
                <a:off x="1507" y="2647"/>
                <a:ext cx="28" cy="30"/>
              </a:xfrm>
              <a:custGeom>
                <a:avLst/>
                <a:gdLst>
                  <a:gd name="T0" fmla="*/ 0 w 84"/>
                  <a:gd name="T1" fmla="*/ 0 h 92"/>
                  <a:gd name="T2" fmla="*/ 0 w 84"/>
                  <a:gd name="T3" fmla="*/ 0 h 92"/>
                  <a:gd name="T4" fmla="*/ 0 w 84"/>
                  <a:gd name="T5" fmla="*/ 0 h 92"/>
                  <a:gd name="T6" fmla="*/ 0 w 84"/>
                  <a:gd name="T7" fmla="*/ 0 h 92"/>
                  <a:gd name="T8" fmla="*/ 0 w 84"/>
                  <a:gd name="T9" fmla="*/ 0 h 92"/>
                  <a:gd name="T10" fmla="*/ 0 w 84"/>
                  <a:gd name="T11" fmla="*/ 0 h 92"/>
                  <a:gd name="T12" fmla="*/ 0 w 84"/>
                  <a:gd name="T13" fmla="*/ 0 h 92"/>
                  <a:gd name="T14" fmla="*/ 0 w 84"/>
                  <a:gd name="T15" fmla="*/ 0 h 92"/>
                  <a:gd name="T16" fmla="*/ 0 w 84"/>
                  <a:gd name="T17" fmla="*/ 0 h 92"/>
                  <a:gd name="T18" fmla="*/ 0 w 84"/>
                  <a:gd name="T19" fmla="*/ 0 h 92"/>
                  <a:gd name="T20" fmla="*/ 0 w 84"/>
                  <a:gd name="T21" fmla="*/ 0 h 92"/>
                  <a:gd name="T22" fmla="*/ 0 w 84"/>
                  <a:gd name="T23" fmla="*/ 0 h 92"/>
                  <a:gd name="T24" fmla="*/ 0 w 84"/>
                  <a:gd name="T25" fmla="*/ 0 h 92"/>
                  <a:gd name="T26" fmla="*/ 0 w 84"/>
                  <a:gd name="T27" fmla="*/ 0 h 92"/>
                  <a:gd name="T28" fmla="*/ 0 w 84"/>
                  <a:gd name="T29" fmla="*/ 0 h 92"/>
                  <a:gd name="T30" fmla="*/ 0 w 84"/>
                  <a:gd name="T31" fmla="*/ 0 h 92"/>
                  <a:gd name="T32" fmla="*/ 0 w 84"/>
                  <a:gd name="T33" fmla="*/ 0 h 92"/>
                  <a:gd name="T34" fmla="*/ 0 w 84"/>
                  <a:gd name="T35" fmla="*/ 0 h 92"/>
                  <a:gd name="T36" fmla="*/ 0 w 84"/>
                  <a:gd name="T37" fmla="*/ 0 h 92"/>
                  <a:gd name="T38" fmla="*/ 0 w 84"/>
                  <a:gd name="T39" fmla="*/ 0 h 92"/>
                  <a:gd name="T40" fmla="*/ 0 w 84"/>
                  <a:gd name="T41" fmla="*/ 0 h 92"/>
                  <a:gd name="T42" fmla="*/ 0 w 84"/>
                  <a:gd name="T43" fmla="*/ 0 h 92"/>
                  <a:gd name="T44" fmla="*/ 0 w 84"/>
                  <a:gd name="T45" fmla="*/ 0 h 92"/>
                  <a:gd name="T46" fmla="*/ 0 w 84"/>
                  <a:gd name="T47" fmla="*/ 0 h 92"/>
                  <a:gd name="T48" fmla="*/ 0 w 84"/>
                  <a:gd name="T49" fmla="*/ 0 h 92"/>
                  <a:gd name="T50" fmla="*/ 0 w 84"/>
                  <a:gd name="T51" fmla="*/ 0 h 92"/>
                  <a:gd name="T52" fmla="*/ 0 w 84"/>
                  <a:gd name="T53" fmla="*/ 0 h 92"/>
                  <a:gd name="T54" fmla="*/ 0 w 84"/>
                  <a:gd name="T55" fmla="*/ 0 h 92"/>
                  <a:gd name="T56" fmla="*/ 0 w 84"/>
                  <a:gd name="T57" fmla="*/ 0 h 92"/>
                  <a:gd name="T58" fmla="*/ 0 w 84"/>
                  <a:gd name="T59" fmla="*/ 0 h 92"/>
                  <a:gd name="T60" fmla="*/ 0 w 84"/>
                  <a:gd name="T61" fmla="*/ 0 h 92"/>
                  <a:gd name="T62" fmla="*/ 0 w 84"/>
                  <a:gd name="T63" fmla="*/ 0 h 92"/>
                  <a:gd name="T64" fmla="*/ 0 w 84"/>
                  <a:gd name="T65" fmla="*/ 0 h 92"/>
                  <a:gd name="T66" fmla="*/ 0 w 84"/>
                  <a:gd name="T67" fmla="*/ 0 h 92"/>
                  <a:gd name="T68" fmla="*/ 0 w 84"/>
                  <a:gd name="T69" fmla="*/ 0 h 92"/>
                  <a:gd name="T70" fmla="*/ 0 w 84"/>
                  <a:gd name="T71" fmla="*/ 0 h 92"/>
                  <a:gd name="T72" fmla="*/ 0 w 84"/>
                  <a:gd name="T73" fmla="*/ 0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4"/>
                  <a:gd name="T112" fmla="*/ 0 h 92"/>
                  <a:gd name="T113" fmla="*/ 84 w 84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4" h="92">
                    <a:moveTo>
                      <a:pt x="0" y="63"/>
                    </a:moveTo>
                    <a:lnTo>
                      <a:pt x="1" y="52"/>
                    </a:lnTo>
                    <a:lnTo>
                      <a:pt x="6" y="41"/>
                    </a:lnTo>
                    <a:lnTo>
                      <a:pt x="13" y="29"/>
                    </a:lnTo>
                    <a:lnTo>
                      <a:pt x="23" y="17"/>
                    </a:lnTo>
                    <a:lnTo>
                      <a:pt x="29" y="12"/>
                    </a:lnTo>
                    <a:lnTo>
                      <a:pt x="34" y="8"/>
                    </a:lnTo>
                    <a:lnTo>
                      <a:pt x="40" y="5"/>
                    </a:lnTo>
                    <a:lnTo>
                      <a:pt x="46" y="2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7" y="0"/>
                    </a:lnTo>
                    <a:lnTo>
                      <a:pt x="73" y="1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4" y="9"/>
                    </a:lnTo>
                    <a:lnTo>
                      <a:pt x="78" y="11"/>
                    </a:lnTo>
                    <a:lnTo>
                      <a:pt x="72" y="13"/>
                    </a:lnTo>
                    <a:lnTo>
                      <a:pt x="66" y="17"/>
                    </a:lnTo>
                    <a:lnTo>
                      <a:pt x="61" y="22"/>
                    </a:lnTo>
                    <a:lnTo>
                      <a:pt x="54" y="27"/>
                    </a:lnTo>
                    <a:lnTo>
                      <a:pt x="48" y="32"/>
                    </a:lnTo>
                    <a:lnTo>
                      <a:pt x="42" y="38"/>
                    </a:lnTo>
                    <a:lnTo>
                      <a:pt x="35" y="46"/>
                    </a:lnTo>
                    <a:lnTo>
                      <a:pt x="30" y="56"/>
                    </a:lnTo>
                    <a:lnTo>
                      <a:pt x="28" y="69"/>
                    </a:lnTo>
                    <a:lnTo>
                      <a:pt x="28" y="82"/>
                    </a:lnTo>
                    <a:lnTo>
                      <a:pt x="30" y="92"/>
                    </a:lnTo>
                    <a:lnTo>
                      <a:pt x="28" y="91"/>
                    </a:lnTo>
                    <a:lnTo>
                      <a:pt x="26" y="90"/>
                    </a:lnTo>
                    <a:lnTo>
                      <a:pt x="23" y="89"/>
                    </a:lnTo>
                    <a:lnTo>
                      <a:pt x="18" y="87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1" y="7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3" name="Freeform 120"/>
              <p:cNvSpPr>
                <a:spLocks/>
              </p:cNvSpPr>
              <p:nvPr/>
            </p:nvSpPr>
            <p:spPr bwMode="auto">
              <a:xfrm>
                <a:off x="1517" y="2651"/>
                <a:ext cx="30" cy="34"/>
              </a:xfrm>
              <a:custGeom>
                <a:avLst/>
                <a:gdLst>
                  <a:gd name="T0" fmla="*/ 0 w 89"/>
                  <a:gd name="T1" fmla="*/ 0 h 101"/>
                  <a:gd name="T2" fmla="*/ 0 w 89"/>
                  <a:gd name="T3" fmla="*/ 0 h 101"/>
                  <a:gd name="T4" fmla="*/ 0 w 89"/>
                  <a:gd name="T5" fmla="*/ 0 h 101"/>
                  <a:gd name="T6" fmla="*/ 0 w 89"/>
                  <a:gd name="T7" fmla="*/ 0 h 101"/>
                  <a:gd name="T8" fmla="*/ 0 w 89"/>
                  <a:gd name="T9" fmla="*/ 0 h 101"/>
                  <a:gd name="T10" fmla="*/ 0 w 89"/>
                  <a:gd name="T11" fmla="*/ 0 h 101"/>
                  <a:gd name="T12" fmla="*/ 0 w 89"/>
                  <a:gd name="T13" fmla="*/ 0 h 101"/>
                  <a:gd name="T14" fmla="*/ 0 w 89"/>
                  <a:gd name="T15" fmla="*/ 0 h 101"/>
                  <a:gd name="T16" fmla="*/ 0 w 89"/>
                  <a:gd name="T17" fmla="*/ 0 h 101"/>
                  <a:gd name="T18" fmla="*/ 0 w 89"/>
                  <a:gd name="T19" fmla="*/ 0 h 101"/>
                  <a:gd name="T20" fmla="*/ 0 w 89"/>
                  <a:gd name="T21" fmla="*/ 0 h 101"/>
                  <a:gd name="T22" fmla="*/ 0 w 89"/>
                  <a:gd name="T23" fmla="*/ 0 h 101"/>
                  <a:gd name="T24" fmla="*/ 0 w 89"/>
                  <a:gd name="T25" fmla="*/ 0 h 101"/>
                  <a:gd name="T26" fmla="*/ 0 w 89"/>
                  <a:gd name="T27" fmla="*/ 0 h 101"/>
                  <a:gd name="T28" fmla="*/ 0 w 89"/>
                  <a:gd name="T29" fmla="*/ 0 h 101"/>
                  <a:gd name="T30" fmla="*/ 0 w 89"/>
                  <a:gd name="T31" fmla="*/ 0 h 101"/>
                  <a:gd name="T32" fmla="*/ 0 w 89"/>
                  <a:gd name="T33" fmla="*/ 0 h 101"/>
                  <a:gd name="T34" fmla="*/ 0 w 89"/>
                  <a:gd name="T35" fmla="*/ 0 h 101"/>
                  <a:gd name="T36" fmla="*/ 0 w 89"/>
                  <a:gd name="T37" fmla="*/ 0 h 101"/>
                  <a:gd name="T38" fmla="*/ 0 w 89"/>
                  <a:gd name="T39" fmla="*/ 0 h 101"/>
                  <a:gd name="T40" fmla="*/ 0 w 89"/>
                  <a:gd name="T41" fmla="*/ 0 h 101"/>
                  <a:gd name="T42" fmla="*/ 0 w 89"/>
                  <a:gd name="T43" fmla="*/ 0 h 101"/>
                  <a:gd name="T44" fmla="*/ 0 w 89"/>
                  <a:gd name="T45" fmla="*/ 0 h 101"/>
                  <a:gd name="T46" fmla="*/ 0 w 89"/>
                  <a:gd name="T47" fmla="*/ 0 h 101"/>
                  <a:gd name="T48" fmla="*/ 0 w 89"/>
                  <a:gd name="T49" fmla="*/ 0 h 101"/>
                  <a:gd name="T50" fmla="*/ 0 w 89"/>
                  <a:gd name="T51" fmla="*/ 0 h 101"/>
                  <a:gd name="T52" fmla="*/ 0 w 89"/>
                  <a:gd name="T53" fmla="*/ 0 h 101"/>
                  <a:gd name="T54" fmla="*/ 0 w 89"/>
                  <a:gd name="T55" fmla="*/ 0 h 101"/>
                  <a:gd name="T56" fmla="*/ 0 w 89"/>
                  <a:gd name="T57" fmla="*/ 0 h 101"/>
                  <a:gd name="T58" fmla="*/ 0 w 89"/>
                  <a:gd name="T59" fmla="*/ 0 h 101"/>
                  <a:gd name="T60" fmla="*/ 0 w 89"/>
                  <a:gd name="T61" fmla="*/ 0 h 101"/>
                  <a:gd name="T62" fmla="*/ 0 w 89"/>
                  <a:gd name="T63" fmla="*/ 0 h 101"/>
                  <a:gd name="T64" fmla="*/ 0 w 89"/>
                  <a:gd name="T65" fmla="*/ 0 h 101"/>
                  <a:gd name="T66" fmla="*/ 0 w 89"/>
                  <a:gd name="T67" fmla="*/ 0 h 101"/>
                  <a:gd name="T68" fmla="*/ 0 w 89"/>
                  <a:gd name="T69" fmla="*/ 0 h 101"/>
                  <a:gd name="T70" fmla="*/ 0 w 89"/>
                  <a:gd name="T71" fmla="*/ 0 h 101"/>
                  <a:gd name="T72" fmla="*/ 0 w 89"/>
                  <a:gd name="T73" fmla="*/ 0 h 101"/>
                  <a:gd name="T74" fmla="*/ 0 w 89"/>
                  <a:gd name="T75" fmla="*/ 0 h 101"/>
                  <a:gd name="T76" fmla="*/ 0 w 89"/>
                  <a:gd name="T77" fmla="*/ 0 h 101"/>
                  <a:gd name="T78" fmla="*/ 0 w 89"/>
                  <a:gd name="T79" fmla="*/ 0 h 101"/>
                  <a:gd name="T80" fmla="*/ 0 w 89"/>
                  <a:gd name="T81" fmla="*/ 0 h 101"/>
                  <a:gd name="T82" fmla="*/ 0 w 89"/>
                  <a:gd name="T83" fmla="*/ 0 h 1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"/>
                  <a:gd name="T127" fmla="*/ 0 h 101"/>
                  <a:gd name="T128" fmla="*/ 89 w 89"/>
                  <a:gd name="T129" fmla="*/ 101 h 1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" h="101">
                    <a:moveTo>
                      <a:pt x="60" y="29"/>
                    </a:moveTo>
                    <a:lnTo>
                      <a:pt x="54" y="35"/>
                    </a:lnTo>
                    <a:lnTo>
                      <a:pt x="48" y="47"/>
                    </a:lnTo>
                    <a:lnTo>
                      <a:pt x="40" y="60"/>
                    </a:lnTo>
                    <a:lnTo>
                      <a:pt x="34" y="74"/>
                    </a:lnTo>
                    <a:lnTo>
                      <a:pt x="32" y="83"/>
                    </a:lnTo>
                    <a:lnTo>
                      <a:pt x="32" y="89"/>
                    </a:lnTo>
                    <a:lnTo>
                      <a:pt x="33" y="95"/>
                    </a:lnTo>
                    <a:lnTo>
                      <a:pt x="34" y="99"/>
                    </a:lnTo>
                    <a:lnTo>
                      <a:pt x="34" y="101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11" y="89"/>
                    </a:lnTo>
                    <a:lnTo>
                      <a:pt x="5" y="83"/>
                    </a:lnTo>
                    <a:lnTo>
                      <a:pt x="2" y="73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8" y="37"/>
                    </a:lnTo>
                    <a:lnTo>
                      <a:pt x="15" y="30"/>
                    </a:lnTo>
                    <a:lnTo>
                      <a:pt x="21" y="22"/>
                    </a:lnTo>
                    <a:lnTo>
                      <a:pt x="29" y="16"/>
                    </a:lnTo>
                    <a:lnTo>
                      <a:pt x="35" y="11"/>
                    </a:lnTo>
                    <a:lnTo>
                      <a:pt x="41" y="6"/>
                    </a:lnTo>
                    <a:lnTo>
                      <a:pt x="48" y="3"/>
                    </a:lnTo>
                    <a:lnTo>
                      <a:pt x="54" y="1"/>
                    </a:lnTo>
                    <a:lnTo>
                      <a:pt x="60" y="0"/>
                    </a:lnTo>
                    <a:lnTo>
                      <a:pt x="69" y="1"/>
                    </a:lnTo>
                    <a:lnTo>
                      <a:pt x="76" y="4"/>
                    </a:lnTo>
                    <a:lnTo>
                      <a:pt x="84" y="9"/>
                    </a:lnTo>
                    <a:lnTo>
                      <a:pt x="89" y="12"/>
                    </a:lnTo>
                    <a:lnTo>
                      <a:pt x="83" y="13"/>
                    </a:lnTo>
                    <a:lnTo>
                      <a:pt x="77" y="15"/>
                    </a:lnTo>
                    <a:lnTo>
                      <a:pt x="72" y="18"/>
                    </a:lnTo>
                    <a:lnTo>
                      <a:pt x="68" y="22"/>
                    </a:lnTo>
                    <a:lnTo>
                      <a:pt x="67" y="24"/>
                    </a:lnTo>
                    <a:lnTo>
                      <a:pt x="66" y="26"/>
                    </a:lnTo>
                    <a:lnTo>
                      <a:pt x="64" y="29"/>
                    </a:lnTo>
                    <a:lnTo>
                      <a:pt x="62" y="31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4" name="Freeform 121"/>
              <p:cNvSpPr>
                <a:spLocks/>
              </p:cNvSpPr>
              <p:nvPr/>
            </p:nvSpPr>
            <p:spPr bwMode="auto">
              <a:xfrm>
                <a:off x="1533" y="2656"/>
                <a:ext cx="25" cy="33"/>
              </a:xfrm>
              <a:custGeom>
                <a:avLst/>
                <a:gdLst>
                  <a:gd name="T0" fmla="*/ 0 w 76"/>
                  <a:gd name="T1" fmla="*/ 0 h 98"/>
                  <a:gd name="T2" fmla="*/ 0 w 76"/>
                  <a:gd name="T3" fmla="*/ 0 h 98"/>
                  <a:gd name="T4" fmla="*/ 0 w 76"/>
                  <a:gd name="T5" fmla="*/ 0 h 98"/>
                  <a:gd name="T6" fmla="*/ 0 w 76"/>
                  <a:gd name="T7" fmla="*/ 0 h 98"/>
                  <a:gd name="T8" fmla="*/ 0 w 76"/>
                  <a:gd name="T9" fmla="*/ 0 h 98"/>
                  <a:gd name="T10" fmla="*/ 0 w 76"/>
                  <a:gd name="T11" fmla="*/ 0 h 98"/>
                  <a:gd name="T12" fmla="*/ 0 w 76"/>
                  <a:gd name="T13" fmla="*/ 0 h 98"/>
                  <a:gd name="T14" fmla="*/ 0 w 76"/>
                  <a:gd name="T15" fmla="*/ 0 h 98"/>
                  <a:gd name="T16" fmla="*/ 0 w 76"/>
                  <a:gd name="T17" fmla="*/ 0 h 98"/>
                  <a:gd name="T18" fmla="*/ 0 w 76"/>
                  <a:gd name="T19" fmla="*/ 0 h 98"/>
                  <a:gd name="T20" fmla="*/ 0 w 76"/>
                  <a:gd name="T21" fmla="*/ 0 h 98"/>
                  <a:gd name="T22" fmla="*/ 0 w 76"/>
                  <a:gd name="T23" fmla="*/ 0 h 98"/>
                  <a:gd name="T24" fmla="*/ 0 w 76"/>
                  <a:gd name="T25" fmla="*/ 0 h 98"/>
                  <a:gd name="T26" fmla="*/ 0 w 76"/>
                  <a:gd name="T27" fmla="*/ 0 h 98"/>
                  <a:gd name="T28" fmla="*/ 0 w 76"/>
                  <a:gd name="T29" fmla="*/ 0 h 98"/>
                  <a:gd name="T30" fmla="*/ 0 w 76"/>
                  <a:gd name="T31" fmla="*/ 0 h 98"/>
                  <a:gd name="T32" fmla="*/ 0 w 76"/>
                  <a:gd name="T33" fmla="*/ 0 h 98"/>
                  <a:gd name="T34" fmla="*/ 0 w 76"/>
                  <a:gd name="T35" fmla="*/ 0 h 98"/>
                  <a:gd name="T36" fmla="*/ 0 w 76"/>
                  <a:gd name="T37" fmla="*/ 0 h 98"/>
                  <a:gd name="T38" fmla="*/ 0 w 76"/>
                  <a:gd name="T39" fmla="*/ 0 h 98"/>
                  <a:gd name="T40" fmla="*/ 0 w 76"/>
                  <a:gd name="T41" fmla="*/ 0 h 98"/>
                  <a:gd name="T42" fmla="*/ 0 w 76"/>
                  <a:gd name="T43" fmla="*/ 0 h 98"/>
                  <a:gd name="T44" fmla="*/ 0 w 76"/>
                  <a:gd name="T45" fmla="*/ 0 h 98"/>
                  <a:gd name="T46" fmla="*/ 0 w 76"/>
                  <a:gd name="T47" fmla="*/ 0 h 98"/>
                  <a:gd name="T48" fmla="*/ 0 w 76"/>
                  <a:gd name="T49" fmla="*/ 0 h 98"/>
                  <a:gd name="T50" fmla="*/ 0 w 76"/>
                  <a:gd name="T51" fmla="*/ 0 h 98"/>
                  <a:gd name="T52" fmla="*/ 0 w 76"/>
                  <a:gd name="T53" fmla="*/ 0 h 98"/>
                  <a:gd name="T54" fmla="*/ 0 w 76"/>
                  <a:gd name="T55" fmla="*/ 0 h 98"/>
                  <a:gd name="T56" fmla="*/ 0 w 76"/>
                  <a:gd name="T57" fmla="*/ 0 h 98"/>
                  <a:gd name="T58" fmla="*/ 0 w 76"/>
                  <a:gd name="T59" fmla="*/ 0 h 98"/>
                  <a:gd name="T60" fmla="*/ 0 w 76"/>
                  <a:gd name="T61" fmla="*/ 0 h 98"/>
                  <a:gd name="T62" fmla="*/ 0 w 76"/>
                  <a:gd name="T63" fmla="*/ 0 h 98"/>
                  <a:gd name="T64" fmla="*/ 0 w 76"/>
                  <a:gd name="T65" fmla="*/ 0 h 98"/>
                  <a:gd name="T66" fmla="*/ 0 w 76"/>
                  <a:gd name="T67" fmla="*/ 0 h 98"/>
                  <a:gd name="T68" fmla="*/ 0 w 76"/>
                  <a:gd name="T69" fmla="*/ 0 h 98"/>
                  <a:gd name="T70" fmla="*/ 0 w 76"/>
                  <a:gd name="T71" fmla="*/ 0 h 98"/>
                  <a:gd name="T72" fmla="*/ 0 w 76"/>
                  <a:gd name="T73" fmla="*/ 0 h 98"/>
                  <a:gd name="T74" fmla="*/ 0 w 76"/>
                  <a:gd name="T75" fmla="*/ 0 h 98"/>
                  <a:gd name="T76" fmla="*/ 0 w 76"/>
                  <a:gd name="T77" fmla="*/ 0 h 98"/>
                  <a:gd name="T78" fmla="*/ 0 w 76"/>
                  <a:gd name="T79" fmla="*/ 0 h 98"/>
                  <a:gd name="T80" fmla="*/ 0 w 76"/>
                  <a:gd name="T81" fmla="*/ 0 h 98"/>
                  <a:gd name="T82" fmla="*/ 0 w 76"/>
                  <a:gd name="T83" fmla="*/ 0 h 98"/>
                  <a:gd name="T84" fmla="*/ 0 w 76"/>
                  <a:gd name="T85" fmla="*/ 0 h 98"/>
                  <a:gd name="T86" fmla="*/ 0 w 76"/>
                  <a:gd name="T87" fmla="*/ 0 h 98"/>
                  <a:gd name="T88" fmla="*/ 0 w 76"/>
                  <a:gd name="T89" fmla="*/ 0 h 98"/>
                  <a:gd name="T90" fmla="*/ 0 w 76"/>
                  <a:gd name="T91" fmla="*/ 0 h 98"/>
                  <a:gd name="T92" fmla="*/ 0 w 76"/>
                  <a:gd name="T93" fmla="*/ 0 h 98"/>
                  <a:gd name="T94" fmla="*/ 0 w 76"/>
                  <a:gd name="T95" fmla="*/ 0 h 98"/>
                  <a:gd name="T96" fmla="*/ 0 w 76"/>
                  <a:gd name="T97" fmla="*/ 0 h 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98"/>
                  <a:gd name="T149" fmla="*/ 76 w 76"/>
                  <a:gd name="T150" fmla="*/ 98 h 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98">
                    <a:moveTo>
                      <a:pt x="7" y="92"/>
                    </a:moveTo>
                    <a:lnTo>
                      <a:pt x="2" y="87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3" y="49"/>
                    </a:lnTo>
                    <a:lnTo>
                      <a:pt x="9" y="35"/>
                    </a:lnTo>
                    <a:lnTo>
                      <a:pt x="18" y="21"/>
                    </a:lnTo>
                    <a:lnTo>
                      <a:pt x="26" y="9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7" y="1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9" y="19"/>
                    </a:lnTo>
                    <a:lnTo>
                      <a:pt x="55" y="25"/>
                    </a:lnTo>
                    <a:lnTo>
                      <a:pt x="50" y="33"/>
                    </a:lnTo>
                    <a:lnTo>
                      <a:pt x="46" y="40"/>
                    </a:lnTo>
                    <a:lnTo>
                      <a:pt x="41" y="49"/>
                    </a:lnTo>
                    <a:lnTo>
                      <a:pt x="38" y="57"/>
                    </a:lnTo>
                    <a:lnTo>
                      <a:pt x="34" y="65"/>
                    </a:lnTo>
                    <a:lnTo>
                      <a:pt x="31" y="72"/>
                    </a:lnTo>
                    <a:lnTo>
                      <a:pt x="29" y="80"/>
                    </a:lnTo>
                    <a:lnTo>
                      <a:pt x="30" y="87"/>
                    </a:lnTo>
                    <a:lnTo>
                      <a:pt x="31" y="91"/>
                    </a:lnTo>
                    <a:lnTo>
                      <a:pt x="34" y="95"/>
                    </a:lnTo>
                    <a:lnTo>
                      <a:pt x="34" y="96"/>
                    </a:lnTo>
                    <a:lnTo>
                      <a:pt x="35" y="96"/>
                    </a:lnTo>
                    <a:lnTo>
                      <a:pt x="35" y="97"/>
                    </a:lnTo>
                    <a:lnTo>
                      <a:pt x="30" y="98"/>
                    </a:lnTo>
                    <a:lnTo>
                      <a:pt x="24" y="97"/>
                    </a:lnTo>
                    <a:lnTo>
                      <a:pt x="16" y="96"/>
                    </a:lnTo>
                    <a:lnTo>
                      <a:pt x="7" y="9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5" name="Freeform 122"/>
              <p:cNvSpPr>
                <a:spLocks/>
              </p:cNvSpPr>
              <p:nvPr/>
            </p:nvSpPr>
            <p:spPr bwMode="auto">
              <a:xfrm>
                <a:off x="1558" y="265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6" name="Freeform 123"/>
              <p:cNvSpPr>
                <a:spLocks/>
              </p:cNvSpPr>
              <p:nvPr/>
            </p:nvSpPr>
            <p:spPr bwMode="auto">
              <a:xfrm>
                <a:off x="1544" y="2677"/>
                <a:ext cx="2" cy="8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0 w 6"/>
                  <a:gd name="T5" fmla="*/ 0 h 23"/>
                  <a:gd name="T6" fmla="*/ 0 w 6"/>
                  <a:gd name="T7" fmla="*/ 0 h 23"/>
                  <a:gd name="T8" fmla="*/ 0 w 6"/>
                  <a:gd name="T9" fmla="*/ 0 h 23"/>
                  <a:gd name="T10" fmla="*/ 0 w 6"/>
                  <a:gd name="T11" fmla="*/ 0 h 23"/>
                  <a:gd name="T12" fmla="*/ 0 w 6"/>
                  <a:gd name="T13" fmla="*/ 0 h 23"/>
                  <a:gd name="T14" fmla="*/ 0 w 6"/>
                  <a:gd name="T15" fmla="*/ 0 h 23"/>
                  <a:gd name="T16" fmla="*/ 0 w 6"/>
                  <a:gd name="T17" fmla="*/ 0 h 23"/>
                  <a:gd name="T18" fmla="*/ 0 w 6"/>
                  <a:gd name="T19" fmla="*/ 0 h 23"/>
                  <a:gd name="T20" fmla="*/ 0 w 6"/>
                  <a:gd name="T21" fmla="*/ 0 h 23"/>
                  <a:gd name="T22" fmla="*/ 0 w 6"/>
                  <a:gd name="T23" fmla="*/ 0 h 23"/>
                  <a:gd name="T24" fmla="*/ 0 w 6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3"/>
                  <a:gd name="T41" fmla="*/ 6 w 6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3">
                    <a:moveTo>
                      <a:pt x="2" y="11"/>
                    </a:move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3" y="12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7" name="Freeform 124"/>
              <p:cNvSpPr>
                <a:spLocks/>
              </p:cNvSpPr>
              <p:nvPr/>
            </p:nvSpPr>
            <p:spPr bwMode="auto">
              <a:xfrm>
                <a:off x="1546" y="2659"/>
                <a:ext cx="25" cy="33"/>
              </a:xfrm>
              <a:custGeom>
                <a:avLst/>
                <a:gdLst>
                  <a:gd name="T0" fmla="*/ 0 w 74"/>
                  <a:gd name="T1" fmla="*/ 0 h 99"/>
                  <a:gd name="T2" fmla="*/ 0 w 74"/>
                  <a:gd name="T3" fmla="*/ 0 h 99"/>
                  <a:gd name="T4" fmla="*/ 0 w 74"/>
                  <a:gd name="T5" fmla="*/ 0 h 99"/>
                  <a:gd name="T6" fmla="*/ 0 w 74"/>
                  <a:gd name="T7" fmla="*/ 0 h 99"/>
                  <a:gd name="T8" fmla="*/ 0 w 74"/>
                  <a:gd name="T9" fmla="*/ 0 h 99"/>
                  <a:gd name="T10" fmla="*/ 0 w 74"/>
                  <a:gd name="T11" fmla="*/ 0 h 99"/>
                  <a:gd name="T12" fmla="*/ 0 w 74"/>
                  <a:gd name="T13" fmla="*/ 0 h 99"/>
                  <a:gd name="T14" fmla="*/ 0 w 74"/>
                  <a:gd name="T15" fmla="*/ 0 h 99"/>
                  <a:gd name="T16" fmla="*/ 0 w 74"/>
                  <a:gd name="T17" fmla="*/ 0 h 99"/>
                  <a:gd name="T18" fmla="*/ 0 w 74"/>
                  <a:gd name="T19" fmla="*/ 0 h 99"/>
                  <a:gd name="T20" fmla="*/ 0 w 74"/>
                  <a:gd name="T21" fmla="*/ 0 h 99"/>
                  <a:gd name="T22" fmla="*/ 0 w 74"/>
                  <a:gd name="T23" fmla="*/ 0 h 99"/>
                  <a:gd name="T24" fmla="*/ 0 w 74"/>
                  <a:gd name="T25" fmla="*/ 0 h 99"/>
                  <a:gd name="T26" fmla="*/ 0 w 74"/>
                  <a:gd name="T27" fmla="*/ 0 h 99"/>
                  <a:gd name="T28" fmla="*/ 0 w 74"/>
                  <a:gd name="T29" fmla="*/ 0 h 99"/>
                  <a:gd name="T30" fmla="*/ 0 w 74"/>
                  <a:gd name="T31" fmla="*/ 0 h 99"/>
                  <a:gd name="T32" fmla="*/ 0 w 74"/>
                  <a:gd name="T33" fmla="*/ 0 h 99"/>
                  <a:gd name="T34" fmla="*/ 0 w 74"/>
                  <a:gd name="T35" fmla="*/ 0 h 99"/>
                  <a:gd name="T36" fmla="*/ 0 w 74"/>
                  <a:gd name="T37" fmla="*/ 0 h 99"/>
                  <a:gd name="T38" fmla="*/ 0 w 74"/>
                  <a:gd name="T39" fmla="*/ 0 h 99"/>
                  <a:gd name="T40" fmla="*/ 0 w 74"/>
                  <a:gd name="T41" fmla="*/ 0 h 99"/>
                  <a:gd name="T42" fmla="*/ 0 w 74"/>
                  <a:gd name="T43" fmla="*/ 0 h 99"/>
                  <a:gd name="T44" fmla="*/ 0 w 74"/>
                  <a:gd name="T45" fmla="*/ 0 h 99"/>
                  <a:gd name="T46" fmla="*/ 0 w 74"/>
                  <a:gd name="T47" fmla="*/ 0 h 99"/>
                  <a:gd name="T48" fmla="*/ 0 w 74"/>
                  <a:gd name="T49" fmla="*/ 0 h 99"/>
                  <a:gd name="T50" fmla="*/ 0 w 74"/>
                  <a:gd name="T51" fmla="*/ 0 h 99"/>
                  <a:gd name="T52" fmla="*/ 0 w 74"/>
                  <a:gd name="T53" fmla="*/ 0 h 99"/>
                  <a:gd name="T54" fmla="*/ 0 w 74"/>
                  <a:gd name="T55" fmla="*/ 0 h 99"/>
                  <a:gd name="T56" fmla="*/ 0 w 74"/>
                  <a:gd name="T57" fmla="*/ 0 h 99"/>
                  <a:gd name="T58" fmla="*/ 0 w 74"/>
                  <a:gd name="T59" fmla="*/ 0 h 99"/>
                  <a:gd name="T60" fmla="*/ 0 w 74"/>
                  <a:gd name="T61" fmla="*/ 0 h 99"/>
                  <a:gd name="T62" fmla="*/ 0 w 74"/>
                  <a:gd name="T63" fmla="*/ 0 h 99"/>
                  <a:gd name="T64" fmla="*/ 0 w 74"/>
                  <a:gd name="T65" fmla="*/ 0 h 99"/>
                  <a:gd name="T66" fmla="*/ 0 w 74"/>
                  <a:gd name="T67" fmla="*/ 0 h 99"/>
                  <a:gd name="T68" fmla="*/ 0 w 74"/>
                  <a:gd name="T69" fmla="*/ 0 h 99"/>
                  <a:gd name="T70" fmla="*/ 0 w 74"/>
                  <a:gd name="T71" fmla="*/ 0 h 99"/>
                  <a:gd name="T72" fmla="*/ 0 w 74"/>
                  <a:gd name="T73" fmla="*/ 0 h 99"/>
                  <a:gd name="T74" fmla="*/ 0 w 74"/>
                  <a:gd name="T75" fmla="*/ 0 h 99"/>
                  <a:gd name="T76" fmla="*/ 0 w 74"/>
                  <a:gd name="T77" fmla="*/ 0 h 99"/>
                  <a:gd name="T78" fmla="*/ 0 w 74"/>
                  <a:gd name="T79" fmla="*/ 0 h 99"/>
                  <a:gd name="T80" fmla="*/ 0 w 74"/>
                  <a:gd name="T81" fmla="*/ 0 h 99"/>
                  <a:gd name="T82" fmla="*/ 0 w 74"/>
                  <a:gd name="T83" fmla="*/ 0 h 99"/>
                  <a:gd name="T84" fmla="*/ 0 w 74"/>
                  <a:gd name="T85" fmla="*/ 0 h 99"/>
                  <a:gd name="T86" fmla="*/ 0 w 74"/>
                  <a:gd name="T87" fmla="*/ 0 h 99"/>
                  <a:gd name="T88" fmla="*/ 0 w 74"/>
                  <a:gd name="T89" fmla="*/ 0 h 99"/>
                  <a:gd name="T90" fmla="*/ 0 w 74"/>
                  <a:gd name="T91" fmla="*/ 0 h 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4"/>
                  <a:gd name="T139" fmla="*/ 0 h 99"/>
                  <a:gd name="T140" fmla="*/ 74 w 74"/>
                  <a:gd name="T141" fmla="*/ 99 h 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4" h="99">
                    <a:moveTo>
                      <a:pt x="63" y="17"/>
                    </a:moveTo>
                    <a:lnTo>
                      <a:pt x="56" y="26"/>
                    </a:lnTo>
                    <a:lnTo>
                      <a:pt x="49" y="38"/>
                    </a:lnTo>
                    <a:lnTo>
                      <a:pt x="42" y="54"/>
                    </a:lnTo>
                    <a:lnTo>
                      <a:pt x="38" y="67"/>
                    </a:lnTo>
                    <a:lnTo>
                      <a:pt x="37" y="72"/>
                    </a:lnTo>
                    <a:lnTo>
                      <a:pt x="37" y="78"/>
                    </a:lnTo>
                    <a:lnTo>
                      <a:pt x="37" y="82"/>
                    </a:lnTo>
                    <a:lnTo>
                      <a:pt x="37" y="86"/>
                    </a:lnTo>
                    <a:lnTo>
                      <a:pt x="37" y="89"/>
                    </a:lnTo>
                    <a:lnTo>
                      <a:pt x="37" y="93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0" y="99"/>
                    </a:lnTo>
                    <a:lnTo>
                      <a:pt x="22" y="99"/>
                    </a:lnTo>
                    <a:lnTo>
                      <a:pt x="13" y="97"/>
                    </a:lnTo>
                    <a:lnTo>
                      <a:pt x="5" y="90"/>
                    </a:lnTo>
                    <a:lnTo>
                      <a:pt x="1" y="85"/>
                    </a:lnTo>
                    <a:lnTo>
                      <a:pt x="0" y="79"/>
                    </a:lnTo>
                    <a:lnTo>
                      <a:pt x="1" y="71"/>
                    </a:lnTo>
                    <a:lnTo>
                      <a:pt x="4" y="61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9" y="45"/>
                    </a:lnTo>
                    <a:lnTo>
                      <a:pt x="13" y="37"/>
                    </a:lnTo>
                    <a:lnTo>
                      <a:pt x="17" y="29"/>
                    </a:lnTo>
                    <a:lnTo>
                      <a:pt x="22" y="22"/>
                    </a:lnTo>
                    <a:lnTo>
                      <a:pt x="28" y="15"/>
                    </a:lnTo>
                    <a:lnTo>
                      <a:pt x="34" y="9"/>
                    </a:lnTo>
                    <a:lnTo>
                      <a:pt x="40" y="5"/>
                    </a:lnTo>
                    <a:lnTo>
                      <a:pt x="46" y="1"/>
                    </a:lnTo>
                    <a:lnTo>
                      <a:pt x="55" y="0"/>
                    </a:lnTo>
                    <a:lnTo>
                      <a:pt x="63" y="2"/>
                    </a:lnTo>
                    <a:lnTo>
                      <a:pt x="70" y="6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68" y="14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8" name="Freeform 125"/>
              <p:cNvSpPr>
                <a:spLocks/>
              </p:cNvSpPr>
              <p:nvPr/>
            </p:nvSpPr>
            <p:spPr bwMode="auto">
              <a:xfrm>
                <a:off x="1563" y="2662"/>
                <a:ext cx="22" cy="32"/>
              </a:xfrm>
              <a:custGeom>
                <a:avLst/>
                <a:gdLst>
                  <a:gd name="T0" fmla="*/ 0 w 65"/>
                  <a:gd name="T1" fmla="*/ 0 h 98"/>
                  <a:gd name="T2" fmla="*/ 0 w 65"/>
                  <a:gd name="T3" fmla="*/ 0 h 98"/>
                  <a:gd name="T4" fmla="*/ 0 w 65"/>
                  <a:gd name="T5" fmla="*/ 0 h 98"/>
                  <a:gd name="T6" fmla="*/ 0 w 65"/>
                  <a:gd name="T7" fmla="*/ 0 h 98"/>
                  <a:gd name="T8" fmla="*/ 0 w 65"/>
                  <a:gd name="T9" fmla="*/ 0 h 98"/>
                  <a:gd name="T10" fmla="*/ 0 w 65"/>
                  <a:gd name="T11" fmla="*/ 0 h 98"/>
                  <a:gd name="T12" fmla="*/ 0 w 65"/>
                  <a:gd name="T13" fmla="*/ 0 h 98"/>
                  <a:gd name="T14" fmla="*/ 0 w 65"/>
                  <a:gd name="T15" fmla="*/ 0 h 98"/>
                  <a:gd name="T16" fmla="*/ 0 w 65"/>
                  <a:gd name="T17" fmla="*/ 0 h 98"/>
                  <a:gd name="T18" fmla="*/ 0 w 65"/>
                  <a:gd name="T19" fmla="*/ 0 h 98"/>
                  <a:gd name="T20" fmla="*/ 0 w 65"/>
                  <a:gd name="T21" fmla="*/ 0 h 98"/>
                  <a:gd name="T22" fmla="*/ 0 w 65"/>
                  <a:gd name="T23" fmla="*/ 0 h 98"/>
                  <a:gd name="T24" fmla="*/ 0 w 65"/>
                  <a:gd name="T25" fmla="*/ 0 h 98"/>
                  <a:gd name="T26" fmla="*/ 0 w 65"/>
                  <a:gd name="T27" fmla="*/ 0 h 98"/>
                  <a:gd name="T28" fmla="*/ 0 w 65"/>
                  <a:gd name="T29" fmla="*/ 0 h 98"/>
                  <a:gd name="T30" fmla="*/ 0 w 65"/>
                  <a:gd name="T31" fmla="*/ 0 h 98"/>
                  <a:gd name="T32" fmla="*/ 0 w 65"/>
                  <a:gd name="T33" fmla="*/ 0 h 98"/>
                  <a:gd name="T34" fmla="*/ 0 w 65"/>
                  <a:gd name="T35" fmla="*/ 0 h 98"/>
                  <a:gd name="T36" fmla="*/ 0 w 65"/>
                  <a:gd name="T37" fmla="*/ 0 h 98"/>
                  <a:gd name="T38" fmla="*/ 0 w 65"/>
                  <a:gd name="T39" fmla="*/ 0 h 98"/>
                  <a:gd name="T40" fmla="*/ 0 w 65"/>
                  <a:gd name="T41" fmla="*/ 0 h 98"/>
                  <a:gd name="T42" fmla="*/ 0 w 65"/>
                  <a:gd name="T43" fmla="*/ 0 h 98"/>
                  <a:gd name="T44" fmla="*/ 0 w 65"/>
                  <a:gd name="T45" fmla="*/ 0 h 98"/>
                  <a:gd name="T46" fmla="*/ 0 w 65"/>
                  <a:gd name="T47" fmla="*/ 0 h 98"/>
                  <a:gd name="T48" fmla="*/ 0 w 65"/>
                  <a:gd name="T49" fmla="*/ 0 h 98"/>
                  <a:gd name="T50" fmla="*/ 0 w 65"/>
                  <a:gd name="T51" fmla="*/ 0 h 98"/>
                  <a:gd name="T52" fmla="*/ 0 w 65"/>
                  <a:gd name="T53" fmla="*/ 0 h 98"/>
                  <a:gd name="T54" fmla="*/ 0 w 65"/>
                  <a:gd name="T55" fmla="*/ 0 h 98"/>
                  <a:gd name="T56" fmla="*/ 0 w 65"/>
                  <a:gd name="T57" fmla="*/ 0 h 98"/>
                  <a:gd name="T58" fmla="*/ 0 w 65"/>
                  <a:gd name="T59" fmla="*/ 0 h 98"/>
                  <a:gd name="T60" fmla="*/ 0 w 65"/>
                  <a:gd name="T61" fmla="*/ 0 h 98"/>
                  <a:gd name="T62" fmla="*/ 0 w 65"/>
                  <a:gd name="T63" fmla="*/ 0 h 98"/>
                  <a:gd name="T64" fmla="*/ 0 w 65"/>
                  <a:gd name="T65" fmla="*/ 0 h 98"/>
                  <a:gd name="T66" fmla="*/ 0 w 65"/>
                  <a:gd name="T67" fmla="*/ 0 h 98"/>
                  <a:gd name="T68" fmla="*/ 0 w 65"/>
                  <a:gd name="T69" fmla="*/ 0 h 98"/>
                  <a:gd name="T70" fmla="*/ 0 w 65"/>
                  <a:gd name="T71" fmla="*/ 0 h 98"/>
                  <a:gd name="T72" fmla="*/ 0 w 65"/>
                  <a:gd name="T73" fmla="*/ 0 h 98"/>
                  <a:gd name="T74" fmla="*/ 0 w 65"/>
                  <a:gd name="T75" fmla="*/ 0 h 98"/>
                  <a:gd name="T76" fmla="*/ 0 w 65"/>
                  <a:gd name="T77" fmla="*/ 0 h 98"/>
                  <a:gd name="T78" fmla="*/ 0 w 65"/>
                  <a:gd name="T79" fmla="*/ 0 h 98"/>
                  <a:gd name="T80" fmla="*/ 0 w 65"/>
                  <a:gd name="T81" fmla="*/ 0 h 98"/>
                  <a:gd name="T82" fmla="*/ 0 w 65"/>
                  <a:gd name="T83" fmla="*/ 0 h 98"/>
                  <a:gd name="T84" fmla="*/ 0 w 65"/>
                  <a:gd name="T85" fmla="*/ 0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98"/>
                  <a:gd name="T131" fmla="*/ 65 w 65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98">
                    <a:moveTo>
                      <a:pt x="62" y="11"/>
                    </a:moveTo>
                    <a:lnTo>
                      <a:pt x="61" y="11"/>
                    </a:lnTo>
                    <a:lnTo>
                      <a:pt x="59" y="14"/>
                    </a:lnTo>
                    <a:lnTo>
                      <a:pt x="56" y="17"/>
                    </a:lnTo>
                    <a:lnTo>
                      <a:pt x="52" y="23"/>
                    </a:lnTo>
                    <a:lnTo>
                      <a:pt x="46" y="34"/>
                    </a:lnTo>
                    <a:lnTo>
                      <a:pt x="42" y="47"/>
                    </a:lnTo>
                    <a:lnTo>
                      <a:pt x="38" y="63"/>
                    </a:lnTo>
                    <a:lnTo>
                      <a:pt x="37" y="75"/>
                    </a:lnTo>
                    <a:lnTo>
                      <a:pt x="35" y="83"/>
                    </a:lnTo>
                    <a:lnTo>
                      <a:pt x="30" y="91"/>
                    </a:lnTo>
                    <a:lnTo>
                      <a:pt x="24" y="96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7" y="97"/>
                    </a:lnTo>
                    <a:lnTo>
                      <a:pt x="5" y="96"/>
                    </a:lnTo>
                    <a:lnTo>
                      <a:pt x="3" y="94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2" y="59"/>
                    </a:lnTo>
                    <a:lnTo>
                      <a:pt x="5" y="49"/>
                    </a:lnTo>
                    <a:lnTo>
                      <a:pt x="9" y="39"/>
                    </a:lnTo>
                    <a:lnTo>
                      <a:pt x="14" y="28"/>
                    </a:lnTo>
                    <a:lnTo>
                      <a:pt x="20" y="19"/>
                    </a:lnTo>
                    <a:lnTo>
                      <a:pt x="24" y="11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4" y="2"/>
                    </a:lnTo>
                    <a:lnTo>
                      <a:pt x="58" y="3"/>
                    </a:lnTo>
                    <a:lnTo>
                      <a:pt x="62" y="5"/>
                    </a:lnTo>
                    <a:lnTo>
                      <a:pt x="65" y="6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3" y="10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29" name="Freeform 126"/>
              <p:cNvSpPr>
                <a:spLocks/>
              </p:cNvSpPr>
              <p:nvPr/>
            </p:nvSpPr>
            <p:spPr bwMode="auto">
              <a:xfrm>
                <a:off x="1579" y="2663"/>
                <a:ext cx="20" cy="33"/>
              </a:xfrm>
              <a:custGeom>
                <a:avLst/>
                <a:gdLst>
                  <a:gd name="T0" fmla="*/ 0 w 60"/>
                  <a:gd name="T1" fmla="*/ 0 h 99"/>
                  <a:gd name="T2" fmla="*/ 0 w 60"/>
                  <a:gd name="T3" fmla="*/ 0 h 99"/>
                  <a:gd name="T4" fmla="*/ 0 w 60"/>
                  <a:gd name="T5" fmla="*/ 0 h 99"/>
                  <a:gd name="T6" fmla="*/ 0 w 60"/>
                  <a:gd name="T7" fmla="*/ 0 h 99"/>
                  <a:gd name="T8" fmla="*/ 0 w 60"/>
                  <a:gd name="T9" fmla="*/ 0 h 99"/>
                  <a:gd name="T10" fmla="*/ 0 w 60"/>
                  <a:gd name="T11" fmla="*/ 0 h 99"/>
                  <a:gd name="T12" fmla="*/ 0 w 60"/>
                  <a:gd name="T13" fmla="*/ 0 h 99"/>
                  <a:gd name="T14" fmla="*/ 0 w 60"/>
                  <a:gd name="T15" fmla="*/ 0 h 99"/>
                  <a:gd name="T16" fmla="*/ 0 w 60"/>
                  <a:gd name="T17" fmla="*/ 0 h 99"/>
                  <a:gd name="T18" fmla="*/ 0 w 60"/>
                  <a:gd name="T19" fmla="*/ 0 h 99"/>
                  <a:gd name="T20" fmla="*/ 0 w 60"/>
                  <a:gd name="T21" fmla="*/ 0 h 99"/>
                  <a:gd name="T22" fmla="*/ 0 w 60"/>
                  <a:gd name="T23" fmla="*/ 0 h 99"/>
                  <a:gd name="T24" fmla="*/ 0 w 60"/>
                  <a:gd name="T25" fmla="*/ 0 h 99"/>
                  <a:gd name="T26" fmla="*/ 0 w 60"/>
                  <a:gd name="T27" fmla="*/ 0 h 99"/>
                  <a:gd name="T28" fmla="*/ 0 w 60"/>
                  <a:gd name="T29" fmla="*/ 0 h 99"/>
                  <a:gd name="T30" fmla="*/ 0 w 60"/>
                  <a:gd name="T31" fmla="*/ 0 h 99"/>
                  <a:gd name="T32" fmla="*/ 0 w 60"/>
                  <a:gd name="T33" fmla="*/ 0 h 99"/>
                  <a:gd name="T34" fmla="*/ 0 w 60"/>
                  <a:gd name="T35" fmla="*/ 0 h 99"/>
                  <a:gd name="T36" fmla="*/ 0 w 60"/>
                  <a:gd name="T37" fmla="*/ 0 h 99"/>
                  <a:gd name="T38" fmla="*/ 0 w 60"/>
                  <a:gd name="T39" fmla="*/ 0 h 99"/>
                  <a:gd name="T40" fmla="*/ 0 w 60"/>
                  <a:gd name="T41" fmla="*/ 0 h 99"/>
                  <a:gd name="T42" fmla="*/ 0 w 60"/>
                  <a:gd name="T43" fmla="*/ 0 h 99"/>
                  <a:gd name="T44" fmla="*/ 0 w 60"/>
                  <a:gd name="T45" fmla="*/ 0 h 99"/>
                  <a:gd name="T46" fmla="*/ 0 w 60"/>
                  <a:gd name="T47" fmla="*/ 0 h 99"/>
                  <a:gd name="T48" fmla="*/ 0 w 60"/>
                  <a:gd name="T49" fmla="*/ 0 h 99"/>
                  <a:gd name="T50" fmla="*/ 0 w 60"/>
                  <a:gd name="T51" fmla="*/ 0 h 99"/>
                  <a:gd name="T52" fmla="*/ 0 w 60"/>
                  <a:gd name="T53" fmla="*/ 0 h 99"/>
                  <a:gd name="T54" fmla="*/ 0 w 60"/>
                  <a:gd name="T55" fmla="*/ 0 h 99"/>
                  <a:gd name="T56" fmla="*/ 0 w 60"/>
                  <a:gd name="T57" fmla="*/ 0 h 99"/>
                  <a:gd name="T58" fmla="*/ 0 w 60"/>
                  <a:gd name="T59" fmla="*/ 0 h 99"/>
                  <a:gd name="T60" fmla="*/ 0 w 60"/>
                  <a:gd name="T61" fmla="*/ 0 h 99"/>
                  <a:gd name="T62" fmla="*/ 0 w 60"/>
                  <a:gd name="T63" fmla="*/ 0 h 99"/>
                  <a:gd name="T64" fmla="*/ 0 w 60"/>
                  <a:gd name="T65" fmla="*/ 0 h 99"/>
                  <a:gd name="T66" fmla="*/ 0 w 60"/>
                  <a:gd name="T67" fmla="*/ 0 h 99"/>
                  <a:gd name="T68" fmla="*/ 0 w 60"/>
                  <a:gd name="T69" fmla="*/ 0 h 99"/>
                  <a:gd name="T70" fmla="*/ 0 w 60"/>
                  <a:gd name="T71" fmla="*/ 0 h 99"/>
                  <a:gd name="T72" fmla="*/ 0 w 60"/>
                  <a:gd name="T73" fmla="*/ 0 h 99"/>
                  <a:gd name="T74" fmla="*/ 0 w 60"/>
                  <a:gd name="T75" fmla="*/ 0 h 99"/>
                  <a:gd name="T76" fmla="*/ 0 w 60"/>
                  <a:gd name="T77" fmla="*/ 0 h 99"/>
                  <a:gd name="T78" fmla="*/ 0 w 60"/>
                  <a:gd name="T79" fmla="*/ 0 h 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"/>
                  <a:gd name="T121" fmla="*/ 0 h 99"/>
                  <a:gd name="T122" fmla="*/ 60 w 60"/>
                  <a:gd name="T123" fmla="*/ 99 h 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" h="99">
                    <a:moveTo>
                      <a:pt x="57" y="10"/>
                    </a:moveTo>
                    <a:lnTo>
                      <a:pt x="56" y="11"/>
                    </a:lnTo>
                    <a:lnTo>
                      <a:pt x="55" y="13"/>
                    </a:lnTo>
                    <a:lnTo>
                      <a:pt x="53" y="19"/>
                    </a:lnTo>
                    <a:lnTo>
                      <a:pt x="49" y="29"/>
                    </a:lnTo>
                    <a:lnTo>
                      <a:pt x="45" y="42"/>
                    </a:lnTo>
                    <a:lnTo>
                      <a:pt x="42" y="57"/>
                    </a:lnTo>
                    <a:lnTo>
                      <a:pt x="39" y="71"/>
                    </a:lnTo>
                    <a:lnTo>
                      <a:pt x="37" y="83"/>
                    </a:lnTo>
                    <a:lnTo>
                      <a:pt x="37" y="87"/>
                    </a:lnTo>
                    <a:lnTo>
                      <a:pt x="35" y="92"/>
                    </a:lnTo>
                    <a:lnTo>
                      <a:pt x="32" y="96"/>
                    </a:lnTo>
                    <a:lnTo>
                      <a:pt x="25" y="99"/>
                    </a:lnTo>
                    <a:lnTo>
                      <a:pt x="12" y="99"/>
                    </a:lnTo>
                    <a:lnTo>
                      <a:pt x="9" y="99"/>
                    </a:lnTo>
                    <a:lnTo>
                      <a:pt x="7" y="98"/>
                    </a:lnTo>
                    <a:lnTo>
                      <a:pt x="5" y="97"/>
                    </a:lnTo>
                    <a:lnTo>
                      <a:pt x="2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2" y="69"/>
                    </a:lnTo>
                    <a:lnTo>
                      <a:pt x="4" y="60"/>
                    </a:lnTo>
                    <a:lnTo>
                      <a:pt x="7" y="48"/>
                    </a:lnTo>
                    <a:lnTo>
                      <a:pt x="12" y="30"/>
                    </a:lnTo>
                    <a:lnTo>
                      <a:pt x="17" y="14"/>
                    </a:lnTo>
                    <a:lnTo>
                      <a:pt x="21" y="4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1" y="3"/>
                    </a:lnTo>
                    <a:lnTo>
                      <a:pt x="56" y="6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0" name="Freeform 127"/>
              <p:cNvSpPr>
                <a:spLocks/>
              </p:cNvSpPr>
              <p:nvPr/>
            </p:nvSpPr>
            <p:spPr bwMode="auto">
              <a:xfrm>
                <a:off x="1625" y="2668"/>
                <a:ext cx="5" cy="23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0 w 15"/>
                  <a:gd name="T7" fmla="*/ 0 h 69"/>
                  <a:gd name="T8" fmla="*/ 0 w 15"/>
                  <a:gd name="T9" fmla="*/ 0 h 69"/>
                  <a:gd name="T10" fmla="*/ 0 w 15"/>
                  <a:gd name="T11" fmla="*/ 0 h 69"/>
                  <a:gd name="T12" fmla="*/ 0 w 15"/>
                  <a:gd name="T13" fmla="*/ 0 h 69"/>
                  <a:gd name="T14" fmla="*/ 0 w 15"/>
                  <a:gd name="T15" fmla="*/ 0 h 69"/>
                  <a:gd name="T16" fmla="*/ 0 w 15"/>
                  <a:gd name="T17" fmla="*/ 0 h 69"/>
                  <a:gd name="T18" fmla="*/ 0 w 15"/>
                  <a:gd name="T19" fmla="*/ 0 h 69"/>
                  <a:gd name="T20" fmla="*/ 0 w 15"/>
                  <a:gd name="T21" fmla="*/ 0 h 69"/>
                  <a:gd name="T22" fmla="*/ 0 w 15"/>
                  <a:gd name="T23" fmla="*/ 0 h 69"/>
                  <a:gd name="T24" fmla="*/ 0 w 15"/>
                  <a:gd name="T25" fmla="*/ 0 h 69"/>
                  <a:gd name="T26" fmla="*/ 0 w 15"/>
                  <a:gd name="T27" fmla="*/ 0 h 69"/>
                  <a:gd name="T28" fmla="*/ 0 w 15"/>
                  <a:gd name="T29" fmla="*/ 0 h 69"/>
                  <a:gd name="T30" fmla="*/ 0 w 15"/>
                  <a:gd name="T31" fmla="*/ 0 h 69"/>
                  <a:gd name="T32" fmla="*/ 0 w 15"/>
                  <a:gd name="T33" fmla="*/ 0 h 69"/>
                  <a:gd name="T34" fmla="*/ 0 w 15"/>
                  <a:gd name="T35" fmla="*/ 0 h 69"/>
                  <a:gd name="T36" fmla="*/ 0 w 15"/>
                  <a:gd name="T37" fmla="*/ 0 h 69"/>
                  <a:gd name="T38" fmla="*/ 0 w 15"/>
                  <a:gd name="T39" fmla="*/ 0 h 69"/>
                  <a:gd name="T40" fmla="*/ 0 w 15"/>
                  <a:gd name="T41" fmla="*/ 0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69"/>
                  <a:gd name="T65" fmla="*/ 15 w 15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69">
                    <a:moveTo>
                      <a:pt x="0" y="69"/>
                    </a:moveTo>
                    <a:lnTo>
                      <a:pt x="4" y="57"/>
                    </a:lnTo>
                    <a:lnTo>
                      <a:pt x="7" y="43"/>
                    </a:lnTo>
                    <a:lnTo>
                      <a:pt x="9" y="28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1" y="4"/>
                    </a:lnTo>
                    <a:lnTo>
                      <a:pt x="13" y="7"/>
                    </a:lnTo>
                    <a:lnTo>
                      <a:pt x="14" y="11"/>
                    </a:lnTo>
                    <a:lnTo>
                      <a:pt x="15" y="16"/>
                    </a:lnTo>
                    <a:lnTo>
                      <a:pt x="15" y="27"/>
                    </a:lnTo>
                    <a:lnTo>
                      <a:pt x="11" y="43"/>
                    </a:lnTo>
                    <a:lnTo>
                      <a:pt x="6" y="58"/>
                    </a:lnTo>
                    <a:lnTo>
                      <a:pt x="1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1" name="Freeform 128"/>
              <p:cNvSpPr>
                <a:spLocks/>
              </p:cNvSpPr>
              <p:nvPr/>
            </p:nvSpPr>
            <p:spPr bwMode="auto">
              <a:xfrm>
                <a:off x="1626" y="2657"/>
                <a:ext cx="16" cy="36"/>
              </a:xfrm>
              <a:custGeom>
                <a:avLst/>
                <a:gdLst>
                  <a:gd name="T0" fmla="*/ 0 w 48"/>
                  <a:gd name="T1" fmla="*/ 0 h 108"/>
                  <a:gd name="T2" fmla="*/ 0 w 48"/>
                  <a:gd name="T3" fmla="*/ 0 h 108"/>
                  <a:gd name="T4" fmla="*/ 0 w 48"/>
                  <a:gd name="T5" fmla="*/ 0 h 108"/>
                  <a:gd name="T6" fmla="*/ 0 w 48"/>
                  <a:gd name="T7" fmla="*/ 0 h 108"/>
                  <a:gd name="T8" fmla="*/ 0 w 48"/>
                  <a:gd name="T9" fmla="*/ 0 h 108"/>
                  <a:gd name="T10" fmla="*/ 0 w 48"/>
                  <a:gd name="T11" fmla="*/ 0 h 108"/>
                  <a:gd name="T12" fmla="*/ 0 w 48"/>
                  <a:gd name="T13" fmla="*/ 0 h 108"/>
                  <a:gd name="T14" fmla="*/ 0 w 48"/>
                  <a:gd name="T15" fmla="*/ 0 h 108"/>
                  <a:gd name="T16" fmla="*/ 0 w 48"/>
                  <a:gd name="T17" fmla="*/ 0 h 108"/>
                  <a:gd name="T18" fmla="*/ 0 w 48"/>
                  <a:gd name="T19" fmla="*/ 0 h 108"/>
                  <a:gd name="T20" fmla="*/ 0 w 48"/>
                  <a:gd name="T21" fmla="*/ 0 h 108"/>
                  <a:gd name="T22" fmla="*/ 0 w 48"/>
                  <a:gd name="T23" fmla="*/ 0 h 108"/>
                  <a:gd name="T24" fmla="*/ 0 w 48"/>
                  <a:gd name="T25" fmla="*/ 0 h 108"/>
                  <a:gd name="T26" fmla="*/ 0 w 48"/>
                  <a:gd name="T27" fmla="*/ 0 h 108"/>
                  <a:gd name="T28" fmla="*/ 0 w 48"/>
                  <a:gd name="T29" fmla="*/ 0 h 108"/>
                  <a:gd name="T30" fmla="*/ 0 w 48"/>
                  <a:gd name="T31" fmla="*/ 0 h 108"/>
                  <a:gd name="T32" fmla="*/ 0 w 48"/>
                  <a:gd name="T33" fmla="*/ 0 h 108"/>
                  <a:gd name="T34" fmla="*/ 0 w 48"/>
                  <a:gd name="T35" fmla="*/ 0 h 108"/>
                  <a:gd name="T36" fmla="*/ 0 w 48"/>
                  <a:gd name="T37" fmla="*/ 0 h 108"/>
                  <a:gd name="T38" fmla="*/ 0 w 48"/>
                  <a:gd name="T39" fmla="*/ 0 h 108"/>
                  <a:gd name="T40" fmla="*/ 0 w 48"/>
                  <a:gd name="T41" fmla="*/ 0 h 108"/>
                  <a:gd name="T42" fmla="*/ 0 w 48"/>
                  <a:gd name="T43" fmla="*/ 0 h 108"/>
                  <a:gd name="T44" fmla="*/ 0 w 48"/>
                  <a:gd name="T45" fmla="*/ 0 h 108"/>
                  <a:gd name="T46" fmla="*/ 0 w 48"/>
                  <a:gd name="T47" fmla="*/ 0 h 108"/>
                  <a:gd name="T48" fmla="*/ 0 w 48"/>
                  <a:gd name="T49" fmla="*/ 0 h 108"/>
                  <a:gd name="T50" fmla="*/ 0 w 48"/>
                  <a:gd name="T51" fmla="*/ 0 h 108"/>
                  <a:gd name="T52" fmla="*/ 0 w 48"/>
                  <a:gd name="T53" fmla="*/ 0 h 108"/>
                  <a:gd name="T54" fmla="*/ 0 w 48"/>
                  <a:gd name="T55" fmla="*/ 0 h 108"/>
                  <a:gd name="T56" fmla="*/ 0 w 48"/>
                  <a:gd name="T57" fmla="*/ 0 h 108"/>
                  <a:gd name="T58" fmla="*/ 0 w 48"/>
                  <a:gd name="T59" fmla="*/ 0 h 108"/>
                  <a:gd name="T60" fmla="*/ 0 w 48"/>
                  <a:gd name="T61" fmla="*/ 0 h 108"/>
                  <a:gd name="T62" fmla="*/ 0 w 48"/>
                  <a:gd name="T63" fmla="*/ 0 h 108"/>
                  <a:gd name="T64" fmla="*/ 0 w 48"/>
                  <a:gd name="T65" fmla="*/ 0 h 108"/>
                  <a:gd name="T66" fmla="*/ 0 w 48"/>
                  <a:gd name="T67" fmla="*/ 0 h 108"/>
                  <a:gd name="T68" fmla="*/ 0 w 48"/>
                  <a:gd name="T69" fmla="*/ 0 h 108"/>
                  <a:gd name="T70" fmla="*/ 0 w 48"/>
                  <a:gd name="T71" fmla="*/ 0 h 108"/>
                  <a:gd name="T72" fmla="*/ 0 w 48"/>
                  <a:gd name="T73" fmla="*/ 0 h 108"/>
                  <a:gd name="T74" fmla="*/ 0 w 48"/>
                  <a:gd name="T75" fmla="*/ 0 h 108"/>
                  <a:gd name="T76" fmla="*/ 0 w 48"/>
                  <a:gd name="T77" fmla="*/ 0 h 108"/>
                  <a:gd name="T78" fmla="*/ 0 w 48"/>
                  <a:gd name="T79" fmla="*/ 0 h 108"/>
                  <a:gd name="T80" fmla="*/ 0 w 48"/>
                  <a:gd name="T81" fmla="*/ 0 h 108"/>
                  <a:gd name="T82" fmla="*/ 0 w 48"/>
                  <a:gd name="T83" fmla="*/ 0 h 108"/>
                  <a:gd name="T84" fmla="*/ 0 w 48"/>
                  <a:gd name="T85" fmla="*/ 0 h 1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"/>
                  <a:gd name="T130" fmla="*/ 0 h 108"/>
                  <a:gd name="T131" fmla="*/ 48 w 48"/>
                  <a:gd name="T132" fmla="*/ 108 h 10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" h="108">
                    <a:moveTo>
                      <a:pt x="8" y="108"/>
                    </a:moveTo>
                    <a:lnTo>
                      <a:pt x="7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1" y="105"/>
                    </a:lnTo>
                    <a:lnTo>
                      <a:pt x="2" y="104"/>
                    </a:lnTo>
                    <a:lnTo>
                      <a:pt x="8" y="92"/>
                    </a:lnTo>
                    <a:lnTo>
                      <a:pt x="14" y="76"/>
                    </a:lnTo>
                    <a:lnTo>
                      <a:pt x="17" y="59"/>
                    </a:lnTo>
                    <a:lnTo>
                      <a:pt x="17" y="47"/>
                    </a:lnTo>
                    <a:lnTo>
                      <a:pt x="16" y="39"/>
                    </a:lnTo>
                    <a:lnTo>
                      <a:pt x="14" y="33"/>
                    </a:lnTo>
                    <a:lnTo>
                      <a:pt x="11" y="25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9"/>
                    </a:lnTo>
                    <a:lnTo>
                      <a:pt x="43" y="18"/>
                    </a:lnTo>
                    <a:lnTo>
                      <a:pt x="47" y="32"/>
                    </a:lnTo>
                    <a:lnTo>
                      <a:pt x="48" y="50"/>
                    </a:lnTo>
                    <a:lnTo>
                      <a:pt x="47" y="68"/>
                    </a:lnTo>
                    <a:lnTo>
                      <a:pt x="44" y="84"/>
                    </a:lnTo>
                    <a:lnTo>
                      <a:pt x="41" y="94"/>
                    </a:lnTo>
                    <a:lnTo>
                      <a:pt x="38" y="97"/>
                    </a:lnTo>
                    <a:lnTo>
                      <a:pt x="35" y="99"/>
                    </a:lnTo>
                    <a:lnTo>
                      <a:pt x="30" y="102"/>
                    </a:lnTo>
                    <a:lnTo>
                      <a:pt x="24" y="104"/>
                    </a:lnTo>
                    <a:lnTo>
                      <a:pt x="19" y="106"/>
                    </a:lnTo>
                    <a:lnTo>
                      <a:pt x="15" y="107"/>
                    </a:lnTo>
                    <a:lnTo>
                      <a:pt x="11" y="108"/>
                    </a:lnTo>
                    <a:lnTo>
                      <a:pt x="8" y="10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2" name="Freeform 129"/>
              <p:cNvSpPr>
                <a:spLocks/>
              </p:cNvSpPr>
              <p:nvPr/>
            </p:nvSpPr>
            <p:spPr bwMode="auto">
              <a:xfrm>
                <a:off x="1643" y="2665"/>
                <a:ext cx="2" cy="18"/>
              </a:xfrm>
              <a:custGeom>
                <a:avLst/>
                <a:gdLst>
                  <a:gd name="T0" fmla="*/ 0 w 8"/>
                  <a:gd name="T1" fmla="*/ 0 h 55"/>
                  <a:gd name="T2" fmla="*/ 0 w 8"/>
                  <a:gd name="T3" fmla="*/ 0 h 55"/>
                  <a:gd name="T4" fmla="*/ 0 w 8"/>
                  <a:gd name="T5" fmla="*/ 0 h 55"/>
                  <a:gd name="T6" fmla="*/ 0 w 8"/>
                  <a:gd name="T7" fmla="*/ 0 h 55"/>
                  <a:gd name="T8" fmla="*/ 0 w 8"/>
                  <a:gd name="T9" fmla="*/ 0 h 55"/>
                  <a:gd name="T10" fmla="*/ 0 w 8"/>
                  <a:gd name="T11" fmla="*/ 0 h 55"/>
                  <a:gd name="T12" fmla="*/ 0 w 8"/>
                  <a:gd name="T13" fmla="*/ 0 h 55"/>
                  <a:gd name="T14" fmla="*/ 0 w 8"/>
                  <a:gd name="T15" fmla="*/ 0 h 55"/>
                  <a:gd name="T16" fmla="*/ 0 w 8"/>
                  <a:gd name="T17" fmla="*/ 0 h 55"/>
                  <a:gd name="T18" fmla="*/ 0 w 8"/>
                  <a:gd name="T19" fmla="*/ 0 h 55"/>
                  <a:gd name="T20" fmla="*/ 0 w 8"/>
                  <a:gd name="T21" fmla="*/ 0 h 55"/>
                  <a:gd name="T22" fmla="*/ 0 w 8"/>
                  <a:gd name="T23" fmla="*/ 0 h 55"/>
                  <a:gd name="T24" fmla="*/ 0 w 8"/>
                  <a:gd name="T25" fmla="*/ 0 h 55"/>
                  <a:gd name="T26" fmla="*/ 0 w 8"/>
                  <a:gd name="T27" fmla="*/ 0 h 55"/>
                  <a:gd name="T28" fmla="*/ 0 w 8"/>
                  <a:gd name="T29" fmla="*/ 0 h 55"/>
                  <a:gd name="T30" fmla="*/ 0 w 8"/>
                  <a:gd name="T31" fmla="*/ 0 h 55"/>
                  <a:gd name="T32" fmla="*/ 0 w 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55"/>
                  <a:gd name="T53" fmla="*/ 8 w 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55">
                    <a:moveTo>
                      <a:pt x="1" y="10"/>
                    </a:moveTo>
                    <a:lnTo>
                      <a:pt x="1" y="8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7" y="16"/>
                    </a:lnTo>
                    <a:lnTo>
                      <a:pt x="8" y="26"/>
                    </a:lnTo>
                    <a:lnTo>
                      <a:pt x="7" y="35"/>
                    </a:lnTo>
                    <a:lnTo>
                      <a:pt x="6" y="40"/>
                    </a:lnTo>
                    <a:lnTo>
                      <a:pt x="4" y="46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1" y="44"/>
                    </a:lnTo>
                    <a:lnTo>
                      <a:pt x="2" y="32"/>
                    </a:lnTo>
                    <a:lnTo>
                      <a:pt x="2" y="2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3" name="Freeform 130"/>
              <p:cNvSpPr>
                <a:spLocks/>
              </p:cNvSpPr>
              <p:nvPr/>
            </p:nvSpPr>
            <p:spPr bwMode="auto">
              <a:xfrm>
                <a:off x="1648" y="2622"/>
                <a:ext cx="34" cy="18"/>
              </a:xfrm>
              <a:custGeom>
                <a:avLst/>
                <a:gdLst>
                  <a:gd name="T0" fmla="*/ 0 w 101"/>
                  <a:gd name="T1" fmla="*/ 0 h 52"/>
                  <a:gd name="T2" fmla="*/ 0 w 101"/>
                  <a:gd name="T3" fmla="*/ 0 h 52"/>
                  <a:gd name="T4" fmla="*/ 0 w 101"/>
                  <a:gd name="T5" fmla="*/ 0 h 52"/>
                  <a:gd name="T6" fmla="*/ 0 w 101"/>
                  <a:gd name="T7" fmla="*/ 0 h 52"/>
                  <a:gd name="T8" fmla="*/ 0 w 101"/>
                  <a:gd name="T9" fmla="*/ 0 h 52"/>
                  <a:gd name="T10" fmla="*/ 0 w 101"/>
                  <a:gd name="T11" fmla="*/ 0 h 52"/>
                  <a:gd name="T12" fmla="*/ 0 w 101"/>
                  <a:gd name="T13" fmla="*/ 0 h 52"/>
                  <a:gd name="T14" fmla="*/ 0 w 101"/>
                  <a:gd name="T15" fmla="*/ 0 h 52"/>
                  <a:gd name="T16" fmla="*/ 0 w 101"/>
                  <a:gd name="T17" fmla="*/ 0 h 52"/>
                  <a:gd name="T18" fmla="*/ 0 w 101"/>
                  <a:gd name="T19" fmla="*/ 0 h 52"/>
                  <a:gd name="T20" fmla="*/ 0 w 101"/>
                  <a:gd name="T21" fmla="*/ 0 h 52"/>
                  <a:gd name="T22" fmla="*/ 0 w 101"/>
                  <a:gd name="T23" fmla="*/ 0 h 52"/>
                  <a:gd name="T24" fmla="*/ 0 w 101"/>
                  <a:gd name="T25" fmla="*/ 0 h 52"/>
                  <a:gd name="T26" fmla="*/ 0 w 101"/>
                  <a:gd name="T27" fmla="*/ 0 h 52"/>
                  <a:gd name="T28" fmla="*/ 0 w 101"/>
                  <a:gd name="T29" fmla="*/ 0 h 52"/>
                  <a:gd name="T30" fmla="*/ 0 w 101"/>
                  <a:gd name="T31" fmla="*/ 0 h 52"/>
                  <a:gd name="T32" fmla="*/ 0 w 101"/>
                  <a:gd name="T33" fmla="*/ 0 h 52"/>
                  <a:gd name="T34" fmla="*/ 0 w 101"/>
                  <a:gd name="T35" fmla="*/ 0 h 52"/>
                  <a:gd name="T36" fmla="*/ 0 w 101"/>
                  <a:gd name="T37" fmla="*/ 0 h 52"/>
                  <a:gd name="T38" fmla="*/ 0 w 101"/>
                  <a:gd name="T39" fmla="*/ 0 h 52"/>
                  <a:gd name="T40" fmla="*/ 0 w 101"/>
                  <a:gd name="T41" fmla="*/ 0 h 52"/>
                  <a:gd name="T42" fmla="*/ 0 w 101"/>
                  <a:gd name="T43" fmla="*/ 0 h 52"/>
                  <a:gd name="T44" fmla="*/ 0 w 101"/>
                  <a:gd name="T45" fmla="*/ 0 h 52"/>
                  <a:gd name="T46" fmla="*/ 0 w 101"/>
                  <a:gd name="T47" fmla="*/ 0 h 52"/>
                  <a:gd name="T48" fmla="*/ 0 w 101"/>
                  <a:gd name="T49" fmla="*/ 0 h 52"/>
                  <a:gd name="T50" fmla="*/ 0 w 101"/>
                  <a:gd name="T51" fmla="*/ 0 h 52"/>
                  <a:gd name="T52" fmla="*/ 0 w 101"/>
                  <a:gd name="T53" fmla="*/ 0 h 52"/>
                  <a:gd name="T54" fmla="*/ 0 w 101"/>
                  <a:gd name="T55" fmla="*/ 0 h 52"/>
                  <a:gd name="T56" fmla="*/ 0 w 101"/>
                  <a:gd name="T57" fmla="*/ 0 h 52"/>
                  <a:gd name="T58" fmla="*/ 0 w 101"/>
                  <a:gd name="T59" fmla="*/ 0 h 52"/>
                  <a:gd name="T60" fmla="*/ 0 w 101"/>
                  <a:gd name="T61" fmla="*/ 0 h 52"/>
                  <a:gd name="T62" fmla="*/ 0 w 101"/>
                  <a:gd name="T63" fmla="*/ 0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"/>
                  <a:gd name="T97" fmla="*/ 0 h 52"/>
                  <a:gd name="T98" fmla="*/ 101 w 101"/>
                  <a:gd name="T99" fmla="*/ 52 h 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" h="52">
                    <a:moveTo>
                      <a:pt x="98" y="32"/>
                    </a:moveTo>
                    <a:lnTo>
                      <a:pt x="98" y="32"/>
                    </a:lnTo>
                    <a:lnTo>
                      <a:pt x="99" y="36"/>
                    </a:lnTo>
                    <a:lnTo>
                      <a:pt x="100" y="42"/>
                    </a:lnTo>
                    <a:lnTo>
                      <a:pt x="101" y="48"/>
                    </a:lnTo>
                    <a:lnTo>
                      <a:pt x="101" y="52"/>
                    </a:lnTo>
                    <a:lnTo>
                      <a:pt x="99" y="49"/>
                    </a:lnTo>
                    <a:lnTo>
                      <a:pt x="96" y="46"/>
                    </a:lnTo>
                    <a:lnTo>
                      <a:pt x="93" y="43"/>
                    </a:lnTo>
                    <a:lnTo>
                      <a:pt x="89" y="38"/>
                    </a:lnTo>
                    <a:lnTo>
                      <a:pt x="84" y="35"/>
                    </a:lnTo>
                    <a:lnTo>
                      <a:pt x="79" y="32"/>
                    </a:lnTo>
                    <a:lnTo>
                      <a:pt x="73" y="29"/>
                    </a:lnTo>
                    <a:lnTo>
                      <a:pt x="65" y="26"/>
                    </a:lnTo>
                    <a:lnTo>
                      <a:pt x="56" y="23"/>
                    </a:lnTo>
                    <a:lnTo>
                      <a:pt x="47" y="22"/>
                    </a:lnTo>
                    <a:lnTo>
                      <a:pt x="39" y="23"/>
                    </a:lnTo>
                    <a:lnTo>
                      <a:pt x="31" y="24"/>
                    </a:lnTo>
                    <a:lnTo>
                      <a:pt x="24" y="27"/>
                    </a:lnTo>
                    <a:lnTo>
                      <a:pt x="18" y="30"/>
                    </a:lnTo>
                    <a:lnTo>
                      <a:pt x="12" y="33"/>
                    </a:lnTo>
                    <a:lnTo>
                      <a:pt x="8" y="36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2" y="27"/>
                    </a:lnTo>
                    <a:lnTo>
                      <a:pt x="4" y="24"/>
                    </a:lnTo>
                    <a:lnTo>
                      <a:pt x="7" y="19"/>
                    </a:lnTo>
                    <a:lnTo>
                      <a:pt x="12" y="15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7" y="7"/>
                    </a:lnTo>
                    <a:lnTo>
                      <a:pt x="34" y="5"/>
                    </a:lnTo>
                    <a:lnTo>
                      <a:pt x="39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3"/>
                    </a:lnTo>
                    <a:lnTo>
                      <a:pt x="75" y="7"/>
                    </a:lnTo>
                    <a:lnTo>
                      <a:pt x="83" y="12"/>
                    </a:lnTo>
                    <a:lnTo>
                      <a:pt x="90" y="16"/>
                    </a:lnTo>
                    <a:lnTo>
                      <a:pt x="95" y="19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5" y="23"/>
                    </a:lnTo>
                    <a:lnTo>
                      <a:pt x="97" y="27"/>
                    </a:lnTo>
                    <a:lnTo>
                      <a:pt x="98" y="3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4" name="Freeform 131"/>
              <p:cNvSpPr>
                <a:spLocks/>
              </p:cNvSpPr>
              <p:nvPr/>
            </p:nvSpPr>
            <p:spPr bwMode="auto">
              <a:xfrm>
                <a:off x="1649" y="2649"/>
                <a:ext cx="21" cy="38"/>
              </a:xfrm>
              <a:custGeom>
                <a:avLst/>
                <a:gdLst>
                  <a:gd name="T0" fmla="*/ 0 w 63"/>
                  <a:gd name="T1" fmla="*/ 0 h 114"/>
                  <a:gd name="T2" fmla="*/ 0 w 63"/>
                  <a:gd name="T3" fmla="*/ 0 h 114"/>
                  <a:gd name="T4" fmla="*/ 0 w 63"/>
                  <a:gd name="T5" fmla="*/ 0 h 114"/>
                  <a:gd name="T6" fmla="*/ 0 w 63"/>
                  <a:gd name="T7" fmla="*/ 0 h 114"/>
                  <a:gd name="T8" fmla="*/ 0 w 63"/>
                  <a:gd name="T9" fmla="*/ 0 h 114"/>
                  <a:gd name="T10" fmla="*/ 0 w 63"/>
                  <a:gd name="T11" fmla="*/ 0 h 114"/>
                  <a:gd name="T12" fmla="*/ 0 w 63"/>
                  <a:gd name="T13" fmla="*/ 0 h 114"/>
                  <a:gd name="T14" fmla="*/ 0 w 63"/>
                  <a:gd name="T15" fmla="*/ 0 h 114"/>
                  <a:gd name="T16" fmla="*/ 0 w 63"/>
                  <a:gd name="T17" fmla="*/ 0 h 114"/>
                  <a:gd name="T18" fmla="*/ 0 w 63"/>
                  <a:gd name="T19" fmla="*/ 0 h 114"/>
                  <a:gd name="T20" fmla="*/ 0 w 63"/>
                  <a:gd name="T21" fmla="*/ 0 h 114"/>
                  <a:gd name="T22" fmla="*/ 0 w 63"/>
                  <a:gd name="T23" fmla="*/ 0 h 114"/>
                  <a:gd name="T24" fmla="*/ 0 w 63"/>
                  <a:gd name="T25" fmla="*/ 0 h 114"/>
                  <a:gd name="T26" fmla="*/ 0 w 63"/>
                  <a:gd name="T27" fmla="*/ 0 h 114"/>
                  <a:gd name="T28" fmla="*/ 0 w 63"/>
                  <a:gd name="T29" fmla="*/ 0 h 114"/>
                  <a:gd name="T30" fmla="*/ 0 w 63"/>
                  <a:gd name="T31" fmla="*/ 0 h 114"/>
                  <a:gd name="T32" fmla="*/ 0 w 63"/>
                  <a:gd name="T33" fmla="*/ 0 h 114"/>
                  <a:gd name="T34" fmla="*/ 0 w 63"/>
                  <a:gd name="T35" fmla="*/ 0 h 114"/>
                  <a:gd name="T36" fmla="*/ 0 w 63"/>
                  <a:gd name="T37" fmla="*/ 0 h 114"/>
                  <a:gd name="T38" fmla="*/ 0 w 63"/>
                  <a:gd name="T39" fmla="*/ 0 h 114"/>
                  <a:gd name="T40" fmla="*/ 0 w 63"/>
                  <a:gd name="T41" fmla="*/ 0 h 114"/>
                  <a:gd name="T42" fmla="*/ 0 w 63"/>
                  <a:gd name="T43" fmla="*/ 0 h 114"/>
                  <a:gd name="T44" fmla="*/ 0 w 63"/>
                  <a:gd name="T45" fmla="*/ 0 h 114"/>
                  <a:gd name="T46" fmla="*/ 0 w 63"/>
                  <a:gd name="T47" fmla="*/ 0 h 114"/>
                  <a:gd name="T48" fmla="*/ 0 w 63"/>
                  <a:gd name="T49" fmla="*/ 0 h 114"/>
                  <a:gd name="T50" fmla="*/ 0 w 63"/>
                  <a:gd name="T51" fmla="*/ 0 h 114"/>
                  <a:gd name="T52" fmla="*/ 0 w 63"/>
                  <a:gd name="T53" fmla="*/ 0 h 114"/>
                  <a:gd name="T54" fmla="*/ 0 w 63"/>
                  <a:gd name="T55" fmla="*/ 0 h 114"/>
                  <a:gd name="T56" fmla="*/ 0 w 63"/>
                  <a:gd name="T57" fmla="*/ 0 h 114"/>
                  <a:gd name="T58" fmla="*/ 0 w 63"/>
                  <a:gd name="T59" fmla="*/ 0 h 114"/>
                  <a:gd name="T60" fmla="*/ 0 w 63"/>
                  <a:gd name="T61" fmla="*/ 0 h 114"/>
                  <a:gd name="T62" fmla="*/ 0 w 63"/>
                  <a:gd name="T63" fmla="*/ 0 h 114"/>
                  <a:gd name="T64" fmla="*/ 0 w 63"/>
                  <a:gd name="T65" fmla="*/ 0 h 114"/>
                  <a:gd name="T66" fmla="*/ 0 w 63"/>
                  <a:gd name="T67" fmla="*/ 0 h 114"/>
                  <a:gd name="T68" fmla="*/ 0 w 63"/>
                  <a:gd name="T69" fmla="*/ 0 h 114"/>
                  <a:gd name="T70" fmla="*/ 0 w 63"/>
                  <a:gd name="T71" fmla="*/ 0 h 114"/>
                  <a:gd name="T72" fmla="*/ 0 w 63"/>
                  <a:gd name="T73" fmla="*/ 0 h 114"/>
                  <a:gd name="T74" fmla="*/ 0 w 63"/>
                  <a:gd name="T75" fmla="*/ 0 h 114"/>
                  <a:gd name="T76" fmla="*/ 0 w 63"/>
                  <a:gd name="T77" fmla="*/ 0 h 114"/>
                  <a:gd name="T78" fmla="*/ 0 w 63"/>
                  <a:gd name="T79" fmla="*/ 0 h 114"/>
                  <a:gd name="T80" fmla="*/ 0 w 63"/>
                  <a:gd name="T81" fmla="*/ 0 h 114"/>
                  <a:gd name="T82" fmla="*/ 0 w 63"/>
                  <a:gd name="T83" fmla="*/ 0 h 114"/>
                  <a:gd name="T84" fmla="*/ 0 w 63"/>
                  <a:gd name="T85" fmla="*/ 0 h 114"/>
                  <a:gd name="T86" fmla="*/ 0 w 63"/>
                  <a:gd name="T87" fmla="*/ 0 h 114"/>
                  <a:gd name="T88" fmla="*/ 0 w 63"/>
                  <a:gd name="T89" fmla="*/ 0 h 114"/>
                  <a:gd name="T90" fmla="*/ 0 w 63"/>
                  <a:gd name="T91" fmla="*/ 0 h 114"/>
                  <a:gd name="T92" fmla="*/ 0 w 63"/>
                  <a:gd name="T93" fmla="*/ 0 h 114"/>
                  <a:gd name="T94" fmla="*/ 0 w 63"/>
                  <a:gd name="T95" fmla="*/ 0 h 114"/>
                  <a:gd name="T96" fmla="*/ 0 w 63"/>
                  <a:gd name="T97" fmla="*/ 0 h 114"/>
                  <a:gd name="T98" fmla="*/ 0 w 63"/>
                  <a:gd name="T99" fmla="*/ 0 h 114"/>
                  <a:gd name="T100" fmla="*/ 0 w 63"/>
                  <a:gd name="T101" fmla="*/ 0 h 114"/>
                  <a:gd name="T102" fmla="*/ 0 w 63"/>
                  <a:gd name="T103" fmla="*/ 0 h 114"/>
                  <a:gd name="T104" fmla="*/ 0 w 63"/>
                  <a:gd name="T105" fmla="*/ 0 h 114"/>
                  <a:gd name="T106" fmla="*/ 0 w 63"/>
                  <a:gd name="T107" fmla="*/ 0 h 114"/>
                  <a:gd name="T108" fmla="*/ 0 w 63"/>
                  <a:gd name="T109" fmla="*/ 0 h 1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"/>
                  <a:gd name="T166" fmla="*/ 0 h 114"/>
                  <a:gd name="T167" fmla="*/ 63 w 63"/>
                  <a:gd name="T168" fmla="*/ 114 h 1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" h="114">
                    <a:moveTo>
                      <a:pt x="61" y="28"/>
                    </a:moveTo>
                    <a:lnTo>
                      <a:pt x="63" y="37"/>
                    </a:lnTo>
                    <a:lnTo>
                      <a:pt x="63" y="48"/>
                    </a:lnTo>
                    <a:lnTo>
                      <a:pt x="61" y="65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9" y="87"/>
                    </a:lnTo>
                    <a:lnTo>
                      <a:pt x="60" y="88"/>
                    </a:lnTo>
                    <a:lnTo>
                      <a:pt x="57" y="93"/>
                    </a:lnTo>
                    <a:lnTo>
                      <a:pt x="53" y="97"/>
                    </a:lnTo>
                    <a:lnTo>
                      <a:pt x="47" y="101"/>
                    </a:lnTo>
                    <a:lnTo>
                      <a:pt x="41" y="105"/>
                    </a:lnTo>
                    <a:lnTo>
                      <a:pt x="34" y="110"/>
                    </a:lnTo>
                    <a:lnTo>
                      <a:pt x="28" y="112"/>
                    </a:lnTo>
                    <a:lnTo>
                      <a:pt x="23" y="114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2" y="111"/>
                    </a:lnTo>
                    <a:lnTo>
                      <a:pt x="23" y="110"/>
                    </a:lnTo>
                    <a:lnTo>
                      <a:pt x="23" y="108"/>
                    </a:lnTo>
                    <a:lnTo>
                      <a:pt x="24" y="106"/>
                    </a:lnTo>
                    <a:lnTo>
                      <a:pt x="25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30" y="92"/>
                    </a:lnTo>
                    <a:lnTo>
                      <a:pt x="33" y="78"/>
                    </a:lnTo>
                    <a:lnTo>
                      <a:pt x="32" y="65"/>
                    </a:lnTo>
                    <a:lnTo>
                      <a:pt x="27" y="51"/>
                    </a:lnTo>
                    <a:lnTo>
                      <a:pt x="20" y="36"/>
                    </a:lnTo>
                    <a:lnTo>
                      <a:pt x="12" y="24"/>
                    </a:lnTo>
                    <a:lnTo>
                      <a:pt x="5" y="17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2" y="6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6" y="19"/>
                    </a:lnTo>
                    <a:lnTo>
                      <a:pt x="59" y="2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5" name="Freeform 132"/>
              <p:cNvSpPr>
                <a:spLocks/>
              </p:cNvSpPr>
              <p:nvPr/>
            </p:nvSpPr>
            <p:spPr bwMode="auto">
              <a:xfrm>
                <a:off x="1650" y="2632"/>
                <a:ext cx="32" cy="29"/>
              </a:xfrm>
              <a:custGeom>
                <a:avLst/>
                <a:gdLst>
                  <a:gd name="T0" fmla="*/ 0 w 97"/>
                  <a:gd name="T1" fmla="*/ 0 h 88"/>
                  <a:gd name="T2" fmla="*/ 0 w 97"/>
                  <a:gd name="T3" fmla="*/ 0 h 88"/>
                  <a:gd name="T4" fmla="*/ 0 w 97"/>
                  <a:gd name="T5" fmla="*/ 0 h 88"/>
                  <a:gd name="T6" fmla="*/ 0 w 97"/>
                  <a:gd name="T7" fmla="*/ 0 h 88"/>
                  <a:gd name="T8" fmla="*/ 0 w 97"/>
                  <a:gd name="T9" fmla="*/ 0 h 88"/>
                  <a:gd name="T10" fmla="*/ 0 w 97"/>
                  <a:gd name="T11" fmla="*/ 0 h 88"/>
                  <a:gd name="T12" fmla="*/ 0 w 97"/>
                  <a:gd name="T13" fmla="*/ 0 h 88"/>
                  <a:gd name="T14" fmla="*/ 0 w 97"/>
                  <a:gd name="T15" fmla="*/ 0 h 88"/>
                  <a:gd name="T16" fmla="*/ 0 w 97"/>
                  <a:gd name="T17" fmla="*/ 0 h 88"/>
                  <a:gd name="T18" fmla="*/ 0 w 97"/>
                  <a:gd name="T19" fmla="*/ 0 h 88"/>
                  <a:gd name="T20" fmla="*/ 0 w 97"/>
                  <a:gd name="T21" fmla="*/ 0 h 88"/>
                  <a:gd name="T22" fmla="*/ 0 w 97"/>
                  <a:gd name="T23" fmla="*/ 0 h 88"/>
                  <a:gd name="T24" fmla="*/ 0 w 97"/>
                  <a:gd name="T25" fmla="*/ 0 h 88"/>
                  <a:gd name="T26" fmla="*/ 0 w 97"/>
                  <a:gd name="T27" fmla="*/ 0 h 88"/>
                  <a:gd name="T28" fmla="*/ 0 w 97"/>
                  <a:gd name="T29" fmla="*/ 0 h 88"/>
                  <a:gd name="T30" fmla="*/ 0 w 97"/>
                  <a:gd name="T31" fmla="*/ 0 h 88"/>
                  <a:gd name="T32" fmla="*/ 0 w 97"/>
                  <a:gd name="T33" fmla="*/ 0 h 88"/>
                  <a:gd name="T34" fmla="*/ 0 w 97"/>
                  <a:gd name="T35" fmla="*/ 0 h 88"/>
                  <a:gd name="T36" fmla="*/ 0 w 97"/>
                  <a:gd name="T37" fmla="*/ 0 h 88"/>
                  <a:gd name="T38" fmla="*/ 0 w 97"/>
                  <a:gd name="T39" fmla="*/ 0 h 88"/>
                  <a:gd name="T40" fmla="*/ 0 w 97"/>
                  <a:gd name="T41" fmla="*/ 0 h 88"/>
                  <a:gd name="T42" fmla="*/ 0 w 97"/>
                  <a:gd name="T43" fmla="*/ 0 h 88"/>
                  <a:gd name="T44" fmla="*/ 0 w 97"/>
                  <a:gd name="T45" fmla="*/ 0 h 88"/>
                  <a:gd name="T46" fmla="*/ 0 w 97"/>
                  <a:gd name="T47" fmla="*/ 0 h 88"/>
                  <a:gd name="T48" fmla="*/ 0 w 97"/>
                  <a:gd name="T49" fmla="*/ 0 h 88"/>
                  <a:gd name="T50" fmla="*/ 0 w 97"/>
                  <a:gd name="T51" fmla="*/ 0 h 88"/>
                  <a:gd name="T52" fmla="*/ 0 w 97"/>
                  <a:gd name="T53" fmla="*/ 0 h 88"/>
                  <a:gd name="T54" fmla="*/ 0 w 97"/>
                  <a:gd name="T55" fmla="*/ 0 h 88"/>
                  <a:gd name="T56" fmla="*/ 0 w 97"/>
                  <a:gd name="T57" fmla="*/ 0 h 88"/>
                  <a:gd name="T58" fmla="*/ 0 w 97"/>
                  <a:gd name="T59" fmla="*/ 0 h 88"/>
                  <a:gd name="T60" fmla="*/ 0 w 97"/>
                  <a:gd name="T61" fmla="*/ 0 h 88"/>
                  <a:gd name="T62" fmla="*/ 0 w 97"/>
                  <a:gd name="T63" fmla="*/ 0 h 88"/>
                  <a:gd name="T64" fmla="*/ 0 w 97"/>
                  <a:gd name="T65" fmla="*/ 0 h 88"/>
                  <a:gd name="T66" fmla="*/ 0 w 97"/>
                  <a:gd name="T67" fmla="*/ 0 h 88"/>
                  <a:gd name="T68" fmla="*/ 0 w 97"/>
                  <a:gd name="T69" fmla="*/ 0 h 88"/>
                  <a:gd name="T70" fmla="*/ 0 w 97"/>
                  <a:gd name="T71" fmla="*/ 0 h 88"/>
                  <a:gd name="T72" fmla="*/ 0 w 97"/>
                  <a:gd name="T73" fmla="*/ 0 h 88"/>
                  <a:gd name="T74" fmla="*/ 0 w 97"/>
                  <a:gd name="T75" fmla="*/ 0 h 88"/>
                  <a:gd name="T76" fmla="*/ 0 w 97"/>
                  <a:gd name="T77" fmla="*/ 0 h 88"/>
                  <a:gd name="T78" fmla="*/ 0 w 97"/>
                  <a:gd name="T79" fmla="*/ 0 h 88"/>
                  <a:gd name="T80" fmla="*/ 0 w 97"/>
                  <a:gd name="T81" fmla="*/ 0 h 88"/>
                  <a:gd name="T82" fmla="*/ 0 w 97"/>
                  <a:gd name="T83" fmla="*/ 0 h 88"/>
                  <a:gd name="T84" fmla="*/ 0 w 97"/>
                  <a:gd name="T85" fmla="*/ 0 h 88"/>
                  <a:gd name="T86" fmla="*/ 0 w 97"/>
                  <a:gd name="T87" fmla="*/ 0 h 88"/>
                  <a:gd name="T88" fmla="*/ 0 w 97"/>
                  <a:gd name="T89" fmla="*/ 0 h 88"/>
                  <a:gd name="T90" fmla="*/ 0 w 97"/>
                  <a:gd name="T91" fmla="*/ 0 h 88"/>
                  <a:gd name="T92" fmla="*/ 0 w 97"/>
                  <a:gd name="T93" fmla="*/ 0 h 88"/>
                  <a:gd name="T94" fmla="*/ 0 w 97"/>
                  <a:gd name="T95" fmla="*/ 0 h 88"/>
                  <a:gd name="T96" fmla="*/ 0 w 97"/>
                  <a:gd name="T97" fmla="*/ 0 h 88"/>
                  <a:gd name="T98" fmla="*/ 0 w 97"/>
                  <a:gd name="T99" fmla="*/ 0 h 88"/>
                  <a:gd name="T100" fmla="*/ 0 w 97"/>
                  <a:gd name="T101" fmla="*/ 0 h 88"/>
                  <a:gd name="T102" fmla="*/ 0 w 97"/>
                  <a:gd name="T103" fmla="*/ 0 h 88"/>
                  <a:gd name="T104" fmla="*/ 0 w 97"/>
                  <a:gd name="T105" fmla="*/ 0 h 88"/>
                  <a:gd name="T106" fmla="*/ 0 w 97"/>
                  <a:gd name="T107" fmla="*/ 0 h 88"/>
                  <a:gd name="T108" fmla="*/ 0 w 97"/>
                  <a:gd name="T109" fmla="*/ 0 h 88"/>
                  <a:gd name="T110" fmla="*/ 0 w 97"/>
                  <a:gd name="T111" fmla="*/ 0 h 88"/>
                  <a:gd name="T112" fmla="*/ 0 w 97"/>
                  <a:gd name="T113" fmla="*/ 0 h 88"/>
                  <a:gd name="T114" fmla="*/ 0 w 97"/>
                  <a:gd name="T115" fmla="*/ 0 h 88"/>
                  <a:gd name="T116" fmla="*/ 0 w 97"/>
                  <a:gd name="T117" fmla="*/ 0 h 88"/>
                  <a:gd name="T118" fmla="*/ 0 w 97"/>
                  <a:gd name="T119" fmla="*/ 0 h 88"/>
                  <a:gd name="T120" fmla="*/ 0 w 97"/>
                  <a:gd name="T121" fmla="*/ 0 h 88"/>
                  <a:gd name="T122" fmla="*/ 0 w 97"/>
                  <a:gd name="T123" fmla="*/ 0 h 88"/>
                  <a:gd name="T124" fmla="*/ 0 w 97"/>
                  <a:gd name="T125" fmla="*/ 0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7"/>
                  <a:gd name="T190" fmla="*/ 0 h 88"/>
                  <a:gd name="T191" fmla="*/ 97 w 97"/>
                  <a:gd name="T192" fmla="*/ 88 h 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7" h="88">
                    <a:moveTo>
                      <a:pt x="97" y="67"/>
                    </a:moveTo>
                    <a:lnTo>
                      <a:pt x="97" y="74"/>
                    </a:lnTo>
                    <a:lnTo>
                      <a:pt x="96" y="79"/>
                    </a:lnTo>
                    <a:lnTo>
                      <a:pt x="94" y="84"/>
                    </a:lnTo>
                    <a:lnTo>
                      <a:pt x="93" y="88"/>
                    </a:lnTo>
                    <a:lnTo>
                      <a:pt x="92" y="80"/>
                    </a:lnTo>
                    <a:lnTo>
                      <a:pt x="91" y="73"/>
                    </a:lnTo>
                    <a:lnTo>
                      <a:pt x="89" y="65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5" y="54"/>
                    </a:lnTo>
                    <a:lnTo>
                      <a:pt x="78" y="45"/>
                    </a:lnTo>
                    <a:lnTo>
                      <a:pt x="70" y="38"/>
                    </a:lnTo>
                    <a:lnTo>
                      <a:pt x="61" y="31"/>
                    </a:lnTo>
                    <a:lnTo>
                      <a:pt x="56" y="27"/>
                    </a:lnTo>
                    <a:lnTo>
                      <a:pt x="51" y="25"/>
                    </a:lnTo>
                    <a:lnTo>
                      <a:pt x="45" y="23"/>
                    </a:lnTo>
                    <a:lnTo>
                      <a:pt x="39" y="22"/>
                    </a:lnTo>
                    <a:lnTo>
                      <a:pt x="34" y="22"/>
                    </a:lnTo>
                    <a:lnTo>
                      <a:pt x="27" y="22"/>
                    </a:lnTo>
                    <a:lnTo>
                      <a:pt x="22" y="22"/>
                    </a:lnTo>
                    <a:lnTo>
                      <a:pt x="18" y="23"/>
                    </a:lnTo>
                    <a:lnTo>
                      <a:pt x="13" y="25"/>
                    </a:lnTo>
                    <a:lnTo>
                      <a:pt x="8" y="28"/>
                    </a:lnTo>
                    <a:lnTo>
                      <a:pt x="5" y="32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1" y="24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13" y="9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2" y="1"/>
                    </a:lnTo>
                    <a:lnTo>
                      <a:pt x="59" y="3"/>
                    </a:lnTo>
                    <a:lnTo>
                      <a:pt x="68" y="7"/>
                    </a:lnTo>
                    <a:lnTo>
                      <a:pt x="74" y="10"/>
                    </a:lnTo>
                    <a:lnTo>
                      <a:pt x="79" y="15"/>
                    </a:lnTo>
                    <a:lnTo>
                      <a:pt x="85" y="18"/>
                    </a:lnTo>
                    <a:lnTo>
                      <a:pt x="88" y="22"/>
                    </a:lnTo>
                    <a:lnTo>
                      <a:pt x="90" y="25"/>
                    </a:lnTo>
                    <a:lnTo>
                      <a:pt x="92" y="28"/>
                    </a:lnTo>
                    <a:lnTo>
                      <a:pt x="94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7" y="37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7" y="6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6" name="Freeform 133"/>
              <p:cNvSpPr>
                <a:spLocks/>
              </p:cNvSpPr>
              <p:nvPr/>
            </p:nvSpPr>
            <p:spPr bwMode="auto">
              <a:xfrm>
                <a:off x="1645" y="2614"/>
                <a:ext cx="35" cy="18"/>
              </a:xfrm>
              <a:custGeom>
                <a:avLst/>
                <a:gdLst>
                  <a:gd name="T0" fmla="*/ 0 w 107"/>
                  <a:gd name="T1" fmla="*/ 0 h 55"/>
                  <a:gd name="T2" fmla="*/ 0 w 107"/>
                  <a:gd name="T3" fmla="*/ 0 h 55"/>
                  <a:gd name="T4" fmla="*/ 0 w 107"/>
                  <a:gd name="T5" fmla="*/ 0 h 55"/>
                  <a:gd name="T6" fmla="*/ 0 w 107"/>
                  <a:gd name="T7" fmla="*/ 0 h 55"/>
                  <a:gd name="T8" fmla="*/ 0 w 107"/>
                  <a:gd name="T9" fmla="*/ 0 h 55"/>
                  <a:gd name="T10" fmla="*/ 0 w 107"/>
                  <a:gd name="T11" fmla="*/ 0 h 55"/>
                  <a:gd name="T12" fmla="*/ 0 w 107"/>
                  <a:gd name="T13" fmla="*/ 0 h 55"/>
                  <a:gd name="T14" fmla="*/ 0 w 107"/>
                  <a:gd name="T15" fmla="*/ 0 h 55"/>
                  <a:gd name="T16" fmla="*/ 0 w 107"/>
                  <a:gd name="T17" fmla="*/ 0 h 55"/>
                  <a:gd name="T18" fmla="*/ 0 w 107"/>
                  <a:gd name="T19" fmla="*/ 0 h 55"/>
                  <a:gd name="T20" fmla="*/ 0 w 107"/>
                  <a:gd name="T21" fmla="*/ 0 h 55"/>
                  <a:gd name="T22" fmla="*/ 0 w 107"/>
                  <a:gd name="T23" fmla="*/ 0 h 55"/>
                  <a:gd name="T24" fmla="*/ 0 w 107"/>
                  <a:gd name="T25" fmla="*/ 0 h 55"/>
                  <a:gd name="T26" fmla="*/ 0 w 107"/>
                  <a:gd name="T27" fmla="*/ 0 h 55"/>
                  <a:gd name="T28" fmla="*/ 0 w 107"/>
                  <a:gd name="T29" fmla="*/ 0 h 55"/>
                  <a:gd name="T30" fmla="*/ 0 w 107"/>
                  <a:gd name="T31" fmla="*/ 0 h 55"/>
                  <a:gd name="T32" fmla="*/ 0 w 107"/>
                  <a:gd name="T33" fmla="*/ 0 h 55"/>
                  <a:gd name="T34" fmla="*/ 0 w 107"/>
                  <a:gd name="T35" fmla="*/ 0 h 55"/>
                  <a:gd name="T36" fmla="*/ 0 w 107"/>
                  <a:gd name="T37" fmla="*/ 0 h 55"/>
                  <a:gd name="T38" fmla="*/ 0 w 107"/>
                  <a:gd name="T39" fmla="*/ 0 h 55"/>
                  <a:gd name="T40" fmla="*/ 0 w 107"/>
                  <a:gd name="T41" fmla="*/ 0 h 55"/>
                  <a:gd name="T42" fmla="*/ 0 w 107"/>
                  <a:gd name="T43" fmla="*/ 0 h 55"/>
                  <a:gd name="T44" fmla="*/ 0 w 107"/>
                  <a:gd name="T45" fmla="*/ 0 h 55"/>
                  <a:gd name="T46" fmla="*/ 0 w 107"/>
                  <a:gd name="T47" fmla="*/ 0 h 55"/>
                  <a:gd name="T48" fmla="*/ 0 w 107"/>
                  <a:gd name="T49" fmla="*/ 0 h 55"/>
                  <a:gd name="T50" fmla="*/ 0 w 107"/>
                  <a:gd name="T51" fmla="*/ 0 h 55"/>
                  <a:gd name="T52" fmla="*/ 0 w 107"/>
                  <a:gd name="T53" fmla="*/ 0 h 55"/>
                  <a:gd name="T54" fmla="*/ 0 w 107"/>
                  <a:gd name="T55" fmla="*/ 0 h 55"/>
                  <a:gd name="T56" fmla="*/ 0 w 107"/>
                  <a:gd name="T57" fmla="*/ 0 h 55"/>
                  <a:gd name="T58" fmla="*/ 0 w 107"/>
                  <a:gd name="T59" fmla="*/ 0 h 55"/>
                  <a:gd name="T60" fmla="*/ 0 w 107"/>
                  <a:gd name="T61" fmla="*/ 0 h 55"/>
                  <a:gd name="T62" fmla="*/ 0 w 107"/>
                  <a:gd name="T63" fmla="*/ 0 h 55"/>
                  <a:gd name="T64" fmla="*/ 0 w 107"/>
                  <a:gd name="T65" fmla="*/ 0 h 55"/>
                  <a:gd name="T66" fmla="*/ 0 w 107"/>
                  <a:gd name="T67" fmla="*/ 0 h 55"/>
                  <a:gd name="T68" fmla="*/ 0 w 107"/>
                  <a:gd name="T69" fmla="*/ 0 h 55"/>
                  <a:gd name="T70" fmla="*/ 0 w 107"/>
                  <a:gd name="T71" fmla="*/ 0 h 55"/>
                  <a:gd name="T72" fmla="*/ 0 w 107"/>
                  <a:gd name="T73" fmla="*/ 0 h 55"/>
                  <a:gd name="T74" fmla="*/ 0 w 107"/>
                  <a:gd name="T75" fmla="*/ 0 h 55"/>
                  <a:gd name="T76" fmla="*/ 0 w 107"/>
                  <a:gd name="T77" fmla="*/ 0 h 55"/>
                  <a:gd name="T78" fmla="*/ 0 w 107"/>
                  <a:gd name="T79" fmla="*/ 0 h 55"/>
                  <a:gd name="T80" fmla="*/ 0 w 107"/>
                  <a:gd name="T81" fmla="*/ 0 h 55"/>
                  <a:gd name="T82" fmla="*/ 0 w 107"/>
                  <a:gd name="T83" fmla="*/ 0 h 55"/>
                  <a:gd name="T84" fmla="*/ 0 w 107"/>
                  <a:gd name="T85" fmla="*/ 0 h 55"/>
                  <a:gd name="T86" fmla="*/ 0 w 107"/>
                  <a:gd name="T87" fmla="*/ 0 h 55"/>
                  <a:gd name="T88" fmla="*/ 0 w 107"/>
                  <a:gd name="T89" fmla="*/ 0 h 55"/>
                  <a:gd name="T90" fmla="*/ 0 w 107"/>
                  <a:gd name="T91" fmla="*/ 0 h 55"/>
                  <a:gd name="T92" fmla="*/ 0 w 107"/>
                  <a:gd name="T93" fmla="*/ 0 h 55"/>
                  <a:gd name="T94" fmla="*/ 0 w 107"/>
                  <a:gd name="T95" fmla="*/ 0 h 55"/>
                  <a:gd name="T96" fmla="*/ 0 w 107"/>
                  <a:gd name="T97" fmla="*/ 0 h 55"/>
                  <a:gd name="T98" fmla="*/ 0 w 107"/>
                  <a:gd name="T99" fmla="*/ 0 h 55"/>
                  <a:gd name="T100" fmla="*/ 0 w 107"/>
                  <a:gd name="T101" fmla="*/ 0 h 55"/>
                  <a:gd name="T102" fmla="*/ 0 w 107"/>
                  <a:gd name="T103" fmla="*/ 0 h 55"/>
                  <a:gd name="T104" fmla="*/ 0 w 107"/>
                  <a:gd name="T105" fmla="*/ 0 h 55"/>
                  <a:gd name="T106" fmla="*/ 0 w 107"/>
                  <a:gd name="T107" fmla="*/ 0 h 55"/>
                  <a:gd name="T108" fmla="*/ 0 w 107"/>
                  <a:gd name="T109" fmla="*/ 0 h 55"/>
                  <a:gd name="T110" fmla="*/ 0 w 107"/>
                  <a:gd name="T111" fmla="*/ 0 h 55"/>
                  <a:gd name="T112" fmla="*/ 0 w 107"/>
                  <a:gd name="T113" fmla="*/ 0 h 55"/>
                  <a:gd name="T114" fmla="*/ 0 w 107"/>
                  <a:gd name="T115" fmla="*/ 0 h 55"/>
                  <a:gd name="T116" fmla="*/ 0 w 107"/>
                  <a:gd name="T117" fmla="*/ 0 h 55"/>
                  <a:gd name="T118" fmla="*/ 0 w 107"/>
                  <a:gd name="T119" fmla="*/ 0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"/>
                  <a:gd name="T181" fmla="*/ 0 h 55"/>
                  <a:gd name="T182" fmla="*/ 107 w 107"/>
                  <a:gd name="T183" fmla="*/ 55 h 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" h="55">
                    <a:moveTo>
                      <a:pt x="107" y="40"/>
                    </a:moveTo>
                    <a:lnTo>
                      <a:pt x="107" y="39"/>
                    </a:lnTo>
                    <a:lnTo>
                      <a:pt x="106" y="39"/>
                    </a:lnTo>
                    <a:lnTo>
                      <a:pt x="105" y="38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6" y="26"/>
                    </a:lnTo>
                    <a:lnTo>
                      <a:pt x="77" y="23"/>
                    </a:lnTo>
                    <a:lnTo>
                      <a:pt x="71" y="21"/>
                    </a:lnTo>
                    <a:lnTo>
                      <a:pt x="66" y="20"/>
                    </a:lnTo>
                    <a:lnTo>
                      <a:pt x="59" y="21"/>
                    </a:lnTo>
                    <a:lnTo>
                      <a:pt x="54" y="21"/>
                    </a:lnTo>
                    <a:lnTo>
                      <a:pt x="49" y="23"/>
                    </a:lnTo>
                    <a:lnTo>
                      <a:pt x="42" y="25"/>
                    </a:lnTo>
                    <a:lnTo>
                      <a:pt x="36" y="29"/>
                    </a:lnTo>
                    <a:lnTo>
                      <a:pt x="30" y="32"/>
                    </a:lnTo>
                    <a:lnTo>
                      <a:pt x="28" y="33"/>
                    </a:lnTo>
                    <a:lnTo>
                      <a:pt x="18" y="38"/>
                    </a:lnTo>
                    <a:lnTo>
                      <a:pt x="12" y="43"/>
                    </a:lnTo>
                    <a:lnTo>
                      <a:pt x="8" y="50"/>
                    </a:lnTo>
                    <a:lnTo>
                      <a:pt x="5" y="55"/>
                    </a:lnTo>
                    <a:lnTo>
                      <a:pt x="4" y="53"/>
                    </a:lnTo>
                    <a:lnTo>
                      <a:pt x="3" y="52"/>
                    </a:lnTo>
                    <a:lnTo>
                      <a:pt x="2" y="50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5" y="23"/>
                    </a:lnTo>
                    <a:lnTo>
                      <a:pt x="11" y="17"/>
                    </a:lnTo>
                    <a:lnTo>
                      <a:pt x="17" y="11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7" y="5"/>
                    </a:lnTo>
                    <a:lnTo>
                      <a:pt x="44" y="3"/>
                    </a:lnTo>
                    <a:lnTo>
                      <a:pt x="49" y="2"/>
                    </a:lnTo>
                    <a:lnTo>
                      <a:pt x="55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3" y="2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87" y="9"/>
                    </a:lnTo>
                    <a:lnTo>
                      <a:pt x="90" y="12"/>
                    </a:lnTo>
                    <a:lnTo>
                      <a:pt x="91" y="13"/>
                    </a:lnTo>
                    <a:lnTo>
                      <a:pt x="94" y="17"/>
                    </a:lnTo>
                    <a:lnTo>
                      <a:pt x="99" y="22"/>
                    </a:lnTo>
                    <a:lnTo>
                      <a:pt x="103" y="29"/>
                    </a:lnTo>
                    <a:lnTo>
                      <a:pt x="105" y="33"/>
                    </a:lnTo>
                    <a:lnTo>
                      <a:pt x="106" y="36"/>
                    </a:lnTo>
                    <a:lnTo>
                      <a:pt x="107" y="38"/>
                    </a:lnTo>
                    <a:lnTo>
                      <a:pt x="107" y="4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7" name="Freeform 134"/>
              <p:cNvSpPr>
                <a:spLocks/>
              </p:cNvSpPr>
              <p:nvPr/>
            </p:nvSpPr>
            <p:spPr bwMode="auto">
              <a:xfrm>
                <a:off x="1641" y="2606"/>
                <a:ext cx="35" cy="19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0 w 103"/>
                  <a:gd name="T5" fmla="*/ 0 h 57"/>
                  <a:gd name="T6" fmla="*/ 0 w 103"/>
                  <a:gd name="T7" fmla="*/ 0 h 57"/>
                  <a:gd name="T8" fmla="*/ 0 w 103"/>
                  <a:gd name="T9" fmla="*/ 0 h 57"/>
                  <a:gd name="T10" fmla="*/ 0 w 103"/>
                  <a:gd name="T11" fmla="*/ 0 h 57"/>
                  <a:gd name="T12" fmla="*/ 0 w 103"/>
                  <a:gd name="T13" fmla="*/ 0 h 57"/>
                  <a:gd name="T14" fmla="*/ 0 w 103"/>
                  <a:gd name="T15" fmla="*/ 0 h 57"/>
                  <a:gd name="T16" fmla="*/ 0 w 103"/>
                  <a:gd name="T17" fmla="*/ 0 h 57"/>
                  <a:gd name="T18" fmla="*/ 0 w 103"/>
                  <a:gd name="T19" fmla="*/ 0 h 57"/>
                  <a:gd name="T20" fmla="*/ 0 w 103"/>
                  <a:gd name="T21" fmla="*/ 0 h 57"/>
                  <a:gd name="T22" fmla="*/ 0 w 103"/>
                  <a:gd name="T23" fmla="*/ 0 h 57"/>
                  <a:gd name="T24" fmla="*/ 0 w 103"/>
                  <a:gd name="T25" fmla="*/ 0 h 57"/>
                  <a:gd name="T26" fmla="*/ 0 w 103"/>
                  <a:gd name="T27" fmla="*/ 0 h 57"/>
                  <a:gd name="T28" fmla="*/ 0 w 103"/>
                  <a:gd name="T29" fmla="*/ 0 h 57"/>
                  <a:gd name="T30" fmla="*/ 0 w 103"/>
                  <a:gd name="T31" fmla="*/ 0 h 57"/>
                  <a:gd name="T32" fmla="*/ 0 w 103"/>
                  <a:gd name="T33" fmla="*/ 0 h 57"/>
                  <a:gd name="T34" fmla="*/ 0 w 103"/>
                  <a:gd name="T35" fmla="*/ 0 h 57"/>
                  <a:gd name="T36" fmla="*/ 0 w 103"/>
                  <a:gd name="T37" fmla="*/ 0 h 57"/>
                  <a:gd name="T38" fmla="*/ 0 w 103"/>
                  <a:gd name="T39" fmla="*/ 0 h 57"/>
                  <a:gd name="T40" fmla="*/ 0 w 103"/>
                  <a:gd name="T41" fmla="*/ 0 h 57"/>
                  <a:gd name="T42" fmla="*/ 0 w 103"/>
                  <a:gd name="T43" fmla="*/ 0 h 57"/>
                  <a:gd name="T44" fmla="*/ 0 w 103"/>
                  <a:gd name="T45" fmla="*/ 0 h 57"/>
                  <a:gd name="T46" fmla="*/ 0 w 103"/>
                  <a:gd name="T47" fmla="*/ 0 h 57"/>
                  <a:gd name="T48" fmla="*/ 0 w 103"/>
                  <a:gd name="T49" fmla="*/ 0 h 57"/>
                  <a:gd name="T50" fmla="*/ 0 w 103"/>
                  <a:gd name="T51" fmla="*/ 0 h 57"/>
                  <a:gd name="T52" fmla="*/ 0 w 103"/>
                  <a:gd name="T53" fmla="*/ 0 h 57"/>
                  <a:gd name="T54" fmla="*/ 0 w 103"/>
                  <a:gd name="T55" fmla="*/ 0 h 57"/>
                  <a:gd name="T56" fmla="*/ 0 w 103"/>
                  <a:gd name="T57" fmla="*/ 0 h 57"/>
                  <a:gd name="T58" fmla="*/ 0 w 103"/>
                  <a:gd name="T59" fmla="*/ 0 h 57"/>
                  <a:gd name="T60" fmla="*/ 0 w 103"/>
                  <a:gd name="T61" fmla="*/ 0 h 57"/>
                  <a:gd name="T62" fmla="*/ 0 w 103"/>
                  <a:gd name="T63" fmla="*/ 0 h 57"/>
                  <a:gd name="T64" fmla="*/ 0 w 103"/>
                  <a:gd name="T65" fmla="*/ 0 h 57"/>
                  <a:gd name="T66" fmla="*/ 0 w 103"/>
                  <a:gd name="T67" fmla="*/ 0 h 57"/>
                  <a:gd name="T68" fmla="*/ 0 w 103"/>
                  <a:gd name="T69" fmla="*/ 0 h 57"/>
                  <a:gd name="T70" fmla="*/ 0 w 103"/>
                  <a:gd name="T71" fmla="*/ 0 h 57"/>
                  <a:gd name="T72" fmla="*/ 0 w 103"/>
                  <a:gd name="T73" fmla="*/ 0 h 57"/>
                  <a:gd name="T74" fmla="*/ 0 w 103"/>
                  <a:gd name="T75" fmla="*/ 0 h 57"/>
                  <a:gd name="T76" fmla="*/ 0 w 103"/>
                  <a:gd name="T77" fmla="*/ 0 h 57"/>
                  <a:gd name="T78" fmla="*/ 0 w 103"/>
                  <a:gd name="T79" fmla="*/ 0 h 57"/>
                  <a:gd name="T80" fmla="*/ 0 w 103"/>
                  <a:gd name="T81" fmla="*/ 0 h 57"/>
                  <a:gd name="T82" fmla="*/ 0 w 103"/>
                  <a:gd name="T83" fmla="*/ 0 h 57"/>
                  <a:gd name="T84" fmla="*/ 0 w 103"/>
                  <a:gd name="T85" fmla="*/ 0 h 57"/>
                  <a:gd name="T86" fmla="*/ 0 w 103"/>
                  <a:gd name="T87" fmla="*/ 0 h 57"/>
                  <a:gd name="T88" fmla="*/ 0 w 103"/>
                  <a:gd name="T89" fmla="*/ 0 h 57"/>
                  <a:gd name="T90" fmla="*/ 0 w 103"/>
                  <a:gd name="T91" fmla="*/ 0 h 57"/>
                  <a:gd name="T92" fmla="*/ 0 w 103"/>
                  <a:gd name="T93" fmla="*/ 0 h 57"/>
                  <a:gd name="T94" fmla="*/ 0 w 103"/>
                  <a:gd name="T95" fmla="*/ 0 h 57"/>
                  <a:gd name="T96" fmla="*/ 0 w 103"/>
                  <a:gd name="T97" fmla="*/ 0 h 57"/>
                  <a:gd name="T98" fmla="*/ 0 w 103"/>
                  <a:gd name="T99" fmla="*/ 0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3"/>
                  <a:gd name="T151" fmla="*/ 0 h 57"/>
                  <a:gd name="T152" fmla="*/ 103 w 103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3" h="57">
                    <a:moveTo>
                      <a:pt x="103" y="31"/>
                    </a:moveTo>
                    <a:lnTo>
                      <a:pt x="100" y="28"/>
                    </a:lnTo>
                    <a:lnTo>
                      <a:pt x="96" y="25"/>
                    </a:lnTo>
                    <a:lnTo>
                      <a:pt x="91" y="23"/>
                    </a:lnTo>
                    <a:lnTo>
                      <a:pt x="85" y="21"/>
                    </a:lnTo>
                    <a:lnTo>
                      <a:pt x="81" y="20"/>
                    </a:lnTo>
                    <a:lnTo>
                      <a:pt x="76" y="19"/>
                    </a:lnTo>
                    <a:lnTo>
                      <a:pt x="70" y="19"/>
                    </a:lnTo>
                    <a:lnTo>
                      <a:pt x="65" y="20"/>
                    </a:lnTo>
                    <a:lnTo>
                      <a:pt x="59" y="20"/>
                    </a:lnTo>
                    <a:lnTo>
                      <a:pt x="52" y="22"/>
                    </a:lnTo>
                    <a:lnTo>
                      <a:pt x="45" y="23"/>
                    </a:lnTo>
                    <a:lnTo>
                      <a:pt x="38" y="25"/>
                    </a:lnTo>
                    <a:lnTo>
                      <a:pt x="34" y="26"/>
                    </a:lnTo>
                    <a:lnTo>
                      <a:pt x="22" y="31"/>
                    </a:lnTo>
                    <a:lnTo>
                      <a:pt x="14" y="40"/>
                    </a:lnTo>
                    <a:lnTo>
                      <a:pt x="9" y="49"/>
                    </a:lnTo>
                    <a:lnTo>
                      <a:pt x="6" y="57"/>
                    </a:lnTo>
                    <a:lnTo>
                      <a:pt x="5" y="56"/>
                    </a:lnTo>
                    <a:lnTo>
                      <a:pt x="4" y="54"/>
                    </a:lnTo>
                    <a:lnTo>
                      <a:pt x="2" y="53"/>
                    </a:lnTo>
                    <a:lnTo>
                      <a:pt x="1" y="50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11" y="15"/>
                    </a:lnTo>
                    <a:lnTo>
                      <a:pt x="19" y="12"/>
                    </a:lnTo>
                    <a:lnTo>
                      <a:pt x="27" y="9"/>
                    </a:lnTo>
                    <a:lnTo>
                      <a:pt x="33" y="6"/>
                    </a:lnTo>
                    <a:lnTo>
                      <a:pt x="41" y="4"/>
                    </a:lnTo>
                    <a:lnTo>
                      <a:pt x="46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2"/>
                    </a:lnTo>
                    <a:lnTo>
                      <a:pt x="78" y="3"/>
                    </a:lnTo>
                    <a:lnTo>
                      <a:pt x="81" y="4"/>
                    </a:lnTo>
                    <a:lnTo>
                      <a:pt x="83" y="5"/>
                    </a:lnTo>
                    <a:lnTo>
                      <a:pt x="86" y="6"/>
                    </a:lnTo>
                    <a:lnTo>
                      <a:pt x="90" y="8"/>
                    </a:lnTo>
                    <a:lnTo>
                      <a:pt x="93" y="11"/>
                    </a:lnTo>
                    <a:lnTo>
                      <a:pt x="97" y="15"/>
                    </a:lnTo>
                    <a:lnTo>
                      <a:pt x="100" y="21"/>
                    </a:lnTo>
                    <a:lnTo>
                      <a:pt x="102" y="26"/>
                    </a:lnTo>
                    <a:lnTo>
                      <a:pt x="103" y="3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8" name="Freeform 135"/>
              <p:cNvSpPr>
                <a:spLocks/>
              </p:cNvSpPr>
              <p:nvPr/>
            </p:nvSpPr>
            <p:spPr bwMode="auto">
              <a:xfrm>
                <a:off x="1636" y="2596"/>
                <a:ext cx="33" cy="23"/>
              </a:xfrm>
              <a:custGeom>
                <a:avLst/>
                <a:gdLst>
                  <a:gd name="T0" fmla="*/ 0 w 99"/>
                  <a:gd name="T1" fmla="*/ 0 h 67"/>
                  <a:gd name="T2" fmla="*/ 0 w 99"/>
                  <a:gd name="T3" fmla="*/ 0 h 67"/>
                  <a:gd name="T4" fmla="*/ 0 w 99"/>
                  <a:gd name="T5" fmla="*/ 0 h 67"/>
                  <a:gd name="T6" fmla="*/ 0 w 99"/>
                  <a:gd name="T7" fmla="*/ 0 h 67"/>
                  <a:gd name="T8" fmla="*/ 0 w 99"/>
                  <a:gd name="T9" fmla="*/ 0 h 67"/>
                  <a:gd name="T10" fmla="*/ 0 w 99"/>
                  <a:gd name="T11" fmla="*/ 0 h 67"/>
                  <a:gd name="T12" fmla="*/ 0 w 99"/>
                  <a:gd name="T13" fmla="*/ 0 h 67"/>
                  <a:gd name="T14" fmla="*/ 0 w 99"/>
                  <a:gd name="T15" fmla="*/ 0 h 67"/>
                  <a:gd name="T16" fmla="*/ 0 w 99"/>
                  <a:gd name="T17" fmla="*/ 0 h 67"/>
                  <a:gd name="T18" fmla="*/ 0 w 99"/>
                  <a:gd name="T19" fmla="*/ 0 h 67"/>
                  <a:gd name="T20" fmla="*/ 0 w 99"/>
                  <a:gd name="T21" fmla="*/ 0 h 67"/>
                  <a:gd name="T22" fmla="*/ 0 w 99"/>
                  <a:gd name="T23" fmla="*/ 0 h 67"/>
                  <a:gd name="T24" fmla="*/ 0 w 99"/>
                  <a:gd name="T25" fmla="*/ 0 h 67"/>
                  <a:gd name="T26" fmla="*/ 0 w 99"/>
                  <a:gd name="T27" fmla="*/ 0 h 67"/>
                  <a:gd name="T28" fmla="*/ 0 w 99"/>
                  <a:gd name="T29" fmla="*/ 0 h 67"/>
                  <a:gd name="T30" fmla="*/ 0 w 99"/>
                  <a:gd name="T31" fmla="*/ 0 h 67"/>
                  <a:gd name="T32" fmla="*/ 0 w 99"/>
                  <a:gd name="T33" fmla="*/ 0 h 67"/>
                  <a:gd name="T34" fmla="*/ 0 w 99"/>
                  <a:gd name="T35" fmla="*/ 0 h 67"/>
                  <a:gd name="T36" fmla="*/ 0 w 99"/>
                  <a:gd name="T37" fmla="*/ 0 h 67"/>
                  <a:gd name="T38" fmla="*/ 0 w 99"/>
                  <a:gd name="T39" fmla="*/ 0 h 67"/>
                  <a:gd name="T40" fmla="*/ 0 w 99"/>
                  <a:gd name="T41" fmla="*/ 0 h 67"/>
                  <a:gd name="T42" fmla="*/ 0 w 99"/>
                  <a:gd name="T43" fmla="*/ 0 h 67"/>
                  <a:gd name="T44" fmla="*/ 0 w 99"/>
                  <a:gd name="T45" fmla="*/ 0 h 67"/>
                  <a:gd name="T46" fmla="*/ 0 w 99"/>
                  <a:gd name="T47" fmla="*/ 0 h 67"/>
                  <a:gd name="T48" fmla="*/ 0 w 99"/>
                  <a:gd name="T49" fmla="*/ 0 h 67"/>
                  <a:gd name="T50" fmla="*/ 0 w 99"/>
                  <a:gd name="T51" fmla="*/ 0 h 67"/>
                  <a:gd name="T52" fmla="*/ 0 w 99"/>
                  <a:gd name="T53" fmla="*/ 0 h 67"/>
                  <a:gd name="T54" fmla="*/ 0 w 99"/>
                  <a:gd name="T55" fmla="*/ 0 h 67"/>
                  <a:gd name="T56" fmla="*/ 0 w 99"/>
                  <a:gd name="T57" fmla="*/ 0 h 67"/>
                  <a:gd name="T58" fmla="*/ 0 w 99"/>
                  <a:gd name="T59" fmla="*/ 0 h 67"/>
                  <a:gd name="T60" fmla="*/ 0 w 99"/>
                  <a:gd name="T61" fmla="*/ 0 h 67"/>
                  <a:gd name="T62" fmla="*/ 0 w 99"/>
                  <a:gd name="T63" fmla="*/ 0 h 67"/>
                  <a:gd name="T64" fmla="*/ 0 w 99"/>
                  <a:gd name="T65" fmla="*/ 0 h 67"/>
                  <a:gd name="T66" fmla="*/ 0 w 99"/>
                  <a:gd name="T67" fmla="*/ 0 h 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67"/>
                  <a:gd name="T104" fmla="*/ 99 w 99"/>
                  <a:gd name="T105" fmla="*/ 67 h 6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67">
                    <a:moveTo>
                      <a:pt x="99" y="27"/>
                    </a:moveTo>
                    <a:lnTo>
                      <a:pt x="99" y="27"/>
                    </a:lnTo>
                    <a:lnTo>
                      <a:pt x="98" y="27"/>
                    </a:lnTo>
                    <a:lnTo>
                      <a:pt x="95" y="26"/>
                    </a:lnTo>
                    <a:lnTo>
                      <a:pt x="93" y="24"/>
                    </a:lnTo>
                    <a:lnTo>
                      <a:pt x="92" y="24"/>
                    </a:lnTo>
                    <a:lnTo>
                      <a:pt x="91" y="24"/>
                    </a:lnTo>
                    <a:lnTo>
                      <a:pt x="89" y="23"/>
                    </a:lnTo>
                    <a:lnTo>
                      <a:pt x="87" y="23"/>
                    </a:lnTo>
                    <a:lnTo>
                      <a:pt x="83" y="23"/>
                    </a:lnTo>
                    <a:lnTo>
                      <a:pt x="81" y="22"/>
                    </a:lnTo>
                    <a:lnTo>
                      <a:pt x="76" y="22"/>
                    </a:lnTo>
                    <a:lnTo>
                      <a:pt x="72" y="22"/>
                    </a:lnTo>
                    <a:lnTo>
                      <a:pt x="66" y="22"/>
                    </a:lnTo>
                    <a:lnTo>
                      <a:pt x="60" y="23"/>
                    </a:lnTo>
                    <a:lnTo>
                      <a:pt x="54" y="26"/>
                    </a:lnTo>
                    <a:lnTo>
                      <a:pt x="47" y="29"/>
                    </a:lnTo>
                    <a:lnTo>
                      <a:pt x="40" y="32"/>
                    </a:lnTo>
                    <a:lnTo>
                      <a:pt x="31" y="35"/>
                    </a:lnTo>
                    <a:lnTo>
                      <a:pt x="24" y="38"/>
                    </a:lnTo>
                    <a:lnTo>
                      <a:pt x="19" y="43"/>
                    </a:lnTo>
                    <a:lnTo>
                      <a:pt x="16" y="48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0" y="57"/>
                    </a:lnTo>
                    <a:lnTo>
                      <a:pt x="9" y="61"/>
                    </a:lnTo>
                    <a:lnTo>
                      <a:pt x="8" y="65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6" y="64"/>
                    </a:lnTo>
                    <a:lnTo>
                      <a:pt x="5" y="61"/>
                    </a:lnTo>
                    <a:lnTo>
                      <a:pt x="4" y="60"/>
                    </a:lnTo>
                    <a:lnTo>
                      <a:pt x="2" y="56"/>
                    </a:lnTo>
                    <a:lnTo>
                      <a:pt x="1" y="52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20" y="13"/>
                    </a:lnTo>
                    <a:lnTo>
                      <a:pt x="26" y="10"/>
                    </a:lnTo>
                    <a:lnTo>
                      <a:pt x="33" y="6"/>
                    </a:lnTo>
                    <a:lnTo>
                      <a:pt x="39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4" y="2"/>
                    </a:lnTo>
                    <a:lnTo>
                      <a:pt x="79" y="5"/>
                    </a:lnTo>
                    <a:lnTo>
                      <a:pt x="85" y="10"/>
                    </a:lnTo>
                    <a:lnTo>
                      <a:pt x="90" y="13"/>
                    </a:lnTo>
                    <a:lnTo>
                      <a:pt x="94" y="18"/>
                    </a:lnTo>
                    <a:lnTo>
                      <a:pt x="97" y="22"/>
                    </a:lnTo>
                    <a:lnTo>
                      <a:pt x="99" y="2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39" name="Freeform 136"/>
              <p:cNvSpPr>
                <a:spLocks/>
              </p:cNvSpPr>
              <p:nvPr/>
            </p:nvSpPr>
            <p:spPr bwMode="auto">
              <a:xfrm>
                <a:off x="1629" y="2588"/>
                <a:ext cx="34" cy="22"/>
              </a:xfrm>
              <a:custGeom>
                <a:avLst/>
                <a:gdLst>
                  <a:gd name="T0" fmla="*/ 0 w 100"/>
                  <a:gd name="T1" fmla="*/ 0 h 68"/>
                  <a:gd name="T2" fmla="*/ 0 w 100"/>
                  <a:gd name="T3" fmla="*/ 0 h 68"/>
                  <a:gd name="T4" fmla="*/ 0 w 100"/>
                  <a:gd name="T5" fmla="*/ 0 h 68"/>
                  <a:gd name="T6" fmla="*/ 0 w 100"/>
                  <a:gd name="T7" fmla="*/ 0 h 68"/>
                  <a:gd name="T8" fmla="*/ 0 w 100"/>
                  <a:gd name="T9" fmla="*/ 0 h 68"/>
                  <a:gd name="T10" fmla="*/ 0 w 100"/>
                  <a:gd name="T11" fmla="*/ 0 h 68"/>
                  <a:gd name="T12" fmla="*/ 0 w 100"/>
                  <a:gd name="T13" fmla="*/ 0 h 68"/>
                  <a:gd name="T14" fmla="*/ 0 w 100"/>
                  <a:gd name="T15" fmla="*/ 0 h 68"/>
                  <a:gd name="T16" fmla="*/ 0 w 100"/>
                  <a:gd name="T17" fmla="*/ 0 h 68"/>
                  <a:gd name="T18" fmla="*/ 0 w 100"/>
                  <a:gd name="T19" fmla="*/ 0 h 68"/>
                  <a:gd name="T20" fmla="*/ 0 w 100"/>
                  <a:gd name="T21" fmla="*/ 0 h 68"/>
                  <a:gd name="T22" fmla="*/ 0 w 100"/>
                  <a:gd name="T23" fmla="*/ 0 h 68"/>
                  <a:gd name="T24" fmla="*/ 0 w 100"/>
                  <a:gd name="T25" fmla="*/ 0 h 68"/>
                  <a:gd name="T26" fmla="*/ 0 w 100"/>
                  <a:gd name="T27" fmla="*/ 0 h 68"/>
                  <a:gd name="T28" fmla="*/ 0 w 100"/>
                  <a:gd name="T29" fmla="*/ 0 h 68"/>
                  <a:gd name="T30" fmla="*/ 0 w 100"/>
                  <a:gd name="T31" fmla="*/ 0 h 68"/>
                  <a:gd name="T32" fmla="*/ 0 w 100"/>
                  <a:gd name="T33" fmla="*/ 0 h 68"/>
                  <a:gd name="T34" fmla="*/ 0 w 100"/>
                  <a:gd name="T35" fmla="*/ 0 h 68"/>
                  <a:gd name="T36" fmla="*/ 0 w 100"/>
                  <a:gd name="T37" fmla="*/ 0 h 68"/>
                  <a:gd name="T38" fmla="*/ 0 w 100"/>
                  <a:gd name="T39" fmla="*/ 0 h 68"/>
                  <a:gd name="T40" fmla="*/ 0 w 100"/>
                  <a:gd name="T41" fmla="*/ 0 h 68"/>
                  <a:gd name="T42" fmla="*/ 0 w 100"/>
                  <a:gd name="T43" fmla="*/ 0 h 68"/>
                  <a:gd name="T44" fmla="*/ 0 w 100"/>
                  <a:gd name="T45" fmla="*/ 0 h 68"/>
                  <a:gd name="T46" fmla="*/ 0 w 100"/>
                  <a:gd name="T47" fmla="*/ 0 h 68"/>
                  <a:gd name="T48" fmla="*/ 0 w 100"/>
                  <a:gd name="T49" fmla="*/ 0 h 68"/>
                  <a:gd name="T50" fmla="*/ 0 w 100"/>
                  <a:gd name="T51" fmla="*/ 0 h 68"/>
                  <a:gd name="T52" fmla="*/ 0 w 100"/>
                  <a:gd name="T53" fmla="*/ 0 h 68"/>
                  <a:gd name="T54" fmla="*/ 0 w 100"/>
                  <a:gd name="T55" fmla="*/ 0 h 68"/>
                  <a:gd name="T56" fmla="*/ 0 w 100"/>
                  <a:gd name="T57" fmla="*/ 0 h 68"/>
                  <a:gd name="T58" fmla="*/ 0 w 100"/>
                  <a:gd name="T59" fmla="*/ 0 h 68"/>
                  <a:gd name="T60" fmla="*/ 0 w 100"/>
                  <a:gd name="T61" fmla="*/ 0 h 68"/>
                  <a:gd name="T62" fmla="*/ 0 w 100"/>
                  <a:gd name="T63" fmla="*/ 0 h 68"/>
                  <a:gd name="T64" fmla="*/ 0 w 100"/>
                  <a:gd name="T65" fmla="*/ 0 h 68"/>
                  <a:gd name="T66" fmla="*/ 0 w 100"/>
                  <a:gd name="T67" fmla="*/ 0 h 68"/>
                  <a:gd name="T68" fmla="*/ 0 w 100"/>
                  <a:gd name="T69" fmla="*/ 0 h 68"/>
                  <a:gd name="T70" fmla="*/ 0 w 100"/>
                  <a:gd name="T71" fmla="*/ 0 h 68"/>
                  <a:gd name="T72" fmla="*/ 0 w 100"/>
                  <a:gd name="T73" fmla="*/ 0 h 68"/>
                  <a:gd name="T74" fmla="*/ 0 w 100"/>
                  <a:gd name="T75" fmla="*/ 0 h 68"/>
                  <a:gd name="T76" fmla="*/ 0 w 100"/>
                  <a:gd name="T77" fmla="*/ 0 h 68"/>
                  <a:gd name="T78" fmla="*/ 0 w 100"/>
                  <a:gd name="T79" fmla="*/ 0 h 68"/>
                  <a:gd name="T80" fmla="*/ 0 w 100"/>
                  <a:gd name="T81" fmla="*/ 0 h 68"/>
                  <a:gd name="T82" fmla="*/ 0 w 100"/>
                  <a:gd name="T83" fmla="*/ 0 h 68"/>
                  <a:gd name="T84" fmla="*/ 0 w 100"/>
                  <a:gd name="T85" fmla="*/ 0 h 68"/>
                  <a:gd name="T86" fmla="*/ 0 w 100"/>
                  <a:gd name="T87" fmla="*/ 0 h 68"/>
                  <a:gd name="T88" fmla="*/ 0 w 100"/>
                  <a:gd name="T89" fmla="*/ 0 h 68"/>
                  <a:gd name="T90" fmla="*/ 0 w 100"/>
                  <a:gd name="T91" fmla="*/ 0 h 68"/>
                  <a:gd name="T92" fmla="*/ 0 w 100"/>
                  <a:gd name="T93" fmla="*/ 0 h 68"/>
                  <a:gd name="T94" fmla="*/ 0 w 100"/>
                  <a:gd name="T95" fmla="*/ 0 h 68"/>
                  <a:gd name="T96" fmla="*/ 0 w 100"/>
                  <a:gd name="T97" fmla="*/ 0 h 68"/>
                  <a:gd name="T98" fmla="*/ 0 w 100"/>
                  <a:gd name="T99" fmla="*/ 0 h 68"/>
                  <a:gd name="T100" fmla="*/ 0 w 100"/>
                  <a:gd name="T101" fmla="*/ 0 h 68"/>
                  <a:gd name="T102" fmla="*/ 0 w 100"/>
                  <a:gd name="T103" fmla="*/ 0 h 68"/>
                  <a:gd name="T104" fmla="*/ 0 w 100"/>
                  <a:gd name="T105" fmla="*/ 0 h 68"/>
                  <a:gd name="T106" fmla="*/ 0 w 100"/>
                  <a:gd name="T107" fmla="*/ 0 h 68"/>
                  <a:gd name="T108" fmla="*/ 0 w 100"/>
                  <a:gd name="T109" fmla="*/ 0 h 68"/>
                  <a:gd name="T110" fmla="*/ 0 w 100"/>
                  <a:gd name="T111" fmla="*/ 0 h 68"/>
                  <a:gd name="T112" fmla="*/ 0 w 100"/>
                  <a:gd name="T113" fmla="*/ 0 h 68"/>
                  <a:gd name="T114" fmla="*/ 0 w 100"/>
                  <a:gd name="T115" fmla="*/ 0 h 68"/>
                  <a:gd name="T116" fmla="*/ 0 w 100"/>
                  <a:gd name="T117" fmla="*/ 0 h 68"/>
                  <a:gd name="T118" fmla="*/ 0 w 100"/>
                  <a:gd name="T119" fmla="*/ 0 h 68"/>
                  <a:gd name="T120" fmla="*/ 0 w 100"/>
                  <a:gd name="T121" fmla="*/ 0 h 68"/>
                  <a:gd name="T122" fmla="*/ 0 w 100"/>
                  <a:gd name="T123" fmla="*/ 0 h 68"/>
                  <a:gd name="T124" fmla="*/ 0 w 100"/>
                  <a:gd name="T125" fmla="*/ 0 h 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0"/>
                  <a:gd name="T190" fmla="*/ 0 h 68"/>
                  <a:gd name="T191" fmla="*/ 100 w 100"/>
                  <a:gd name="T192" fmla="*/ 68 h 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0" h="68">
                    <a:moveTo>
                      <a:pt x="100" y="22"/>
                    </a:moveTo>
                    <a:lnTo>
                      <a:pt x="97" y="21"/>
                    </a:lnTo>
                    <a:lnTo>
                      <a:pt x="93" y="21"/>
                    </a:lnTo>
                    <a:lnTo>
                      <a:pt x="88" y="21"/>
                    </a:lnTo>
                    <a:lnTo>
                      <a:pt x="84" y="21"/>
                    </a:lnTo>
                    <a:lnTo>
                      <a:pt x="80" y="21"/>
                    </a:lnTo>
                    <a:lnTo>
                      <a:pt x="75" y="21"/>
                    </a:lnTo>
                    <a:lnTo>
                      <a:pt x="69" y="22"/>
                    </a:lnTo>
                    <a:lnTo>
                      <a:pt x="64" y="23"/>
                    </a:lnTo>
                    <a:lnTo>
                      <a:pt x="58" y="25"/>
                    </a:lnTo>
                    <a:lnTo>
                      <a:pt x="51" y="27"/>
                    </a:lnTo>
                    <a:lnTo>
                      <a:pt x="45" y="30"/>
                    </a:lnTo>
                    <a:lnTo>
                      <a:pt x="38" y="34"/>
                    </a:lnTo>
                    <a:lnTo>
                      <a:pt x="30" y="39"/>
                    </a:lnTo>
                    <a:lnTo>
                      <a:pt x="25" y="46"/>
                    </a:lnTo>
                    <a:lnTo>
                      <a:pt x="21" y="54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4"/>
                    </a:lnTo>
                    <a:lnTo>
                      <a:pt x="15" y="66"/>
                    </a:lnTo>
                    <a:lnTo>
                      <a:pt x="14" y="67"/>
                    </a:lnTo>
                    <a:lnTo>
                      <a:pt x="14" y="68"/>
                    </a:lnTo>
                    <a:lnTo>
                      <a:pt x="12" y="66"/>
                    </a:lnTo>
                    <a:lnTo>
                      <a:pt x="10" y="63"/>
                    </a:lnTo>
                    <a:lnTo>
                      <a:pt x="7" y="60"/>
                    </a:lnTo>
                    <a:lnTo>
                      <a:pt x="3" y="55"/>
                    </a:lnTo>
                    <a:lnTo>
                      <a:pt x="1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6" y="12"/>
                    </a:lnTo>
                    <a:lnTo>
                      <a:pt x="33" y="9"/>
                    </a:lnTo>
                    <a:lnTo>
                      <a:pt x="41" y="6"/>
                    </a:lnTo>
                    <a:lnTo>
                      <a:pt x="47" y="5"/>
                    </a:lnTo>
                    <a:lnTo>
                      <a:pt x="52" y="3"/>
                    </a:lnTo>
                    <a:lnTo>
                      <a:pt x="57" y="2"/>
                    </a:lnTo>
                    <a:lnTo>
                      <a:pt x="61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4" y="1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8"/>
                    </a:lnTo>
                    <a:lnTo>
                      <a:pt x="95" y="12"/>
                    </a:lnTo>
                    <a:lnTo>
                      <a:pt x="98" y="18"/>
                    </a:lnTo>
                    <a:lnTo>
                      <a:pt x="100" y="2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0" name="Freeform 137"/>
              <p:cNvSpPr>
                <a:spLocks/>
              </p:cNvSpPr>
              <p:nvPr/>
            </p:nvSpPr>
            <p:spPr bwMode="auto">
              <a:xfrm>
                <a:off x="1623" y="2579"/>
                <a:ext cx="34" cy="23"/>
              </a:xfrm>
              <a:custGeom>
                <a:avLst/>
                <a:gdLst>
                  <a:gd name="T0" fmla="*/ 0 w 101"/>
                  <a:gd name="T1" fmla="*/ 0 h 70"/>
                  <a:gd name="T2" fmla="*/ 0 w 101"/>
                  <a:gd name="T3" fmla="*/ 0 h 70"/>
                  <a:gd name="T4" fmla="*/ 0 w 101"/>
                  <a:gd name="T5" fmla="*/ 0 h 70"/>
                  <a:gd name="T6" fmla="*/ 0 w 101"/>
                  <a:gd name="T7" fmla="*/ 0 h 70"/>
                  <a:gd name="T8" fmla="*/ 0 w 101"/>
                  <a:gd name="T9" fmla="*/ 0 h 70"/>
                  <a:gd name="T10" fmla="*/ 0 w 101"/>
                  <a:gd name="T11" fmla="*/ 0 h 70"/>
                  <a:gd name="T12" fmla="*/ 0 w 101"/>
                  <a:gd name="T13" fmla="*/ 0 h 70"/>
                  <a:gd name="T14" fmla="*/ 0 w 101"/>
                  <a:gd name="T15" fmla="*/ 0 h 70"/>
                  <a:gd name="T16" fmla="*/ 0 w 101"/>
                  <a:gd name="T17" fmla="*/ 0 h 70"/>
                  <a:gd name="T18" fmla="*/ 0 w 101"/>
                  <a:gd name="T19" fmla="*/ 0 h 70"/>
                  <a:gd name="T20" fmla="*/ 0 w 101"/>
                  <a:gd name="T21" fmla="*/ 0 h 70"/>
                  <a:gd name="T22" fmla="*/ 0 w 101"/>
                  <a:gd name="T23" fmla="*/ 0 h 70"/>
                  <a:gd name="T24" fmla="*/ 0 w 101"/>
                  <a:gd name="T25" fmla="*/ 0 h 70"/>
                  <a:gd name="T26" fmla="*/ 0 w 101"/>
                  <a:gd name="T27" fmla="*/ 0 h 70"/>
                  <a:gd name="T28" fmla="*/ 0 w 101"/>
                  <a:gd name="T29" fmla="*/ 0 h 70"/>
                  <a:gd name="T30" fmla="*/ 0 w 101"/>
                  <a:gd name="T31" fmla="*/ 0 h 70"/>
                  <a:gd name="T32" fmla="*/ 0 w 101"/>
                  <a:gd name="T33" fmla="*/ 0 h 70"/>
                  <a:gd name="T34" fmla="*/ 0 w 101"/>
                  <a:gd name="T35" fmla="*/ 0 h 70"/>
                  <a:gd name="T36" fmla="*/ 0 w 101"/>
                  <a:gd name="T37" fmla="*/ 0 h 70"/>
                  <a:gd name="T38" fmla="*/ 0 w 101"/>
                  <a:gd name="T39" fmla="*/ 0 h 70"/>
                  <a:gd name="T40" fmla="*/ 0 w 101"/>
                  <a:gd name="T41" fmla="*/ 0 h 70"/>
                  <a:gd name="T42" fmla="*/ 0 w 101"/>
                  <a:gd name="T43" fmla="*/ 0 h 70"/>
                  <a:gd name="T44" fmla="*/ 0 w 101"/>
                  <a:gd name="T45" fmla="*/ 0 h 70"/>
                  <a:gd name="T46" fmla="*/ 0 w 101"/>
                  <a:gd name="T47" fmla="*/ 0 h 70"/>
                  <a:gd name="T48" fmla="*/ 0 w 101"/>
                  <a:gd name="T49" fmla="*/ 0 h 70"/>
                  <a:gd name="T50" fmla="*/ 0 w 101"/>
                  <a:gd name="T51" fmla="*/ 0 h 70"/>
                  <a:gd name="T52" fmla="*/ 0 w 101"/>
                  <a:gd name="T53" fmla="*/ 0 h 70"/>
                  <a:gd name="T54" fmla="*/ 0 w 101"/>
                  <a:gd name="T55" fmla="*/ 0 h 70"/>
                  <a:gd name="T56" fmla="*/ 0 w 101"/>
                  <a:gd name="T57" fmla="*/ 0 h 70"/>
                  <a:gd name="T58" fmla="*/ 0 w 101"/>
                  <a:gd name="T59" fmla="*/ 0 h 70"/>
                  <a:gd name="T60" fmla="*/ 0 w 101"/>
                  <a:gd name="T61" fmla="*/ 0 h 70"/>
                  <a:gd name="T62" fmla="*/ 0 w 101"/>
                  <a:gd name="T63" fmla="*/ 0 h 70"/>
                  <a:gd name="T64" fmla="*/ 0 w 101"/>
                  <a:gd name="T65" fmla="*/ 0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70"/>
                  <a:gd name="T101" fmla="*/ 101 w 101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70">
                    <a:moveTo>
                      <a:pt x="101" y="24"/>
                    </a:moveTo>
                    <a:lnTo>
                      <a:pt x="99" y="22"/>
                    </a:lnTo>
                    <a:lnTo>
                      <a:pt x="97" y="22"/>
                    </a:lnTo>
                    <a:lnTo>
                      <a:pt x="95" y="21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8" y="21"/>
                    </a:lnTo>
                    <a:lnTo>
                      <a:pt x="83" y="21"/>
                    </a:lnTo>
                    <a:lnTo>
                      <a:pt x="79" y="22"/>
                    </a:lnTo>
                    <a:lnTo>
                      <a:pt x="74" y="24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7" y="29"/>
                    </a:lnTo>
                    <a:lnTo>
                      <a:pt x="50" y="31"/>
                    </a:lnTo>
                    <a:lnTo>
                      <a:pt x="43" y="34"/>
                    </a:lnTo>
                    <a:lnTo>
                      <a:pt x="33" y="40"/>
                    </a:lnTo>
                    <a:lnTo>
                      <a:pt x="27" y="47"/>
                    </a:lnTo>
                    <a:lnTo>
                      <a:pt x="22" y="54"/>
                    </a:lnTo>
                    <a:lnTo>
                      <a:pt x="18" y="61"/>
                    </a:lnTo>
                    <a:lnTo>
                      <a:pt x="16" y="63"/>
                    </a:lnTo>
                    <a:lnTo>
                      <a:pt x="15" y="65"/>
                    </a:lnTo>
                    <a:lnTo>
                      <a:pt x="14" y="67"/>
                    </a:lnTo>
                    <a:lnTo>
                      <a:pt x="13" y="70"/>
                    </a:lnTo>
                    <a:lnTo>
                      <a:pt x="11" y="69"/>
                    </a:lnTo>
                    <a:lnTo>
                      <a:pt x="8" y="66"/>
                    </a:lnTo>
                    <a:lnTo>
                      <a:pt x="5" y="61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5" y="35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5" y="20"/>
                    </a:lnTo>
                    <a:lnTo>
                      <a:pt x="21" y="15"/>
                    </a:lnTo>
                    <a:lnTo>
                      <a:pt x="26" y="11"/>
                    </a:lnTo>
                    <a:lnTo>
                      <a:pt x="32" y="7"/>
                    </a:lnTo>
                    <a:lnTo>
                      <a:pt x="40" y="4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4" y="2"/>
                    </a:lnTo>
                    <a:lnTo>
                      <a:pt x="82" y="4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0" y="19"/>
                    </a:lnTo>
                    <a:lnTo>
                      <a:pt x="101" y="2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1" name="Freeform 138"/>
              <p:cNvSpPr>
                <a:spLocks/>
              </p:cNvSpPr>
              <p:nvPr/>
            </p:nvSpPr>
            <p:spPr bwMode="auto">
              <a:xfrm>
                <a:off x="1640" y="2566"/>
                <a:ext cx="232" cy="74"/>
              </a:xfrm>
              <a:custGeom>
                <a:avLst/>
                <a:gdLst>
                  <a:gd name="T0" fmla="*/ 1 w 695"/>
                  <a:gd name="T1" fmla="*/ 0 h 222"/>
                  <a:gd name="T2" fmla="*/ 0 w 695"/>
                  <a:gd name="T3" fmla="*/ 0 h 222"/>
                  <a:gd name="T4" fmla="*/ 0 w 695"/>
                  <a:gd name="T5" fmla="*/ 0 h 222"/>
                  <a:gd name="T6" fmla="*/ 0 w 695"/>
                  <a:gd name="T7" fmla="*/ 0 h 222"/>
                  <a:gd name="T8" fmla="*/ 0 w 695"/>
                  <a:gd name="T9" fmla="*/ 0 h 222"/>
                  <a:gd name="T10" fmla="*/ 0 w 695"/>
                  <a:gd name="T11" fmla="*/ 0 h 222"/>
                  <a:gd name="T12" fmla="*/ 0 w 695"/>
                  <a:gd name="T13" fmla="*/ 0 h 222"/>
                  <a:gd name="T14" fmla="*/ 0 w 695"/>
                  <a:gd name="T15" fmla="*/ 0 h 222"/>
                  <a:gd name="T16" fmla="*/ 0 w 695"/>
                  <a:gd name="T17" fmla="*/ 0 h 222"/>
                  <a:gd name="T18" fmla="*/ 0 w 695"/>
                  <a:gd name="T19" fmla="*/ 0 h 222"/>
                  <a:gd name="T20" fmla="*/ 0 w 695"/>
                  <a:gd name="T21" fmla="*/ 0 h 222"/>
                  <a:gd name="T22" fmla="*/ 0 w 695"/>
                  <a:gd name="T23" fmla="*/ 0 h 222"/>
                  <a:gd name="T24" fmla="*/ 0 w 695"/>
                  <a:gd name="T25" fmla="*/ 0 h 222"/>
                  <a:gd name="T26" fmla="*/ 0 w 695"/>
                  <a:gd name="T27" fmla="*/ 0 h 222"/>
                  <a:gd name="T28" fmla="*/ 0 w 695"/>
                  <a:gd name="T29" fmla="*/ 0 h 222"/>
                  <a:gd name="T30" fmla="*/ 1 w 695"/>
                  <a:gd name="T31" fmla="*/ 0 h 222"/>
                  <a:gd name="T32" fmla="*/ 1 w 695"/>
                  <a:gd name="T33" fmla="*/ 0 h 222"/>
                  <a:gd name="T34" fmla="*/ 1 w 695"/>
                  <a:gd name="T35" fmla="*/ 0 h 222"/>
                  <a:gd name="T36" fmla="*/ 1 w 695"/>
                  <a:gd name="T37" fmla="*/ 0 h 222"/>
                  <a:gd name="T38" fmla="*/ 1 w 695"/>
                  <a:gd name="T39" fmla="*/ 0 h 222"/>
                  <a:gd name="T40" fmla="*/ 1 w 695"/>
                  <a:gd name="T41" fmla="*/ 0 h 222"/>
                  <a:gd name="T42" fmla="*/ 1 w 695"/>
                  <a:gd name="T43" fmla="*/ 0 h 222"/>
                  <a:gd name="T44" fmla="*/ 1 w 695"/>
                  <a:gd name="T45" fmla="*/ 0 h 222"/>
                  <a:gd name="T46" fmla="*/ 1 w 695"/>
                  <a:gd name="T47" fmla="*/ 0 h 222"/>
                  <a:gd name="T48" fmla="*/ 1 w 695"/>
                  <a:gd name="T49" fmla="*/ 0 h 222"/>
                  <a:gd name="T50" fmla="*/ 1 w 695"/>
                  <a:gd name="T51" fmla="*/ 0 h 222"/>
                  <a:gd name="T52" fmla="*/ 1 w 695"/>
                  <a:gd name="T53" fmla="*/ 0 h 222"/>
                  <a:gd name="T54" fmla="*/ 1 w 695"/>
                  <a:gd name="T55" fmla="*/ 0 h 222"/>
                  <a:gd name="T56" fmla="*/ 1 w 695"/>
                  <a:gd name="T57" fmla="*/ 0 h 222"/>
                  <a:gd name="T58" fmla="*/ 1 w 695"/>
                  <a:gd name="T59" fmla="*/ 0 h 222"/>
                  <a:gd name="T60" fmla="*/ 1 w 695"/>
                  <a:gd name="T61" fmla="*/ 0 h 222"/>
                  <a:gd name="T62" fmla="*/ 1 w 695"/>
                  <a:gd name="T63" fmla="*/ 0 h 222"/>
                  <a:gd name="T64" fmla="*/ 1 w 695"/>
                  <a:gd name="T65" fmla="*/ 0 h 222"/>
                  <a:gd name="T66" fmla="*/ 1 w 695"/>
                  <a:gd name="T67" fmla="*/ 0 h 222"/>
                  <a:gd name="T68" fmla="*/ 1 w 695"/>
                  <a:gd name="T69" fmla="*/ 0 h 222"/>
                  <a:gd name="T70" fmla="*/ 1 w 695"/>
                  <a:gd name="T71" fmla="*/ 0 h 222"/>
                  <a:gd name="T72" fmla="*/ 1 w 695"/>
                  <a:gd name="T73" fmla="*/ 0 h 222"/>
                  <a:gd name="T74" fmla="*/ 1 w 695"/>
                  <a:gd name="T75" fmla="*/ 0 h 222"/>
                  <a:gd name="T76" fmla="*/ 1 w 695"/>
                  <a:gd name="T77" fmla="*/ 0 h 2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5"/>
                  <a:gd name="T118" fmla="*/ 0 h 222"/>
                  <a:gd name="T119" fmla="*/ 695 w 695"/>
                  <a:gd name="T120" fmla="*/ 222 h 2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5" h="222">
                    <a:moveTo>
                      <a:pt x="595" y="174"/>
                    </a:moveTo>
                    <a:lnTo>
                      <a:pt x="596" y="192"/>
                    </a:lnTo>
                    <a:lnTo>
                      <a:pt x="32" y="28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19" y="13"/>
                    </a:lnTo>
                    <a:lnTo>
                      <a:pt x="12" y="11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5" y="10"/>
                    </a:lnTo>
                    <a:lnTo>
                      <a:pt x="68" y="19"/>
                    </a:lnTo>
                    <a:lnTo>
                      <a:pt x="101" y="30"/>
                    </a:lnTo>
                    <a:lnTo>
                      <a:pt x="135" y="39"/>
                    </a:lnTo>
                    <a:lnTo>
                      <a:pt x="168" y="49"/>
                    </a:lnTo>
                    <a:lnTo>
                      <a:pt x="201" y="58"/>
                    </a:lnTo>
                    <a:lnTo>
                      <a:pt x="234" y="68"/>
                    </a:lnTo>
                    <a:lnTo>
                      <a:pt x="266" y="77"/>
                    </a:lnTo>
                    <a:lnTo>
                      <a:pt x="298" y="86"/>
                    </a:lnTo>
                    <a:lnTo>
                      <a:pt x="327" y="94"/>
                    </a:lnTo>
                    <a:lnTo>
                      <a:pt x="356" y="102"/>
                    </a:lnTo>
                    <a:lnTo>
                      <a:pt x="382" y="109"/>
                    </a:lnTo>
                    <a:lnTo>
                      <a:pt x="407" y="115"/>
                    </a:lnTo>
                    <a:lnTo>
                      <a:pt x="429" y="121"/>
                    </a:lnTo>
                    <a:lnTo>
                      <a:pt x="448" y="126"/>
                    </a:lnTo>
                    <a:lnTo>
                      <a:pt x="465" y="129"/>
                    </a:lnTo>
                    <a:lnTo>
                      <a:pt x="480" y="132"/>
                    </a:lnTo>
                    <a:lnTo>
                      <a:pt x="495" y="136"/>
                    </a:lnTo>
                    <a:lnTo>
                      <a:pt x="507" y="140"/>
                    </a:lnTo>
                    <a:lnTo>
                      <a:pt x="521" y="143"/>
                    </a:lnTo>
                    <a:lnTo>
                      <a:pt x="533" y="147"/>
                    </a:lnTo>
                    <a:lnTo>
                      <a:pt x="545" y="150"/>
                    </a:lnTo>
                    <a:lnTo>
                      <a:pt x="556" y="155"/>
                    </a:lnTo>
                    <a:lnTo>
                      <a:pt x="567" y="158"/>
                    </a:lnTo>
                    <a:lnTo>
                      <a:pt x="577" y="162"/>
                    </a:lnTo>
                    <a:lnTo>
                      <a:pt x="587" y="165"/>
                    </a:lnTo>
                    <a:lnTo>
                      <a:pt x="596" y="168"/>
                    </a:lnTo>
                    <a:lnTo>
                      <a:pt x="605" y="172"/>
                    </a:lnTo>
                    <a:lnTo>
                      <a:pt x="613" y="175"/>
                    </a:lnTo>
                    <a:lnTo>
                      <a:pt x="622" y="177"/>
                    </a:lnTo>
                    <a:lnTo>
                      <a:pt x="629" y="179"/>
                    </a:lnTo>
                    <a:lnTo>
                      <a:pt x="636" y="181"/>
                    </a:lnTo>
                    <a:lnTo>
                      <a:pt x="644" y="182"/>
                    </a:lnTo>
                    <a:lnTo>
                      <a:pt x="651" y="184"/>
                    </a:lnTo>
                    <a:lnTo>
                      <a:pt x="658" y="185"/>
                    </a:lnTo>
                    <a:lnTo>
                      <a:pt x="664" y="186"/>
                    </a:lnTo>
                    <a:lnTo>
                      <a:pt x="670" y="187"/>
                    </a:lnTo>
                    <a:lnTo>
                      <a:pt x="675" y="188"/>
                    </a:lnTo>
                    <a:lnTo>
                      <a:pt x="681" y="189"/>
                    </a:lnTo>
                    <a:lnTo>
                      <a:pt x="685" y="189"/>
                    </a:lnTo>
                    <a:lnTo>
                      <a:pt x="688" y="191"/>
                    </a:lnTo>
                    <a:lnTo>
                      <a:pt x="690" y="191"/>
                    </a:lnTo>
                    <a:lnTo>
                      <a:pt x="692" y="191"/>
                    </a:lnTo>
                    <a:lnTo>
                      <a:pt x="695" y="191"/>
                    </a:lnTo>
                    <a:lnTo>
                      <a:pt x="693" y="198"/>
                    </a:lnTo>
                    <a:lnTo>
                      <a:pt x="693" y="206"/>
                    </a:lnTo>
                    <a:lnTo>
                      <a:pt x="692" y="214"/>
                    </a:lnTo>
                    <a:lnTo>
                      <a:pt x="691" y="222"/>
                    </a:lnTo>
                    <a:lnTo>
                      <a:pt x="686" y="221"/>
                    </a:lnTo>
                    <a:lnTo>
                      <a:pt x="680" y="220"/>
                    </a:lnTo>
                    <a:lnTo>
                      <a:pt x="673" y="218"/>
                    </a:lnTo>
                    <a:lnTo>
                      <a:pt x="665" y="216"/>
                    </a:lnTo>
                    <a:lnTo>
                      <a:pt x="658" y="214"/>
                    </a:lnTo>
                    <a:lnTo>
                      <a:pt x="649" y="212"/>
                    </a:lnTo>
                    <a:lnTo>
                      <a:pt x="642" y="209"/>
                    </a:lnTo>
                    <a:lnTo>
                      <a:pt x="634" y="206"/>
                    </a:lnTo>
                    <a:lnTo>
                      <a:pt x="633" y="183"/>
                    </a:lnTo>
                    <a:lnTo>
                      <a:pt x="595" y="17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2" name="Freeform 139"/>
              <p:cNvSpPr>
                <a:spLocks/>
              </p:cNvSpPr>
              <p:nvPr/>
            </p:nvSpPr>
            <p:spPr bwMode="auto">
              <a:xfrm>
                <a:off x="1875" y="2432"/>
                <a:ext cx="168" cy="205"/>
              </a:xfrm>
              <a:custGeom>
                <a:avLst/>
                <a:gdLst>
                  <a:gd name="T0" fmla="*/ 0 w 504"/>
                  <a:gd name="T1" fmla="*/ 1 h 615"/>
                  <a:gd name="T2" fmla="*/ 0 w 504"/>
                  <a:gd name="T3" fmla="*/ 1 h 615"/>
                  <a:gd name="T4" fmla="*/ 0 w 504"/>
                  <a:gd name="T5" fmla="*/ 1 h 615"/>
                  <a:gd name="T6" fmla="*/ 0 w 504"/>
                  <a:gd name="T7" fmla="*/ 1 h 615"/>
                  <a:gd name="T8" fmla="*/ 0 w 504"/>
                  <a:gd name="T9" fmla="*/ 1 h 615"/>
                  <a:gd name="T10" fmla="*/ 0 w 504"/>
                  <a:gd name="T11" fmla="*/ 1 h 615"/>
                  <a:gd name="T12" fmla="*/ 0 w 504"/>
                  <a:gd name="T13" fmla="*/ 1 h 615"/>
                  <a:gd name="T14" fmla="*/ 0 w 504"/>
                  <a:gd name="T15" fmla="*/ 1 h 615"/>
                  <a:gd name="T16" fmla="*/ 0 w 504"/>
                  <a:gd name="T17" fmla="*/ 1 h 615"/>
                  <a:gd name="T18" fmla="*/ 0 w 504"/>
                  <a:gd name="T19" fmla="*/ 1 h 615"/>
                  <a:gd name="T20" fmla="*/ 0 w 504"/>
                  <a:gd name="T21" fmla="*/ 1 h 615"/>
                  <a:gd name="T22" fmla="*/ 0 w 504"/>
                  <a:gd name="T23" fmla="*/ 1 h 615"/>
                  <a:gd name="T24" fmla="*/ 0 w 504"/>
                  <a:gd name="T25" fmla="*/ 1 h 615"/>
                  <a:gd name="T26" fmla="*/ 0 w 504"/>
                  <a:gd name="T27" fmla="*/ 1 h 615"/>
                  <a:gd name="T28" fmla="*/ 0 w 504"/>
                  <a:gd name="T29" fmla="*/ 0 h 615"/>
                  <a:gd name="T30" fmla="*/ 0 w 504"/>
                  <a:gd name="T31" fmla="*/ 0 h 615"/>
                  <a:gd name="T32" fmla="*/ 0 w 504"/>
                  <a:gd name="T33" fmla="*/ 0 h 615"/>
                  <a:gd name="T34" fmla="*/ 0 w 504"/>
                  <a:gd name="T35" fmla="*/ 0 h 615"/>
                  <a:gd name="T36" fmla="*/ 0 w 504"/>
                  <a:gd name="T37" fmla="*/ 0 h 615"/>
                  <a:gd name="T38" fmla="*/ 0 w 504"/>
                  <a:gd name="T39" fmla="*/ 0 h 615"/>
                  <a:gd name="T40" fmla="*/ 0 w 504"/>
                  <a:gd name="T41" fmla="*/ 0 h 615"/>
                  <a:gd name="T42" fmla="*/ 1 w 504"/>
                  <a:gd name="T43" fmla="*/ 0 h 615"/>
                  <a:gd name="T44" fmla="*/ 1 w 504"/>
                  <a:gd name="T45" fmla="*/ 0 h 615"/>
                  <a:gd name="T46" fmla="*/ 1 w 504"/>
                  <a:gd name="T47" fmla="*/ 0 h 615"/>
                  <a:gd name="T48" fmla="*/ 1 w 504"/>
                  <a:gd name="T49" fmla="*/ 0 h 615"/>
                  <a:gd name="T50" fmla="*/ 1 w 504"/>
                  <a:gd name="T51" fmla="*/ 0 h 615"/>
                  <a:gd name="T52" fmla="*/ 1 w 504"/>
                  <a:gd name="T53" fmla="*/ 0 h 615"/>
                  <a:gd name="T54" fmla="*/ 1 w 504"/>
                  <a:gd name="T55" fmla="*/ 0 h 615"/>
                  <a:gd name="T56" fmla="*/ 1 w 504"/>
                  <a:gd name="T57" fmla="*/ 0 h 615"/>
                  <a:gd name="T58" fmla="*/ 1 w 504"/>
                  <a:gd name="T59" fmla="*/ 0 h 615"/>
                  <a:gd name="T60" fmla="*/ 0 w 504"/>
                  <a:gd name="T61" fmla="*/ 0 h 615"/>
                  <a:gd name="T62" fmla="*/ 0 w 504"/>
                  <a:gd name="T63" fmla="*/ 0 h 615"/>
                  <a:gd name="T64" fmla="*/ 0 w 504"/>
                  <a:gd name="T65" fmla="*/ 1 h 615"/>
                  <a:gd name="T66" fmla="*/ 0 w 504"/>
                  <a:gd name="T67" fmla="*/ 1 h 615"/>
                  <a:gd name="T68" fmla="*/ 0 w 504"/>
                  <a:gd name="T69" fmla="*/ 1 h 615"/>
                  <a:gd name="T70" fmla="*/ 0 w 504"/>
                  <a:gd name="T71" fmla="*/ 1 h 6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4"/>
                  <a:gd name="T109" fmla="*/ 0 h 615"/>
                  <a:gd name="T110" fmla="*/ 504 w 504"/>
                  <a:gd name="T111" fmla="*/ 615 h 6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4" h="615">
                    <a:moveTo>
                      <a:pt x="0" y="615"/>
                    </a:moveTo>
                    <a:lnTo>
                      <a:pt x="1" y="609"/>
                    </a:lnTo>
                    <a:lnTo>
                      <a:pt x="1" y="603"/>
                    </a:lnTo>
                    <a:lnTo>
                      <a:pt x="2" y="598"/>
                    </a:lnTo>
                    <a:lnTo>
                      <a:pt x="2" y="593"/>
                    </a:lnTo>
                    <a:lnTo>
                      <a:pt x="7" y="590"/>
                    </a:lnTo>
                    <a:lnTo>
                      <a:pt x="12" y="587"/>
                    </a:lnTo>
                    <a:lnTo>
                      <a:pt x="16" y="583"/>
                    </a:lnTo>
                    <a:lnTo>
                      <a:pt x="21" y="578"/>
                    </a:lnTo>
                    <a:lnTo>
                      <a:pt x="23" y="576"/>
                    </a:lnTo>
                    <a:lnTo>
                      <a:pt x="25" y="572"/>
                    </a:lnTo>
                    <a:lnTo>
                      <a:pt x="28" y="570"/>
                    </a:lnTo>
                    <a:lnTo>
                      <a:pt x="31" y="567"/>
                    </a:lnTo>
                    <a:lnTo>
                      <a:pt x="37" y="560"/>
                    </a:lnTo>
                    <a:lnTo>
                      <a:pt x="45" y="550"/>
                    </a:lnTo>
                    <a:lnTo>
                      <a:pt x="52" y="542"/>
                    </a:lnTo>
                    <a:lnTo>
                      <a:pt x="60" y="531"/>
                    </a:lnTo>
                    <a:lnTo>
                      <a:pt x="69" y="521"/>
                    </a:lnTo>
                    <a:lnTo>
                      <a:pt x="77" y="509"/>
                    </a:lnTo>
                    <a:lnTo>
                      <a:pt x="87" y="497"/>
                    </a:lnTo>
                    <a:lnTo>
                      <a:pt x="97" y="485"/>
                    </a:lnTo>
                    <a:lnTo>
                      <a:pt x="109" y="470"/>
                    </a:lnTo>
                    <a:lnTo>
                      <a:pt x="121" y="454"/>
                    </a:lnTo>
                    <a:lnTo>
                      <a:pt x="132" y="439"/>
                    </a:lnTo>
                    <a:lnTo>
                      <a:pt x="144" y="424"/>
                    </a:lnTo>
                    <a:lnTo>
                      <a:pt x="157" y="409"/>
                    </a:lnTo>
                    <a:lnTo>
                      <a:pt x="169" y="394"/>
                    </a:lnTo>
                    <a:lnTo>
                      <a:pt x="181" y="379"/>
                    </a:lnTo>
                    <a:lnTo>
                      <a:pt x="194" y="364"/>
                    </a:lnTo>
                    <a:lnTo>
                      <a:pt x="206" y="349"/>
                    </a:lnTo>
                    <a:lnTo>
                      <a:pt x="219" y="335"/>
                    </a:lnTo>
                    <a:lnTo>
                      <a:pt x="233" y="320"/>
                    </a:lnTo>
                    <a:lnTo>
                      <a:pt x="246" y="306"/>
                    </a:lnTo>
                    <a:lnTo>
                      <a:pt x="258" y="291"/>
                    </a:lnTo>
                    <a:lnTo>
                      <a:pt x="271" y="276"/>
                    </a:lnTo>
                    <a:lnTo>
                      <a:pt x="284" y="263"/>
                    </a:lnTo>
                    <a:lnTo>
                      <a:pt x="296" y="248"/>
                    </a:lnTo>
                    <a:lnTo>
                      <a:pt x="310" y="233"/>
                    </a:lnTo>
                    <a:lnTo>
                      <a:pt x="323" y="218"/>
                    </a:lnTo>
                    <a:lnTo>
                      <a:pt x="337" y="202"/>
                    </a:lnTo>
                    <a:lnTo>
                      <a:pt x="350" y="188"/>
                    </a:lnTo>
                    <a:lnTo>
                      <a:pt x="363" y="173"/>
                    </a:lnTo>
                    <a:lnTo>
                      <a:pt x="377" y="157"/>
                    </a:lnTo>
                    <a:lnTo>
                      <a:pt x="389" y="142"/>
                    </a:lnTo>
                    <a:lnTo>
                      <a:pt x="403" y="126"/>
                    </a:lnTo>
                    <a:lnTo>
                      <a:pt x="416" y="110"/>
                    </a:lnTo>
                    <a:lnTo>
                      <a:pt x="430" y="94"/>
                    </a:lnTo>
                    <a:lnTo>
                      <a:pt x="442" y="80"/>
                    </a:lnTo>
                    <a:lnTo>
                      <a:pt x="455" y="64"/>
                    </a:lnTo>
                    <a:lnTo>
                      <a:pt x="468" y="48"/>
                    </a:lnTo>
                    <a:lnTo>
                      <a:pt x="479" y="32"/>
                    </a:lnTo>
                    <a:lnTo>
                      <a:pt x="492" y="16"/>
                    </a:lnTo>
                    <a:lnTo>
                      <a:pt x="504" y="0"/>
                    </a:lnTo>
                    <a:lnTo>
                      <a:pt x="503" y="6"/>
                    </a:lnTo>
                    <a:lnTo>
                      <a:pt x="501" y="10"/>
                    </a:lnTo>
                    <a:lnTo>
                      <a:pt x="500" y="15"/>
                    </a:lnTo>
                    <a:lnTo>
                      <a:pt x="497" y="20"/>
                    </a:lnTo>
                    <a:lnTo>
                      <a:pt x="464" y="62"/>
                    </a:lnTo>
                    <a:lnTo>
                      <a:pt x="428" y="105"/>
                    </a:lnTo>
                    <a:lnTo>
                      <a:pt x="391" y="151"/>
                    </a:lnTo>
                    <a:lnTo>
                      <a:pt x="352" y="196"/>
                    </a:lnTo>
                    <a:lnTo>
                      <a:pt x="315" y="241"/>
                    </a:lnTo>
                    <a:lnTo>
                      <a:pt x="277" y="287"/>
                    </a:lnTo>
                    <a:lnTo>
                      <a:pt x="240" y="331"/>
                    </a:lnTo>
                    <a:lnTo>
                      <a:pt x="204" y="375"/>
                    </a:lnTo>
                    <a:lnTo>
                      <a:pt x="169" y="417"/>
                    </a:lnTo>
                    <a:lnTo>
                      <a:pt x="137" y="456"/>
                    </a:lnTo>
                    <a:lnTo>
                      <a:pt x="106" y="493"/>
                    </a:lnTo>
                    <a:lnTo>
                      <a:pt x="77" y="526"/>
                    </a:lnTo>
                    <a:lnTo>
                      <a:pt x="52" y="556"/>
                    </a:lnTo>
                    <a:lnTo>
                      <a:pt x="31" y="580"/>
                    </a:lnTo>
                    <a:lnTo>
                      <a:pt x="13" y="600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3" name="Freeform 140"/>
              <p:cNvSpPr>
                <a:spLocks/>
              </p:cNvSpPr>
              <p:nvPr/>
            </p:nvSpPr>
            <p:spPr bwMode="auto">
              <a:xfrm>
                <a:off x="1876" y="2351"/>
                <a:ext cx="184" cy="276"/>
              </a:xfrm>
              <a:custGeom>
                <a:avLst/>
                <a:gdLst>
                  <a:gd name="T0" fmla="*/ 1 w 553"/>
                  <a:gd name="T1" fmla="*/ 0 h 828"/>
                  <a:gd name="T2" fmla="*/ 1 w 553"/>
                  <a:gd name="T3" fmla="*/ 0 h 828"/>
                  <a:gd name="T4" fmla="*/ 1 w 553"/>
                  <a:gd name="T5" fmla="*/ 0 h 828"/>
                  <a:gd name="T6" fmla="*/ 1 w 553"/>
                  <a:gd name="T7" fmla="*/ 0 h 828"/>
                  <a:gd name="T8" fmla="*/ 1 w 553"/>
                  <a:gd name="T9" fmla="*/ 1 h 828"/>
                  <a:gd name="T10" fmla="*/ 0 w 553"/>
                  <a:gd name="T11" fmla="*/ 1 h 828"/>
                  <a:gd name="T12" fmla="*/ 0 w 553"/>
                  <a:gd name="T13" fmla="*/ 1 h 828"/>
                  <a:gd name="T14" fmla="*/ 0 w 553"/>
                  <a:gd name="T15" fmla="*/ 1 h 828"/>
                  <a:gd name="T16" fmla="*/ 0 w 553"/>
                  <a:gd name="T17" fmla="*/ 1 h 828"/>
                  <a:gd name="T18" fmla="*/ 0 w 553"/>
                  <a:gd name="T19" fmla="*/ 1 h 828"/>
                  <a:gd name="T20" fmla="*/ 0 w 553"/>
                  <a:gd name="T21" fmla="*/ 1 h 828"/>
                  <a:gd name="T22" fmla="*/ 0 w 553"/>
                  <a:gd name="T23" fmla="*/ 1 h 828"/>
                  <a:gd name="T24" fmla="*/ 0 w 553"/>
                  <a:gd name="T25" fmla="*/ 1 h 828"/>
                  <a:gd name="T26" fmla="*/ 0 w 553"/>
                  <a:gd name="T27" fmla="*/ 1 h 828"/>
                  <a:gd name="T28" fmla="*/ 0 w 553"/>
                  <a:gd name="T29" fmla="*/ 1 h 828"/>
                  <a:gd name="T30" fmla="*/ 0 w 553"/>
                  <a:gd name="T31" fmla="*/ 1 h 828"/>
                  <a:gd name="T32" fmla="*/ 0 w 553"/>
                  <a:gd name="T33" fmla="*/ 1 h 828"/>
                  <a:gd name="T34" fmla="*/ 0 w 553"/>
                  <a:gd name="T35" fmla="*/ 1 h 828"/>
                  <a:gd name="T36" fmla="*/ 0 w 553"/>
                  <a:gd name="T37" fmla="*/ 1 h 828"/>
                  <a:gd name="T38" fmla="*/ 0 w 553"/>
                  <a:gd name="T39" fmla="*/ 1 h 828"/>
                  <a:gd name="T40" fmla="*/ 0 w 553"/>
                  <a:gd name="T41" fmla="*/ 1 h 828"/>
                  <a:gd name="T42" fmla="*/ 0 w 553"/>
                  <a:gd name="T43" fmla="*/ 1 h 828"/>
                  <a:gd name="T44" fmla="*/ 0 w 553"/>
                  <a:gd name="T45" fmla="*/ 1 h 828"/>
                  <a:gd name="T46" fmla="*/ 0 w 553"/>
                  <a:gd name="T47" fmla="*/ 1 h 828"/>
                  <a:gd name="T48" fmla="*/ 0 w 553"/>
                  <a:gd name="T49" fmla="*/ 1 h 828"/>
                  <a:gd name="T50" fmla="*/ 0 w 553"/>
                  <a:gd name="T51" fmla="*/ 1 h 828"/>
                  <a:gd name="T52" fmla="*/ 0 w 553"/>
                  <a:gd name="T53" fmla="*/ 1 h 828"/>
                  <a:gd name="T54" fmla="*/ 0 w 553"/>
                  <a:gd name="T55" fmla="*/ 1 h 828"/>
                  <a:gd name="T56" fmla="*/ 0 w 553"/>
                  <a:gd name="T57" fmla="*/ 1 h 828"/>
                  <a:gd name="T58" fmla="*/ 0 w 553"/>
                  <a:gd name="T59" fmla="*/ 1 h 828"/>
                  <a:gd name="T60" fmla="*/ 0 w 553"/>
                  <a:gd name="T61" fmla="*/ 1 h 828"/>
                  <a:gd name="T62" fmla="*/ 0 w 553"/>
                  <a:gd name="T63" fmla="*/ 1 h 828"/>
                  <a:gd name="T64" fmla="*/ 0 w 553"/>
                  <a:gd name="T65" fmla="*/ 1 h 828"/>
                  <a:gd name="T66" fmla="*/ 0 w 553"/>
                  <a:gd name="T67" fmla="*/ 1 h 828"/>
                  <a:gd name="T68" fmla="*/ 0 w 553"/>
                  <a:gd name="T69" fmla="*/ 1 h 828"/>
                  <a:gd name="T70" fmla="*/ 0 w 553"/>
                  <a:gd name="T71" fmla="*/ 1 h 828"/>
                  <a:gd name="T72" fmla="*/ 0 w 553"/>
                  <a:gd name="T73" fmla="*/ 1 h 828"/>
                  <a:gd name="T74" fmla="*/ 0 w 553"/>
                  <a:gd name="T75" fmla="*/ 0 h 828"/>
                  <a:gd name="T76" fmla="*/ 0 w 553"/>
                  <a:gd name="T77" fmla="*/ 0 h 828"/>
                  <a:gd name="T78" fmla="*/ 0 w 553"/>
                  <a:gd name="T79" fmla="*/ 0 h 828"/>
                  <a:gd name="T80" fmla="*/ 1 w 553"/>
                  <a:gd name="T81" fmla="*/ 0 h 828"/>
                  <a:gd name="T82" fmla="*/ 1 w 553"/>
                  <a:gd name="T83" fmla="*/ 0 h 828"/>
                  <a:gd name="T84" fmla="*/ 1 w 553"/>
                  <a:gd name="T85" fmla="*/ 0 h 828"/>
                  <a:gd name="T86" fmla="*/ 1 w 553"/>
                  <a:gd name="T87" fmla="*/ 0 h 828"/>
                  <a:gd name="T88" fmla="*/ 1 w 553"/>
                  <a:gd name="T89" fmla="*/ 0 h 828"/>
                  <a:gd name="T90" fmla="*/ 1 w 553"/>
                  <a:gd name="T91" fmla="*/ 0 h 828"/>
                  <a:gd name="T92" fmla="*/ 1 w 553"/>
                  <a:gd name="T93" fmla="*/ 0 h 828"/>
                  <a:gd name="T94" fmla="*/ 1 w 553"/>
                  <a:gd name="T95" fmla="*/ 0 h 828"/>
                  <a:gd name="T96" fmla="*/ 1 w 553"/>
                  <a:gd name="T97" fmla="*/ 0 h 828"/>
                  <a:gd name="T98" fmla="*/ 1 w 553"/>
                  <a:gd name="T99" fmla="*/ 0 h 828"/>
                  <a:gd name="T100" fmla="*/ 1 w 553"/>
                  <a:gd name="T101" fmla="*/ 0 h 828"/>
                  <a:gd name="T102" fmla="*/ 1 w 553"/>
                  <a:gd name="T103" fmla="*/ 0 h 828"/>
                  <a:gd name="T104" fmla="*/ 1 w 553"/>
                  <a:gd name="T105" fmla="*/ 0 h 828"/>
                  <a:gd name="T106" fmla="*/ 1 w 553"/>
                  <a:gd name="T107" fmla="*/ 0 h 828"/>
                  <a:gd name="T108" fmla="*/ 1 w 553"/>
                  <a:gd name="T109" fmla="*/ 0 h 828"/>
                  <a:gd name="T110" fmla="*/ 1 w 553"/>
                  <a:gd name="T111" fmla="*/ 0 h 828"/>
                  <a:gd name="T112" fmla="*/ 1 w 553"/>
                  <a:gd name="T113" fmla="*/ 0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53"/>
                  <a:gd name="T172" fmla="*/ 0 h 828"/>
                  <a:gd name="T173" fmla="*/ 553 w 553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53" h="828">
                    <a:moveTo>
                      <a:pt x="506" y="225"/>
                    </a:moveTo>
                    <a:lnTo>
                      <a:pt x="493" y="242"/>
                    </a:lnTo>
                    <a:lnTo>
                      <a:pt x="482" y="259"/>
                    </a:lnTo>
                    <a:lnTo>
                      <a:pt x="469" y="276"/>
                    </a:lnTo>
                    <a:lnTo>
                      <a:pt x="455" y="292"/>
                    </a:lnTo>
                    <a:lnTo>
                      <a:pt x="443" y="309"/>
                    </a:lnTo>
                    <a:lnTo>
                      <a:pt x="429" y="325"/>
                    </a:lnTo>
                    <a:lnTo>
                      <a:pt x="415" y="342"/>
                    </a:lnTo>
                    <a:lnTo>
                      <a:pt x="401" y="358"/>
                    </a:lnTo>
                    <a:lnTo>
                      <a:pt x="388" y="375"/>
                    </a:lnTo>
                    <a:lnTo>
                      <a:pt x="374" y="390"/>
                    </a:lnTo>
                    <a:lnTo>
                      <a:pt x="360" y="406"/>
                    </a:lnTo>
                    <a:lnTo>
                      <a:pt x="345" y="423"/>
                    </a:lnTo>
                    <a:lnTo>
                      <a:pt x="331" y="439"/>
                    </a:lnTo>
                    <a:lnTo>
                      <a:pt x="318" y="455"/>
                    </a:lnTo>
                    <a:lnTo>
                      <a:pt x="303" y="471"/>
                    </a:lnTo>
                    <a:lnTo>
                      <a:pt x="289" y="487"/>
                    </a:lnTo>
                    <a:lnTo>
                      <a:pt x="276" y="501"/>
                    </a:lnTo>
                    <a:lnTo>
                      <a:pt x="264" y="515"/>
                    </a:lnTo>
                    <a:lnTo>
                      <a:pt x="251" y="530"/>
                    </a:lnTo>
                    <a:lnTo>
                      <a:pt x="238" y="545"/>
                    </a:lnTo>
                    <a:lnTo>
                      <a:pt x="226" y="559"/>
                    </a:lnTo>
                    <a:lnTo>
                      <a:pt x="212" y="573"/>
                    </a:lnTo>
                    <a:lnTo>
                      <a:pt x="199" y="588"/>
                    </a:lnTo>
                    <a:lnTo>
                      <a:pt x="186" y="603"/>
                    </a:lnTo>
                    <a:lnTo>
                      <a:pt x="174" y="618"/>
                    </a:lnTo>
                    <a:lnTo>
                      <a:pt x="162" y="633"/>
                    </a:lnTo>
                    <a:lnTo>
                      <a:pt x="149" y="647"/>
                    </a:lnTo>
                    <a:lnTo>
                      <a:pt x="137" y="663"/>
                    </a:lnTo>
                    <a:lnTo>
                      <a:pt x="125" y="678"/>
                    </a:lnTo>
                    <a:lnTo>
                      <a:pt x="113" y="693"/>
                    </a:lnTo>
                    <a:lnTo>
                      <a:pt x="102" y="709"/>
                    </a:lnTo>
                    <a:lnTo>
                      <a:pt x="90" y="724"/>
                    </a:lnTo>
                    <a:lnTo>
                      <a:pt x="80" y="736"/>
                    </a:lnTo>
                    <a:lnTo>
                      <a:pt x="70" y="748"/>
                    </a:lnTo>
                    <a:lnTo>
                      <a:pt x="62" y="759"/>
                    </a:lnTo>
                    <a:lnTo>
                      <a:pt x="53" y="770"/>
                    </a:lnTo>
                    <a:lnTo>
                      <a:pt x="45" y="780"/>
                    </a:lnTo>
                    <a:lnTo>
                      <a:pt x="37" y="789"/>
                    </a:lnTo>
                    <a:lnTo>
                      <a:pt x="30" y="798"/>
                    </a:lnTo>
                    <a:lnTo>
                      <a:pt x="24" y="805"/>
                    </a:lnTo>
                    <a:lnTo>
                      <a:pt x="20" y="808"/>
                    </a:lnTo>
                    <a:lnTo>
                      <a:pt x="18" y="810"/>
                    </a:lnTo>
                    <a:lnTo>
                      <a:pt x="16" y="813"/>
                    </a:lnTo>
                    <a:lnTo>
                      <a:pt x="14" y="816"/>
                    </a:lnTo>
                    <a:lnTo>
                      <a:pt x="10" y="821"/>
                    </a:lnTo>
                    <a:lnTo>
                      <a:pt x="7" y="824"/>
                    </a:lnTo>
                    <a:lnTo>
                      <a:pt x="3" y="827"/>
                    </a:lnTo>
                    <a:lnTo>
                      <a:pt x="0" y="828"/>
                    </a:lnTo>
                    <a:lnTo>
                      <a:pt x="1" y="813"/>
                    </a:lnTo>
                    <a:lnTo>
                      <a:pt x="3" y="800"/>
                    </a:lnTo>
                    <a:lnTo>
                      <a:pt x="4" y="785"/>
                    </a:lnTo>
                    <a:lnTo>
                      <a:pt x="6" y="771"/>
                    </a:lnTo>
                    <a:lnTo>
                      <a:pt x="10" y="768"/>
                    </a:lnTo>
                    <a:lnTo>
                      <a:pt x="14" y="764"/>
                    </a:lnTo>
                    <a:lnTo>
                      <a:pt x="20" y="757"/>
                    </a:lnTo>
                    <a:lnTo>
                      <a:pt x="28" y="749"/>
                    </a:lnTo>
                    <a:lnTo>
                      <a:pt x="37" y="737"/>
                    </a:lnTo>
                    <a:lnTo>
                      <a:pt x="48" y="721"/>
                    </a:lnTo>
                    <a:lnTo>
                      <a:pt x="59" y="702"/>
                    </a:lnTo>
                    <a:lnTo>
                      <a:pt x="73" y="679"/>
                    </a:lnTo>
                    <a:lnTo>
                      <a:pt x="81" y="665"/>
                    </a:lnTo>
                    <a:lnTo>
                      <a:pt x="91" y="651"/>
                    </a:lnTo>
                    <a:lnTo>
                      <a:pt x="102" y="633"/>
                    </a:lnTo>
                    <a:lnTo>
                      <a:pt x="115" y="612"/>
                    </a:lnTo>
                    <a:lnTo>
                      <a:pt x="129" y="590"/>
                    </a:lnTo>
                    <a:lnTo>
                      <a:pt x="144" y="567"/>
                    </a:lnTo>
                    <a:lnTo>
                      <a:pt x="160" y="543"/>
                    </a:lnTo>
                    <a:lnTo>
                      <a:pt x="177" y="517"/>
                    </a:lnTo>
                    <a:lnTo>
                      <a:pt x="195" y="491"/>
                    </a:lnTo>
                    <a:lnTo>
                      <a:pt x="213" y="463"/>
                    </a:lnTo>
                    <a:lnTo>
                      <a:pt x="231" y="437"/>
                    </a:lnTo>
                    <a:lnTo>
                      <a:pt x="249" y="409"/>
                    </a:lnTo>
                    <a:lnTo>
                      <a:pt x="267" y="382"/>
                    </a:lnTo>
                    <a:lnTo>
                      <a:pt x="285" y="356"/>
                    </a:lnTo>
                    <a:lnTo>
                      <a:pt x="303" y="329"/>
                    </a:lnTo>
                    <a:lnTo>
                      <a:pt x="320" y="304"/>
                    </a:lnTo>
                    <a:lnTo>
                      <a:pt x="335" y="281"/>
                    </a:lnTo>
                    <a:lnTo>
                      <a:pt x="349" y="260"/>
                    </a:lnTo>
                    <a:lnTo>
                      <a:pt x="362" y="240"/>
                    </a:lnTo>
                    <a:lnTo>
                      <a:pt x="375" y="221"/>
                    </a:lnTo>
                    <a:lnTo>
                      <a:pt x="386" y="204"/>
                    </a:lnTo>
                    <a:lnTo>
                      <a:pt x="397" y="189"/>
                    </a:lnTo>
                    <a:lnTo>
                      <a:pt x="406" y="176"/>
                    </a:lnTo>
                    <a:lnTo>
                      <a:pt x="413" y="165"/>
                    </a:lnTo>
                    <a:lnTo>
                      <a:pt x="452" y="105"/>
                    </a:lnTo>
                    <a:lnTo>
                      <a:pt x="462" y="89"/>
                    </a:lnTo>
                    <a:lnTo>
                      <a:pt x="471" y="75"/>
                    </a:lnTo>
                    <a:lnTo>
                      <a:pt x="479" y="63"/>
                    </a:lnTo>
                    <a:lnTo>
                      <a:pt x="486" y="53"/>
                    </a:lnTo>
                    <a:lnTo>
                      <a:pt x="491" y="45"/>
                    </a:lnTo>
                    <a:lnTo>
                      <a:pt x="498" y="38"/>
                    </a:lnTo>
                    <a:lnTo>
                      <a:pt x="502" y="33"/>
                    </a:lnTo>
                    <a:lnTo>
                      <a:pt x="507" y="29"/>
                    </a:lnTo>
                    <a:lnTo>
                      <a:pt x="512" y="26"/>
                    </a:lnTo>
                    <a:lnTo>
                      <a:pt x="519" y="21"/>
                    </a:lnTo>
                    <a:lnTo>
                      <a:pt x="525" y="18"/>
                    </a:lnTo>
                    <a:lnTo>
                      <a:pt x="531" y="14"/>
                    </a:lnTo>
                    <a:lnTo>
                      <a:pt x="538" y="10"/>
                    </a:lnTo>
                    <a:lnTo>
                      <a:pt x="543" y="7"/>
                    </a:lnTo>
                    <a:lnTo>
                      <a:pt x="548" y="3"/>
                    </a:lnTo>
                    <a:lnTo>
                      <a:pt x="553" y="0"/>
                    </a:lnTo>
                    <a:lnTo>
                      <a:pt x="553" y="17"/>
                    </a:lnTo>
                    <a:lnTo>
                      <a:pt x="552" y="38"/>
                    </a:lnTo>
                    <a:lnTo>
                      <a:pt x="550" y="57"/>
                    </a:lnTo>
                    <a:lnTo>
                      <a:pt x="550" y="71"/>
                    </a:lnTo>
                    <a:lnTo>
                      <a:pt x="549" y="77"/>
                    </a:lnTo>
                    <a:lnTo>
                      <a:pt x="546" y="89"/>
                    </a:lnTo>
                    <a:lnTo>
                      <a:pt x="542" y="106"/>
                    </a:lnTo>
                    <a:lnTo>
                      <a:pt x="536" y="126"/>
                    </a:lnTo>
                    <a:lnTo>
                      <a:pt x="529" y="149"/>
                    </a:lnTo>
                    <a:lnTo>
                      <a:pt x="522" y="175"/>
                    </a:lnTo>
                    <a:lnTo>
                      <a:pt x="513" y="200"/>
                    </a:lnTo>
                    <a:lnTo>
                      <a:pt x="506" y="22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4" name="Rectangle 141"/>
              <p:cNvSpPr>
                <a:spLocks noChangeArrowheads="1"/>
              </p:cNvSpPr>
              <p:nvPr/>
            </p:nvSpPr>
            <p:spPr bwMode="auto">
              <a:xfrm>
                <a:off x="1470" y="2596"/>
                <a:ext cx="1" cy="1"/>
              </a:xfrm>
              <a:prstGeom prst="rect">
                <a:avLst/>
              </a:prstGeom>
              <a:solidFill>
                <a:srgbClr val="C491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5" name="Freeform 142"/>
              <p:cNvSpPr>
                <a:spLocks/>
              </p:cNvSpPr>
              <p:nvPr/>
            </p:nvSpPr>
            <p:spPr bwMode="auto">
              <a:xfrm>
                <a:off x="1500" y="2625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0 w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1"/>
                  <a:gd name="T21" fmla="*/ 1 w 1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6" name="Freeform 143"/>
              <p:cNvSpPr>
                <a:spLocks/>
              </p:cNvSpPr>
              <p:nvPr/>
            </p:nvSpPr>
            <p:spPr bwMode="auto">
              <a:xfrm>
                <a:off x="1546" y="269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7" name="Rectangle 144"/>
              <p:cNvSpPr>
                <a:spLocks noChangeArrowheads="1"/>
              </p:cNvSpPr>
              <p:nvPr/>
            </p:nvSpPr>
            <p:spPr bwMode="auto">
              <a:xfrm>
                <a:off x="1675" y="2618"/>
                <a:ext cx="1" cy="1"/>
              </a:xfrm>
              <a:prstGeom prst="rect">
                <a:avLst/>
              </a:prstGeom>
              <a:solidFill>
                <a:srgbClr val="C491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8" name="Freeform 145"/>
              <p:cNvSpPr>
                <a:spLocks/>
              </p:cNvSpPr>
              <p:nvPr/>
            </p:nvSpPr>
            <p:spPr bwMode="auto">
              <a:xfrm>
                <a:off x="1574" y="2482"/>
                <a:ext cx="0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0 w 2"/>
                  <a:gd name="T8" fmla="*/ 0 w 2"/>
                  <a:gd name="T9" fmla="*/ 0 w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2"/>
                  <a:gd name="T21" fmla="*/ 2 w 2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49" name="Freeform 146"/>
              <p:cNvSpPr>
                <a:spLocks/>
              </p:cNvSpPr>
              <p:nvPr/>
            </p:nvSpPr>
            <p:spPr bwMode="auto">
              <a:xfrm>
                <a:off x="1591" y="246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0" name="Freeform 147"/>
              <p:cNvSpPr>
                <a:spLocks/>
              </p:cNvSpPr>
              <p:nvPr/>
            </p:nvSpPr>
            <p:spPr bwMode="auto">
              <a:xfrm>
                <a:off x="1802" y="2473"/>
                <a:ext cx="40" cy="24"/>
              </a:xfrm>
              <a:custGeom>
                <a:avLst/>
                <a:gdLst>
                  <a:gd name="T0" fmla="*/ 0 w 118"/>
                  <a:gd name="T1" fmla="*/ 0 h 72"/>
                  <a:gd name="T2" fmla="*/ 0 w 118"/>
                  <a:gd name="T3" fmla="*/ 0 h 72"/>
                  <a:gd name="T4" fmla="*/ 0 w 118"/>
                  <a:gd name="T5" fmla="*/ 0 h 72"/>
                  <a:gd name="T6" fmla="*/ 0 w 118"/>
                  <a:gd name="T7" fmla="*/ 0 h 72"/>
                  <a:gd name="T8" fmla="*/ 0 w 118"/>
                  <a:gd name="T9" fmla="*/ 0 h 72"/>
                  <a:gd name="T10" fmla="*/ 0 w 118"/>
                  <a:gd name="T11" fmla="*/ 0 h 72"/>
                  <a:gd name="T12" fmla="*/ 0 w 118"/>
                  <a:gd name="T13" fmla="*/ 0 h 72"/>
                  <a:gd name="T14" fmla="*/ 0 w 118"/>
                  <a:gd name="T15" fmla="*/ 0 h 72"/>
                  <a:gd name="T16" fmla="*/ 0 w 118"/>
                  <a:gd name="T17" fmla="*/ 0 h 72"/>
                  <a:gd name="T18" fmla="*/ 0 w 118"/>
                  <a:gd name="T19" fmla="*/ 0 h 72"/>
                  <a:gd name="T20" fmla="*/ 0 w 118"/>
                  <a:gd name="T21" fmla="*/ 0 h 72"/>
                  <a:gd name="T22" fmla="*/ 0 w 118"/>
                  <a:gd name="T23" fmla="*/ 0 h 72"/>
                  <a:gd name="T24" fmla="*/ 0 w 118"/>
                  <a:gd name="T25" fmla="*/ 0 h 72"/>
                  <a:gd name="T26" fmla="*/ 0 w 118"/>
                  <a:gd name="T27" fmla="*/ 0 h 72"/>
                  <a:gd name="T28" fmla="*/ 0 w 118"/>
                  <a:gd name="T29" fmla="*/ 0 h 72"/>
                  <a:gd name="T30" fmla="*/ 0 w 118"/>
                  <a:gd name="T31" fmla="*/ 0 h 72"/>
                  <a:gd name="T32" fmla="*/ 0 w 118"/>
                  <a:gd name="T33" fmla="*/ 0 h 72"/>
                  <a:gd name="T34" fmla="*/ 0 w 118"/>
                  <a:gd name="T35" fmla="*/ 0 h 72"/>
                  <a:gd name="T36" fmla="*/ 0 w 118"/>
                  <a:gd name="T37" fmla="*/ 0 h 72"/>
                  <a:gd name="T38" fmla="*/ 0 w 118"/>
                  <a:gd name="T39" fmla="*/ 0 h 72"/>
                  <a:gd name="T40" fmla="*/ 0 w 118"/>
                  <a:gd name="T41" fmla="*/ 0 h 72"/>
                  <a:gd name="T42" fmla="*/ 0 w 118"/>
                  <a:gd name="T43" fmla="*/ 0 h 72"/>
                  <a:gd name="T44" fmla="*/ 0 w 118"/>
                  <a:gd name="T45" fmla="*/ 0 h 72"/>
                  <a:gd name="T46" fmla="*/ 0 w 118"/>
                  <a:gd name="T47" fmla="*/ 0 h 72"/>
                  <a:gd name="T48" fmla="*/ 0 w 118"/>
                  <a:gd name="T49" fmla="*/ 0 h 72"/>
                  <a:gd name="T50" fmla="*/ 0 w 118"/>
                  <a:gd name="T51" fmla="*/ 0 h 72"/>
                  <a:gd name="T52" fmla="*/ 0 w 118"/>
                  <a:gd name="T53" fmla="*/ 0 h 72"/>
                  <a:gd name="T54" fmla="*/ 0 w 118"/>
                  <a:gd name="T55" fmla="*/ 0 h 72"/>
                  <a:gd name="T56" fmla="*/ 0 w 118"/>
                  <a:gd name="T57" fmla="*/ 0 h 72"/>
                  <a:gd name="T58" fmla="*/ 0 w 118"/>
                  <a:gd name="T59" fmla="*/ 0 h 72"/>
                  <a:gd name="T60" fmla="*/ 0 w 118"/>
                  <a:gd name="T61" fmla="*/ 0 h 72"/>
                  <a:gd name="T62" fmla="*/ 0 w 118"/>
                  <a:gd name="T63" fmla="*/ 0 h 72"/>
                  <a:gd name="T64" fmla="*/ 0 w 118"/>
                  <a:gd name="T65" fmla="*/ 0 h 72"/>
                  <a:gd name="T66" fmla="*/ 0 w 118"/>
                  <a:gd name="T67" fmla="*/ 0 h 72"/>
                  <a:gd name="T68" fmla="*/ 0 w 118"/>
                  <a:gd name="T69" fmla="*/ 0 h 72"/>
                  <a:gd name="T70" fmla="*/ 0 w 118"/>
                  <a:gd name="T71" fmla="*/ 0 h 72"/>
                  <a:gd name="T72" fmla="*/ 0 w 118"/>
                  <a:gd name="T73" fmla="*/ 0 h 72"/>
                  <a:gd name="T74" fmla="*/ 0 w 118"/>
                  <a:gd name="T75" fmla="*/ 0 h 72"/>
                  <a:gd name="T76" fmla="*/ 0 w 118"/>
                  <a:gd name="T77" fmla="*/ 0 h 72"/>
                  <a:gd name="T78" fmla="*/ 0 w 118"/>
                  <a:gd name="T79" fmla="*/ 0 h 72"/>
                  <a:gd name="T80" fmla="*/ 0 w 118"/>
                  <a:gd name="T81" fmla="*/ 0 h 72"/>
                  <a:gd name="T82" fmla="*/ 0 w 118"/>
                  <a:gd name="T83" fmla="*/ 0 h 72"/>
                  <a:gd name="T84" fmla="*/ 0 w 118"/>
                  <a:gd name="T85" fmla="*/ 0 h 72"/>
                  <a:gd name="T86" fmla="*/ 0 w 118"/>
                  <a:gd name="T87" fmla="*/ 0 h 72"/>
                  <a:gd name="T88" fmla="*/ 0 w 118"/>
                  <a:gd name="T89" fmla="*/ 0 h 72"/>
                  <a:gd name="T90" fmla="*/ 0 w 118"/>
                  <a:gd name="T91" fmla="*/ 0 h 72"/>
                  <a:gd name="T92" fmla="*/ 0 w 118"/>
                  <a:gd name="T93" fmla="*/ 0 h 72"/>
                  <a:gd name="T94" fmla="*/ 0 w 118"/>
                  <a:gd name="T95" fmla="*/ 0 h 72"/>
                  <a:gd name="T96" fmla="*/ 0 w 118"/>
                  <a:gd name="T97" fmla="*/ 0 h 72"/>
                  <a:gd name="T98" fmla="*/ 0 w 118"/>
                  <a:gd name="T99" fmla="*/ 0 h 72"/>
                  <a:gd name="T100" fmla="*/ 0 w 118"/>
                  <a:gd name="T101" fmla="*/ 0 h 72"/>
                  <a:gd name="T102" fmla="*/ 0 w 118"/>
                  <a:gd name="T103" fmla="*/ 0 h 72"/>
                  <a:gd name="T104" fmla="*/ 0 w 118"/>
                  <a:gd name="T105" fmla="*/ 0 h 72"/>
                  <a:gd name="T106" fmla="*/ 0 w 118"/>
                  <a:gd name="T107" fmla="*/ 0 h 72"/>
                  <a:gd name="T108" fmla="*/ 0 w 118"/>
                  <a:gd name="T109" fmla="*/ 0 h 72"/>
                  <a:gd name="T110" fmla="*/ 0 w 118"/>
                  <a:gd name="T111" fmla="*/ 0 h 72"/>
                  <a:gd name="T112" fmla="*/ 0 w 118"/>
                  <a:gd name="T113" fmla="*/ 0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72"/>
                  <a:gd name="T173" fmla="*/ 118 w 118"/>
                  <a:gd name="T174" fmla="*/ 72 h 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72">
                    <a:moveTo>
                      <a:pt x="113" y="19"/>
                    </a:moveTo>
                    <a:lnTo>
                      <a:pt x="112" y="19"/>
                    </a:lnTo>
                    <a:lnTo>
                      <a:pt x="111" y="18"/>
                    </a:lnTo>
                    <a:lnTo>
                      <a:pt x="110" y="16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0" y="13"/>
                    </a:lnTo>
                    <a:lnTo>
                      <a:pt x="91" y="11"/>
                    </a:lnTo>
                    <a:lnTo>
                      <a:pt x="82" y="8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lnTo>
                      <a:pt x="27" y="5"/>
                    </a:lnTo>
                    <a:lnTo>
                      <a:pt x="24" y="3"/>
                    </a:lnTo>
                    <a:lnTo>
                      <a:pt x="19" y="8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6" y="21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6" y="53"/>
                    </a:lnTo>
                    <a:lnTo>
                      <a:pt x="84" y="72"/>
                    </a:lnTo>
                    <a:lnTo>
                      <a:pt x="89" y="72"/>
                    </a:lnTo>
                    <a:lnTo>
                      <a:pt x="94" y="72"/>
                    </a:lnTo>
                    <a:lnTo>
                      <a:pt x="99" y="70"/>
                    </a:lnTo>
                    <a:lnTo>
                      <a:pt x="101" y="66"/>
                    </a:lnTo>
                    <a:lnTo>
                      <a:pt x="102" y="63"/>
                    </a:lnTo>
                    <a:lnTo>
                      <a:pt x="103" y="61"/>
                    </a:lnTo>
                    <a:lnTo>
                      <a:pt x="105" y="59"/>
                    </a:lnTo>
                    <a:lnTo>
                      <a:pt x="107" y="56"/>
                    </a:lnTo>
                    <a:lnTo>
                      <a:pt x="110" y="51"/>
                    </a:lnTo>
                    <a:lnTo>
                      <a:pt x="113" y="46"/>
                    </a:lnTo>
                    <a:lnTo>
                      <a:pt x="115" y="42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7" y="35"/>
                    </a:lnTo>
                    <a:lnTo>
                      <a:pt x="115" y="30"/>
                    </a:lnTo>
                    <a:lnTo>
                      <a:pt x="113" y="24"/>
                    </a:lnTo>
                    <a:lnTo>
                      <a:pt x="113" y="1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1" name="Freeform 148"/>
              <p:cNvSpPr>
                <a:spLocks/>
              </p:cNvSpPr>
              <p:nvPr/>
            </p:nvSpPr>
            <p:spPr bwMode="auto">
              <a:xfrm>
                <a:off x="1805" y="2474"/>
                <a:ext cx="33" cy="15"/>
              </a:xfrm>
              <a:custGeom>
                <a:avLst/>
                <a:gdLst>
                  <a:gd name="T0" fmla="*/ 0 w 98"/>
                  <a:gd name="T1" fmla="*/ 0 h 44"/>
                  <a:gd name="T2" fmla="*/ 0 w 98"/>
                  <a:gd name="T3" fmla="*/ 0 h 44"/>
                  <a:gd name="T4" fmla="*/ 0 w 98"/>
                  <a:gd name="T5" fmla="*/ 0 h 44"/>
                  <a:gd name="T6" fmla="*/ 0 w 98"/>
                  <a:gd name="T7" fmla="*/ 0 h 44"/>
                  <a:gd name="T8" fmla="*/ 0 w 98"/>
                  <a:gd name="T9" fmla="*/ 0 h 44"/>
                  <a:gd name="T10" fmla="*/ 0 w 98"/>
                  <a:gd name="T11" fmla="*/ 0 h 44"/>
                  <a:gd name="T12" fmla="*/ 0 w 98"/>
                  <a:gd name="T13" fmla="*/ 0 h 44"/>
                  <a:gd name="T14" fmla="*/ 0 w 98"/>
                  <a:gd name="T15" fmla="*/ 0 h 44"/>
                  <a:gd name="T16" fmla="*/ 0 w 98"/>
                  <a:gd name="T17" fmla="*/ 0 h 44"/>
                  <a:gd name="T18" fmla="*/ 0 w 98"/>
                  <a:gd name="T19" fmla="*/ 0 h 44"/>
                  <a:gd name="T20" fmla="*/ 0 w 98"/>
                  <a:gd name="T21" fmla="*/ 0 h 44"/>
                  <a:gd name="T22" fmla="*/ 0 w 98"/>
                  <a:gd name="T23" fmla="*/ 0 h 44"/>
                  <a:gd name="T24" fmla="*/ 0 w 98"/>
                  <a:gd name="T25" fmla="*/ 0 h 44"/>
                  <a:gd name="T26" fmla="*/ 0 w 98"/>
                  <a:gd name="T27" fmla="*/ 0 h 44"/>
                  <a:gd name="T28" fmla="*/ 0 w 98"/>
                  <a:gd name="T29" fmla="*/ 0 h 44"/>
                  <a:gd name="T30" fmla="*/ 0 w 98"/>
                  <a:gd name="T31" fmla="*/ 0 h 44"/>
                  <a:gd name="T32" fmla="*/ 0 w 98"/>
                  <a:gd name="T33" fmla="*/ 0 h 44"/>
                  <a:gd name="T34" fmla="*/ 0 w 98"/>
                  <a:gd name="T35" fmla="*/ 0 h 44"/>
                  <a:gd name="T36" fmla="*/ 0 w 98"/>
                  <a:gd name="T37" fmla="*/ 0 h 44"/>
                  <a:gd name="T38" fmla="*/ 0 w 98"/>
                  <a:gd name="T39" fmla="*/ 0 h 44"/>
                  <a:gd name="T40" fmla="*/ 0 w 98"/>
                  <a:gd name="T41" fmla="*/ 0 h 44"/>
                  <a:gd name="T42" fmla="*/ 0 w 98"/>
                  <a:gd name="T43" fmla="*/ 0 h 44"/>
                  <a:gd name="T44" fmla="*/ 0 w 98"/>
                  <a:gd name="T45" fmla="*/ 0 h 44"/>
                  <a:gd name="T46" fmla="*/ 0 w 98"/>
                  <a:gd name="T47" fmla="*/ 0 h 44"/>
                  <a:gd name="T48" fmla="*/ 0 w 98"/>
                  <a:gd name="T49" fmla="*/ 0 h 44"/>
                  <a:gd name="T50" fmla="*/ 0 w 98"/>
                  <a:gd name="T51" fmla="*/ 0 h 44"/>
                  <a:gd name="T52" fmla="*/ 0 w 98"/>
                  <a:gd name="T53" fmla="*/ 0 h 44"/>
                  <a:gd name="T54" fmla="*/ 0 w 98"/>
                  <a:gd name="T55" fmla="*/ 0 h 44"/>
                  <a:gd name="T56" fmla="*/ 0 w 98"/>
                  <a:gd name="T57" fmla="*/ 0 h 44"/>
                  <a:gd name="T58" fmla="*/ 0 w 98"/>
                  <a:gd name="T59" fmla="*/ 0 h 44"/>
                  <a:gd name="T60" fmla="*/ 0 w 98"/>
                  <a:gd name="T61" fmla="*/ 0 h 44"/>
                  <a:gd name="T62" fmla="*/ 0 w 98"/>
                  <a:gd name="T63" fmla="*/ 0 h 44"/>
                  <a:gd name="T64" fmla="*/ 0 w 98"/>
                  <a:gd name="T65" fmla="*/ 0 h 44"/>
                  <a:gd name="T66" fmla="*/ 0 w 98"/>
                  <a:gd name="T67" fmla="*/ 0 h 44"/>
                  <a:gd name="T68" fmla="*/ 0 w 98"/>
                  <a:gd name="T69" fmla="*/ 0 h 44"/>
                  <a:gd name="T70" fmla="*/ 0 w 98"/>
                  <a:gd name="T71" fmla="*/ 0 h 44"/>
                  <a:gd name="T72" fmla="*/ 0 w 98"/>
                  <a:gd name="T73" fmla="*/ 0 h 44"/>
                  <a:gd name="T74" fmla="*/ 0 w 98"/>
                  <a:gd name="T75" fmla="*/ 0 h 44"/>
                  <a:gd name="T76" fmla="*/ 0 w 98"/>
                  <a:gd name="T77" fmla="*/ 0 h 44"/>
                  <a:gd name="T78" fmla="*/ 0 w 98"/>
                  <a:gd name="T79" fmla="*/ 0 h 44"/>
                  <a:gd name="T80" fmla="*/ 0 w 98"/>
                  <a:gd name="T81" fmla="*/ 0 h 44"/>
                  <a:gd name="T82" fmla="*/ 0 w 98"/>
                  <a:gd name="T83" fmla="*/ 0 h 44"/>
                  <a:gd name="T84" fmla="*/ 0 w 98"/>
                  <a:gd name="T85" fmla="*/ 0 h 44"/>
                  <a:gd name="T86" fmla="*/ 0 w 98"/>
                  <a:gd name="T87" fmla="*/ 0 h 44"/>
                  <a:gd name="T88" fmla="*/ 0 w 98"/>
                  <a:gd name="T89" fmla="*/ 0 h 44"/>
                  <a:gd name="T90" fmla="*/ 0 w 98"/>
                  <a:gd name="T91" fmla="*/ 0 h 44"/>
                  <a:gd name="T92" fmla="*/ 0 w 98"/>
                  <a:gd name="T93" fmla="*/ 0 h 44"/>
                  <a:gd name="T94" fmla="*/ 0 w 98"/>
                  <a:gd name="T95" fmla="*/ 0 h 44"/>
                  <a:gd name="T96" fmla="*/ 0 w 98"/>
                  <a:gd name="T97" fmla="*/ 0 h 44"/>
                  <a:gd name="T98" fmla="*/ 0 w 98"/>
                  <a:gd name="T99" fmla="*/ 0 h 44"/>
                  <a:gd name="T100" fmla="*/ 0 w 98"/>
                  <a:gd name="T101" fmla="*/ 0 h 44"/>
                  <a:gd name="T102" fmla="*/ 0 w 98"/>
                  <a:gd name="T103" fmla="*/ 0 h 44"/>
                  <a:gd name="T104" fmla="*/ 0 w 98"/>
                  <a:gd name="T105" fmla="*/ 0 h 44"/>
                  <a:gd name="T106" fmla="*/ 0 w 98"/>
                  <a:gd name="T107" fmla="*/ 0 h 44"/>
                  <a:gd name="T108" fmla="*/ 0 w 98"/>
                  <a:gd name="T109" fmla="*/ 0 h 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"/>
                  <a:gd name="T166" fmla="*/ 0 h 44"/>
                  <a:gd name="T167" fmla="*/ 98 w 98"/>
                  <a:gd name="T168" fmla="*/ 44 h 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" h="44">
                    <a:moveTo>
                      <a:pt x="2" y="20"/>
                    </a:moveTo>
                    <a:lnTo>
                      <a:pt x="6" y="17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7" y="4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50" y="4"/>
                    </a:lnTo>
                    <a:lnTo>
                      <a:pt x="59" y="7"/>
                    </a:lnTo>
                    <a:lnTo>
                      <a:pt x="64" y="8"/>
                    </a:lnTo>
                    <a:lnTo>
                      <a:pt x="69" y="9"/>
                    </a:lnTo>
                    <a:lnTo>
                      <a:pt x="75" y="10"/>
                    </a:lnTo>
                    <a:lnTo>
                      <a:pt x="80" y="11"/>
                    </a:lnTo>
                    <a:lnTo>
                      <a:pt x="84" y="12"/>
                    </a:lnTo>
                    <a:lnTo>
                      <a:pt x="88" y="13"/>
                    </a:lnTo>
                    <a:lnTo>
                      <a:pt x="93" y="14"/>
                    </a:lnTo>
                    <a:lnTo>
                      <a:pt x="97" y="15"/>
                    </a:lnTo>
                    <a:lnTo>
                      <a:pt x="98" y="15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5" y="24"/>
                    </a:lnTo>
                    <a:lnTo>
                      <a:pt x="92" y="28"/>
                    </a:lnTo>
                    <a:lnTo>
                      <a:pt x="88" y="32"/>
                    </a:lnTo>
                    <a:lnTo>
                      <a:pt x="84" y="39"/>
                    </a:lnTo>
                    <a:lnTo>
                      <a:pt x="83" y="41"/>
                    </a:lnTo>
                    <a:lnTo>
                      <a:pt x="81" y="43"/>
                    </a:lnTo>
                    <a:lnTo>
                      <a:pt x="78" y="44"/>
                    </a:lnTo>
                    <a:lnTo>
                      <a:pt x="76" y="44"/>
                    </a:lnTo>
                    <a:lnTo>
                      <a:pt x="66" y="41"/>
                    </a:lnTo>
                    <a:lnTo>
                      <a:pt x="58" y="39"/>
                    </a:lnTo>
                    <a:lnTo>
                      <a:pt x="48" y="36"/>
                    </a:lnTo>
                    <a:lnTo>
                      <a:pt x="39" y="34"/>
                    </a:lnTo>
                    <a:lnTo>
                      <a:pt x="29" y="32"/>
                    </a:lnTo>
                    <a:lnTo>
                      <a:pt x="20" y="30"/>
                    </a:lnTo>
                    <a:lnTo>
                      <a:pt x="11" y="28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2" name="Freeform 149"/>
              <p:cNvSpPr>
                <a:spLocks/>
              </p:cNvSpPr>
              <p:nvPr/>
            </p:nvSpPr>
            <p:spPr bwMode="auto">
              <a:xfrm>
                <a:off x="1804" y="2484"/>
                <a:ext cx="28" cy="11"/>
              </a:xfrm>
              <a:custGeom>
                <a:avLst/>
                <a:gdLst>
                  <a:gd name="T0" fmla="*/ 0 w 83"/>
                  <a:gd name="T1" fmla="*/ 0 h 32"/>
                  <a:gd name="T2" fmla="*/ 0 w 83"/>
                  <a:gd name="T3" fmla="*/ 0 h 32"/>
                  <a:gd name="T4" fmla="*/ 0 w 83"/>
                  <a:gd name="T5" fmla="*/ 0 h 32"/>
                  <a:gd name="T6" fmla="*/ 0 w 83"/>
                  <a:gd name="T7" fmla="*/ 0 h 32"/>
                  <a:gd name="T8" fmla="*/ 0 w 83"/>
                  <a:gd name="T9" fmla="*/ 0 h 32"/>
                  <a:gd name="T10" fmla="*/ 0 w 83"/>
                  <a:gd name="T11" fmla="*/ 0 h 32"/>
                  <a:gd name="T12" fmla="*/ 0 w 83"/>
                  <a:gd name="T13" fmla="*/ 0 h 32"/>
                  <a:gd name="T14" fmla="*/ 0 w 83"/>
                  <a:gd name="T15" fmla="*/ 0 h 32"/>
                  <a:gd name="T16" fmla="*/ 0 w 83"/>
                  <a:gd name="T17" fmla="*/ 0 h 32"/>
                  <a:gd name="T18" fmla="*/ 0 w 83"/>
                  <a:gd name="T19" fmla="*/ 0 h 32"/>
                  <a:gd name="T20" fmla="*/ 0 w 83"/>
                  <a:gd name="T21" fmla="*/ 0 h 32"/>
                  <a:gd name="T22" fmla="*/ 0 w 83"/>
                  <a:gd name="T23" fmla="*/ 0 h 32"/>
                  <a:gd name="T24" fmla="*/ 0 w 83"/>
                  <a:gd name="T25" fmla="*/ 0 h 32"/>
                  <a:gd name="T26" fmla="*/ 0 w 83"/>
                  <a:gd name="T27" fmla="*/ 0 h 32"/>
                  <a:gd name="T28" fmla="*/ 0 w 83"/>
                  <a:gd name="T29" fmla="*/ 0 h 32"/>
                  <a:gd name="T30" fmla="*/ 0 w 83"/>
                  <a:gd name="T31" fmla="*/ 0 h 32"/>
                  <a:gd name="T32" fmla="*/ 0 w 83"/>
                  <a:gd name="T33" fmla="*/ 0 h 32"/>
                  <a:gd name="T34" fmla="*/ 0 w 83"/>
                  <a:gd name="T35" fmla="*/ 0 h 32"/>
                  <a:gd name="T36" fmla="*/ 0 w 83"/>
                  <a:gd name="T37" fmla="*/ 0 h 32"/>
                  <a:gd name="T38" fmla="*/ 0 w 83"/>
                  <a:gd name="T39" fmla="*/ 0 h 32"/>
                  <a:gd name="T40" fmla="*/ 0 w 83"/>
                  <a:gd name="T41" fmla="*/ 0 h 32"/>
                  <a:gd name="T42" fmla="*/ 0 w 83"/>
                  <a:gd name="T43" fmla="*/ 0 h 32"/>
                  <a:gd name="T44" fmla="*/ 0 w 83"/>
                  <a:gd name="T45" fmla="*/ 0 h 32"/>
                  <a:gd name="T46" fmla="*/ 0 w 83"/>
                  <a:gd name="T47" fmla="*/ 0 h 32"/>
                  <a:gd name="T48" fmla="*/ 0 w 83"/>
                  <a:gd name="T49" fmla="*/ 0 h 32"/>
                  <a:gd name="T50" fmla="*/ 0 w 83"/>
                  <a:gd name="T51" fmla="*/ 0 h 32"/>
                  <a:gd name="T52" fmla="*/ 0 w 83"/>
                  <a:gd name="T53" fmla="*/ 0 h 32"/>
                  <a:gd name="T54" fmla="*/ 0 w 83"/>
                  <a:gd name="T55" fmla="*/ 0 h 32"/>
                  <a:gd name="T56" fmla="*/ 0 w 83"/>
                  <a:gd name="T57" fmla="*/ 0 h 32"/>
                  <a:gd name="T58" fmla="*/ 0 w 83"/>
                  <a:gd name="T59" fmla="*/ 0 h 32"/>
                  <a:gd name="T60" fmla="*/ 0 w 83"/>
                  <a:gd name="T61" fmla="*/ 0 h 32"/>
                  <a:gd name="T62" fmla="*/ 0 w 83"/>
                  <a:gd name="T63" fmla="*/ 0 h 32"/>
                  <a:gd name="T64" fmla="*/ 0 w 83"/>
                  <a:gd name="T65" fmla="*/ 0 h 32"/>
                  <a:gd name="T66" fmla="*/ 0 w 83"/>
                  <a:gd name="T67" fmla="*/ 0 h 32"/>
                  <a:gd name="T68" fmla="*/ 0 w 83"/>
                  <a:gd name="T69" fmla="*/ 0 h 32"/>
                  <a:gd name="T70" fmla="*/ 0 w 83"/>
                  <a:gd name="T71" fmla="*/ 0 h 32"/>
                  <a:gd name="T72" fmla="*/ 0 w 83"/>
                  <a:gd name="T73" fmla="*/ 0 h 32"/>
                  <a:gd name="T74" fmla="*/ 0 w 83"/>
                  <a:gd name="T75" fmla="*/ 0 h 32"/>
                  <a:gd name="T76" fmla="*/ 0 w 83"/>
                  <a:gd name="T77" fmla="*/ 0 h 32"/>
                  <a:gd name="T78" fmla="*/ 0 w 83"/>
                  <a:gd name="T79" fmla="*/ 0 h 32"/>
                  <a:gd name="T80" fmla="*/ 0 w 83"/>
                  <a:gd name="T81" fmla="*/ 0 h 32"/>
                  <a:gd name="T82" fmla="*/ 0 w 83"/>
                  <a:gd name="T83" fmla="*/ 0 h 32"/>
                  <a:gd name="T84" fmla="*/ 0 w 83"/>
                  <a:gd name="T85" fmla="*/ 0 h 32"/>
                  <a:gd name="T86" fmla="*/ 0 w 83"/>
                  <a:gd name="T87" fmla="*/ 0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32"/>
                  <a:gd name="T134" fmla="*/ 83 w 83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32">
                    <a:moveTo>
                      <a:pt x="2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12" y="3"/>
                    </a:lnTo>
                    <a:lnTo>
                      <a:pt x="22" y="5"/>
                    </a:lnTo>
                    <a:lnTo>
                      <a:pt x="31" y="7"/>
                    </a:lnTo>
                    <a:lnTo>
                      <a:pt x="41" y="9"/>
                    </a:lnTo>
                    <a:lnTo>
                      <a:pt x="49" y="13"/>
                    </a:lnTo>
                    <a:lnTo>
                      <a:pt x="59" y="15"/>
                    </a:lnTo>
                    <a:lnTo>
                      <a:pt x="68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80" y="20"/>
                    </a:lnTo>
                    <a:lnTo>
                      <a:pt x="81" y="20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3" y="21"/>
                    </a:lnTo>
                    <a:lnTo>
                      <a:pt x="83" y="22"/>
                    </a:lnTo>
                    <a:lnTo>
                      <a:pt x="83" y="23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82" y="31"/>
                    </a:lnTo>
                    <a:lnTo>
                      <a:pt x="82" y="32"/>
                    </a:lnTo>
                    <a:lnTo>
                      <a:pt x="81" y="32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67" y="28"/>
                    </a:lnTo>
                    <a:lnTo>
                      <a:pt x="56" y="25"/>
                    </a:lnTo>
                    <a:lnTo>
                      <a:pt x="41" y="21"/>
                    </a:lnTo>
                    <a:lnTo>
                      <a:pt x="26" y="18"/>
                    </a:lnTo>
                    <a:lnTo>
                      <a:pt x="14" y="15"/>
                    </a:lnTo>
                    <a:lnTo>
                      <a:pt x="5" y="13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3" name="Freeform 150"/>
              <p:cNvSpPr>
                <a:spLocks/>
              </p:cNvSpPr>
              <p:nvPr/>
            </p:nvSpPr>
            <p:spPr bwMode="auto">
              <a:xfrm>
                <a:off x="1833" y="2483"/>
                <a:ext cx="6" cy="12"/>
              </a:xfrm>
              <a:custGeom>
                <a:avLst/>
                <a:gdLst>
                  <a:gd name="T0" fmla="*/ 0 w 18"/>
                  <a:gd name="T1" fmla="*/ 0 h 35"/>
                  <a:gd name="T2" fmla="*/ 0 w 18"/>
                  <a:gd name="T3" fmla="*/ 0 h 35"/>
                  <a:gd name="T4" fmla="*/ 0 w 18"/>
                  <a:gd name="T5" fmla="*/ 0 h 35"/>
                  <a:gd name="T6" fmla="*/ 0 w 18"/>
                  <a:gd name="T7" fmla="*/ 0 h 35"/>
                  <a:gd name="T8" fmla="*/ 0 w 18"/>
                  <a:gd name="T9" fmla="*/ 0 h 35"/>
                  <a:gd name="T10" fmla="*/ 0 w 18"/>
                  <a:gd name="T11" fmla="*/ 0 h 35"/>
                  <a:gd name="T12" fmla="*/ 0 w 18"/>
                  <a:gd name="T13" fmla="*/ 0 h 35"/>
                  <a:gd name="T14" fmla="*/ 0 w 18"/>
                  <a:gd name="T15" fmla="*/ 0 h 35"/>
                  <a:gd name="T16" fmla="*/ 0 w 18"/>
                  <a:gd name="T17" fmla="*/ 0 h 35"/>
                  <a:gd name="T18" fmla="*/ 0 w 18"/>
                  <a:gd name="T19" fmla="*/ 0 h 35"/>
                  <a:gd name="T20" fmla="*/ 0 w 18"/>
                  <a:gd name="T21" fmla="*/ 0 h 35"/>
                  <a:gd name="T22" fmla="*/ 0 w 18"/>
                  <a:gd name="T23" fmla="*/ 0 h 35"/>
                  <a:gd name="T24" fmla="*/ 0 w 18"/>
                  <a:gd name="T25" fmla="*/ 0 h 35"/>
                  <a:gd name="T26" fmla="*/ 0 w 18"/>
                  <a:gd name="T27" fmla="*/ 0 h 35"/>
                  <a:gd name="T28" fmla="*/ 0 w 18"/>
                  <a:gd name="T29" fmla="*/ 0 h 35"/>
                  <a:gd name="T30" fmla="*/ 0 w 18"/>
                  <a:gd name="T31" fmla="*/ 0 h 35"/>
                  <a:gd name="T32" fmla="*/ 0 w 18"/>
                  <a:gd name="T33" fmla="*/ 0 h 35"/>
                  <a:gd name="T34" fmla="*/ 0 w 18"/>
                  <a:gd name="T35" fmla="*/ 0 h 35"/>
                  <a:gd name="T36" fmla="*/ 0 w 18"/>
                  <a:gd name="T37" fmla="*/ 0 h 35"/>
                  <a:gd name="T38" fmla="*/ 0 w 18"/>
                  <a:gd name="T39" fmla="*/ 0 h 35"/>
                  <a:gd name="T40" fmla="*/ 0 w 18"/>
                  <a:gd name="T41" fmla="*/ 0 h 35"/>
                  <a:gd name="T42" fmla="*/ 0 w 18"/>
                  <a:gd name="T43" fmla="*/ 0 h 35"/>
                  <a:gd name="T44" fmla="*/ 0 w 18"/>
                  <a:gd name="T45" fmla="*/ 0 h 35"/>
                  <a:gd name="T46" fmla="*/ 0 w 18"/>
                  <a:gd name="T47" fmla="*/ 0 h 35"/>
                  <a:gd name="T48" fmla="*/ 0 w 18"/>
                  <a:gd name="T49" fmla="*/ 0 h 35"/>
                  <a:gd name="T50" fmla="*/ 0 w 18"/>
                  <a:gd name="T51" fmla="*/ 0 h 35"/>
                  <a:gd name="T52" fmla="*/ 0 w 18"/>
                  <a:gd name="T53" fmla="*/ 0 h 35"/>
                  <a:gd name="T54" fmla="*/ 0 w 18"/>
                  <a:gd name="T55" fmla="*/ 0 h 35"/>
                  <a:gd name="T56" fmla="*/ 0 w 18"/>
                  <a:gd name="T57" fmla="*/ 0 h 35"/>
                  <a:gd name="T58" fmla="*/ 0 w 18"/>
                  <a:gd name="T59" fmla="*/ 0 h 35"/>
                  <a:gd name="T60" fmla="*/ 0 w 18"/>
                  <a:gd name="T61" fmla="*/ 0 h 35"/>
                  <a:gd name="T62" fmla="*/ 0 w 18"/>
                  <a:gd name="T63" fmla="*/ 0 h 35"/>
                  <a:gd name="T64" fmla="*/ 0 w 18"/>
                  <a:gd name="T65" fmla="*/ 0 h 35"/>
                  <a:gd name="T66" fmla="*/ 0 w 18"/>
                  <a:gd name="T67" fmla="*/ 0 h 35"/>
                  <a:gd name="T68" fmla="*/ 0 w 18"/>
                  <a:gd name="T69" fmla="*/ 0 h 35"/>
                  <a:gd name="T70" fmla="*/ 0 w 18"/>
                  <a:gd name="T71" fmla="*/ 0 h 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"/>
                  <a:gd name="T109" fmla="*/ 0 h 35"/>
                  <a:gd name="T110" fmla="*/ 18 w 18"/>
                  <a:gd name="T111" fmla="*/ 35 h 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" h="35">
                    <a:moveTo>
                      <a:pt x="10" y="22"/>
                    </a:moveTo>
                    <a:lnTo>
                      <a:pt x="8" y="25"/>
                    </a:lnTo>
                    <a:lnTo>
                      <a:pt x="6" y="27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4" name="Freeform 151"/>
              <p:cNvSpPr>
                <a:spLocks/>
              </p:cNvSpPr>
              <p:nvPr/>
            </p:nvSpPr>
            <p:spPr bwMode="auto">
              <a:xfrm>
                <a:off x="1785" y="2494"/>
                <a:ext cx="42" cy="26"/>
              </a:xfrm>
              <a:custGeom>
                <a:avLst/>
                <a:gdLst>
                  <a:gd name="T0" fmla="*/ 0 w 124"/>
                  <a:gd name="T1" fmla="*/ 0 h 78"/>
                  <a:gd name="T2" fmla="*/ 0 w 124"/>
                  <a:gd name="T3" fmla="*/ 0 h 78"/>
                  <a:gd name="T4" fmla="*/ 0 w 124"/>
                  <a:gd name="T5" fmla="*/ 0 h 78"/>
                  <a:gd name="T6" fmla="*/ 0 w 124"/>
                  <a:gd name="T7" fmla="*/ 0 h 78"/>
                  <a:gd name="T8" fmla="*/ 0 w 124"/>
                  <a:gd name="T9" fmla="*/ 0 h 78"/>
                  <a:gd name="T10" fmla="*/ 0 w 124"/>
                  <a:gd name="T11" fmla="*/ 0 h 78"/>
                  <a:gd name="T12" fmla="*/ 0 w 124"/>
                  <a:gd name="T13" fmla="*/ 0 h 78"/>
                  <a:gd name="T14" fmla="*/ 0 w 124"/>
                  <a:gd name="T15" fmla="*/ 0 h 78"/>
                  <a:gd name="T16" fmla="*/ 0 w 124"/>
                  <a:gd name="T17" fmla="*/ 0 h 78"/>
                  <a:gd name="T18" fmla="*/ 0 w 124"/>
                  <a:gd name="T19" fmla="*/ 0 h 78"/>
                  <a:gd name="T20" fmla="*/ 0 w 124"/>
                  <a:gd name="T21" fmla="*/ 0 h 78"/>
                  <a:gd name="T22" fmla="*/ 0 w 124"/>
                  <a:gd name="T23" fmla="*/ 0 h 78"/>
                  <a:gd name="T24" fmla="*/ 0 w 124"/>
                  <a:gd name="T25" fmla="*/ 0 h 78"/>
                  <a:gd name="T26" fmla="*/ 0 w 124"/>
                  <a:gd name="T27" fmla="*/ 0 h 78"/>
                  <a:gd name="T28" fmla="*/ 0 w 124"/>
                  <a:gd name="T29" fmla="*/ 0 h 78"/>
                  <a:gd name="T30" fmla="*/ 0 w 124"/>
                  <a:gd name="T31" fmla="*/ 0 h 78"/>
                  <a:gd name="T32" fmla="*/ 0 w 124"/>
                  <a:gd name="T33" fmla="*/ 0 h 78"/>
                  <a:gd name="T34" fmla="*/ 0 w 124"/>
                  <a:gd name="T35" fmla="*/ 0 h 78"/>
                  <a:gd name="T36" fmla="*/ 0 w 124"/>
                  <a:gd name="T37" fmla="*/ 0 h 78"/>
                  <a:gd name="T38" fmla="*/ 0 w 124"/>
                  <a:gd name="T39" fmla="*/ 0 h 78"/>
                  <a:gd name="T40" fmla="*/ 0 w 124"/>
                  <a:gd name="T41" fmla="*/ 0 h 78"/>
                  <a:gd name="T42" fmla="*/ 0 w 124"/>
                  <a:gd name="T43" fmla="*/ 0 h 78"/>
                  <a:gd name="T44" fmla="*/ 0 w 124"/>
                  <a:gd name="T45" fmla="*/ 0 h 78"/>
                  <a:gd name="T46" fmla="*/ 0 w 124"/>
                  <a:gd name="T47" fmla="*/ 0 h 78"/>
                  <a:gd name="T48" fmla="*/ 0 w 124"/>
                  <a:gd name="T49" fmla="*/ 0 h 78"/>
                  <a:gd name="T50" fmla="*/ 0 w 124"/>
                  <a:gd name="T51" fmla="*/ 0 h 78"/>
                  <a:gd name="T52" fmla="*/ 0 w 124"/>
                  <a:gd name="T53" fmla="*/ 0 h 78"/>
                  <a:gd name="T54" fmla="*/ 0 w 124"/>
                  <a:gd name="T55" fmla="*/ 0 h 78"/>
                  <a:gd name="T56" fmla="*/ 0 w 124"/>
                  <a:gd name="T57" fmla="*/ 0 h 78"/>
                  <a:gd name="T58" fmla="*/ 0 w 124"/>
                  <a:gd name="T59" fmla="*/ 0 h 78"/>
                  <a:gd name="T60" fmla="*/ 0 w 124"/>
                  <a:gd name="T61" fmla="*/ 0 h 78"/>
                  <a:gd name="T62" fmla="*/ 0 w 124"/>
                  <a:gd name="T63" fmla="*/ 0 h 78"/>
                  <a:gd name="T64" fmla="*/ 0 w 124"/>
                  <a:gd name="T65" fmla="*/ 0 h 78"/>
                  <a:gd name="T66" fmla="*/ 0 w 124"/>
                  <a:gd name="T67" fmla="*/ 0 h 78"/>
                  <a:gd name="T68" fmla="*/ 0 w 124"/>
                  <a:gd name="T69" fmla="*/ 0 h 78"/>
                  <a:gd name="T70" fmla="*/ 0 w 124"/>
                  <a:gd name="T71" fmla="*/ 0 h 78"/>
                  <a:gd name="T72" fmla="*/ 0 w 124"/>
                  <a:gd name="T73" fmla="*/ 0 h 78"/>
                  <a:gd name="T74" fmla="*/ 0 w 124"/>
                  <a:gd name="T75" fmla="*/ 0 h 78"/>
                  <a:gd name="T76" fmla="*/ 0 w 124"/>
                  <a:gd name="T77" fmla="*/ 0 h 78"/>
                  <a:gd name="T78" fmla="*/ 0 w 124"/>
                  <a:gd name="T79" fmla="*/ 0 h 78"/>
                  <a:gd name="T80" fmla="*/ 0 w 124"/>
                  <a:gd name="T81" fmla="*/ 0 h 78"/>
                  <a:gd name="T82" fmla="*/ 0 w 124"/>
                  <a:gd name="T83" fmla="*/ 0 h 78"/>
                  <a:gd name="T84" fmla="*/ 0 w 124"/>
                  <a:gd name="T85" fmla="*/ 0 h 78"/>
                  <a:gd name="T86" fmla="*/ 0 w 124"/>
                  <a:gd name="T87" fmla="*/ 0 h 78"/>
                  <a:gd name="T88" fmla="*/ 0 w 124"/>
                  <a:gd name="T89" fmla="*/ 0 h 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4"/>
                  <a:gd name="T136" fmla="*/ 0 h 78"/>
                  <a:gd name="T137" fmla="*/ 124 w 124"/>
                  <a:gd name="T138" fmla="*/ 78 h 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4" h="78">
                    <a:moveTo>
                      <a:pt x="124" y="41"/>
                    </a:moveTo>
                    <a:lnTo>
                      <a:pt x="123" y="37"/>
                    </a:lnTo>
                    <a:lnTo>
                      <a:pt x="123" y="34"/>
                    </a:lnTo>
                    <a:lnTo>
                      <a:pt x="122" y="29"/>
                    </a:lnTo>
                    <a:lnTo>
                      <a:pt x="121" y="24"/>
                    </a:lnTo>
                    <a:lnTo>
                      <a:pt x="121" y="23"/>
                    </a:lnTo>
                    <a:lnTo>
                      <a:pt x="120" y="21"/>
                    </a:lnTo>
                    <a:lnTo>
                      <a:pt x="119" y="19"/>
                    </a:lnTo>
                    <a:lnTo>
                      <a:pt x="117" y="17"/>
                    </a:lnTo>
                    <a:lnTo>
                      <a:pt x="116" y="16"/>
                    </a:lnTo>
                    <a:lnTo>
                      <a:pt x="111" y="15"/>
                    </a:lnTo>
                    <a:lnTo>
                      <a:pt x="108" y="14"/>
                    </a:lnTo>
                    <a:lnTo>
                      <a:pt x="103" y="13"/>
                    </a:lnTo>
                    <a:lnTo>
                      <a:pt x="99" y="12"/>
                    </a:lnTo>
                    <a:lnTo>
                      <a:pt x="95" y="12"/>
                    </a:lnTo>
                    <a:lnTo>
                      <a:pt x="89" y="11"/>
                    </a:lnTo>
                    <a:lnTo>
                      <a:pt x="85" y="10"/>
                    </a:lnTo>
                    <a:lnTo>
                      <a:pt x="80" y="9"/>
                    </a:lnTo>
                    <a:lnTo>
                      <a:pt x="74" y="8"/>
                    </a:lnTo>
                    <a:lnTo>
                      <a:pt x="69" y="7"/>
                    </a:lnTo>
                    <a:lnTo>
                      <a:pt x="65" y="6"/>
                    </a:lnTo>
                    <a:lnTo>
                      <a:pt x="60" y="5"/>
                    </a:lnTo>
                    <a:lnTo>
                      <a:pt x="55" y="4"/>
                    </a:lnTo>
                    <a:lnTo>
                      <a:pt x="51" y="3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2" y="9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8" y="23"/>
                    </a:lnTo>
                    <a:lnTo>
                      <a:pt x="7" y="24"/>
                    </a:lnTo>
                    <a:lnTo>
                      <a:pt x="6" y="26"/>
                    </a:lnTo>
                    <a:lnTo>
                      <a:pt x="5" y="27"/>
                    </a:lnTo>
                    <a:lnTo>
                      <a:pt x="4" y="29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5"/>
                    </a:lnTo>
                    <a:lnTo>
                      <a:pt x="16" y="56"/>
                    </a:lnTo>
                    <a:lnTo>
                      <a:pt x="25" y="60"/>
                    </a:lnTo>
                    <a:lnTo>
                      <a:pt x="36" y="63"/>
                    </a:lnTo>
                    <a:lnTo>
                      <a:pt x="49" y="66"/>
                    </a:lnTo>
                    <a:lnTo>
                      <a:pt x="62" y="70"/>
                    </a:lnTo>
                    <a:lnTo>
                      <a:pt x="75" y="73"/>
                    </a:lnTo>
                    <a:lnTo>
                      <a:pt x="88" y="78"/>
                    </a:lnTo>
                    <a:lnTo>
                      <a:pt x="92" y="78"/>
                    </a:lnTo>
                    <a:lnTo>
                      <a:pt x="98" y="78"/>
                    </a:lnTo>
                    <a:lnTo>
                      <a:pt x="103" y="75"/>
                    </a:lnTo>
                    <a:lnTo>
                      <a:pt x="106" y="71"/>
                    </a:lnTo>
                    <a:lnTo>
                      <a:pt x="108" y="69"/>
                    </a:lnTo>
                    <a:lnTo>
                      <a:pt x="109" y="66"/>
                    </a:lnTo>
                    <a:lnTo>
                      <a:pt x="111" y="64"/>
                    </a:lnTo>
                    <a:lnTo>
                      <a:pt x="114" y="61"/>
                    </a:lnTo>
                    <a:lnTo>
                      <a:pt x="118" y="55"/>
                    </a:lnTo>
                    <a:lnTo>
                      <a:pt x="121" y="51"/>
                    </a:lnTo>
                    <a:lnTo>
                      <a:pt x="123" y="47"/>
                    </a:lnTo>
                    <a:lnTo>
                      <a:pt x="124" y="43"/>
                    </a:lnTo>
                    <a:lnTo>
                      <a:pt x="124" y="42"/>
                    </a:lnTo>
                    <a:lnTo>
                      <a:pt x="124" y="4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5" name="Freeform 152"/>
              <p:cNvSpPr>
                <a:spLocks/>
              </p:cNvSpPr>
              <p:nvPr/>
            </p:nvSpPr>
            <p:spPr bwMode="auto">
              <a:xfrm>
                <a:off x="1789" y="2496"/>
                <a:ext cx="35" cy="15"/>
              </a:xfrm>
              <a:custGeom>
                <a:avLst/>
                <a:gdLst>
                  <a:gd name="T0" fmla="*/ 0 w 106"/>
                  <a:gd name="T1" fmla="*/ 0 h 46"/>
                  <a:gd name="T2" fmla="*/ 0 w 106"/>
                  <a:gd name="T3" fmla="*/ 0 h 46"/>
                  <a:gd name="T4" fmla="*/ 0 w 106"/>
                  <a:gd name="T5" fmla="*/ 0 h 46"/>
                  <a:gd name="T6" fmla="*/ 0 w 106"/>
                  <a:gd name="T7" fmla="*/ 0 h 46"/>
                  <a:gd name="T8" fmla="*/ 0 w 106"/>
                  <a:gd name="T9" fmla="*/ 0 h 46"/>
                  <a:gd name="T10" fmla="*/ 0 w 106"/>
                  <a:gd name="T11" fmla="*/ 0 h 46"/>
                  <a:gd name="T12" fmla="*/ 0 w 106"/>
                  <a:gd name="T13" fmla="*/ 0 h 46"/>
                  <a:gd name="T14" fmla="*/ 0 w 106"/>
                  <a:gd name="T15" fmla="*/ 0 h 46"/>
                  <a:gd name="T16" fmla="*/ 0 w 106"/>
                  <a:gd name="T17" fmla="*/ 0 h 46"/>
                  <a:gd name="T18" fmla="*/ 0 w 106"/>
                  <a:gd name="T19" fmla="*/ 0 h 46"/>
                  <a:gd name="T20" fmla="*/ 0 w 106"/>
                  <a:gd name="T21" fmla="*/ 0 h 46"/>
                  <a:gd name="T22" fmla="*/ 0 w 106"/>
                  <a:gd name="T23" fmla="*/ 0 h 46"/>
                  <a:gd name="T24" fmla="*/ 0 w 106"/>
                  <a:gd name="T25" fmla="*/ 0 h 46"/>
                  <a:gd name="T26" fmla="*/ 0 w 106"/>
                  <a:gd name="T27" fmla="*/ 0 h 46"/>
                  <a:gd name="T28" fmla="*/ 0 w 106"/>
                  <a:gd name="T29" fmla="*/ 0 h 46"/>
                  <a:gd name="T30" fmla="*/ 0 w 106"/>
                  <a:gd name="T31" fmla="*/ 0 h 46"/>
                  <a:gd name="T32" fmla="*/ 0 w 106"/>
                  <a:gd name="T33" fmla="*/ 0 h 46"/>
                  <a:gd name="T34" fmla="*/ 0 w 106"/>
                  <a:gd name="T35" fmla="*/ 0 h 46"/>
                  <a:gd name="T36" fmla="*/ 0 w 106"/>
                  <a:gd name="T37" fmla="*/ 0 h 46"/>
                  <a:gd name="T38" fmla="*/ 0 w 106"/>
                  <a:gd name="T39" fmla="*/ 0 h 46"/>
                  <a:gd name="T40" fmla="*/ 0 w 106"/>
                  <a:gd name="T41" fmla="*/ 0 h 46"/>
                  <a:gd name="T42" fmla="*/ 0 w 106"/>
                  <a:gd name="T43" fmla="*/ 0 h 46"/>
                  <a:gd name="T44" fmla="*/ 0 w 106"/>
                  <a:gd name="T45" fmla="*/ 0 h 46"/>
                  <a:gd name="T46" fmla="*/ 0 w 106"/>
                  <a:gd name="T47" fmla="*/ 0 h 46"/>
                  <a:gd name="T48" fmla="*/ 0 w 106"/>
                  <a:gd name="T49" fmla="*/ 0 h 46"/>
                  <a:gd name="T50" fmla="*/ 0 w 106"/>
                  <a:gd name="T51" fmla="*/ 0 h 46"/>
                  <a:gd name="T52" fmla="*/ 0 w 106"/>
                  <a:gd name="T53" fmla="*/ 0 h 46"/>
                  <a:gd name="T54" fmla="*/ 0 w 106"/>
                  <a:gd name="T55" fmla="*/ 0 h 46"/>
                  <a:gd name="T56" fmla="*/ 0 w 106"/>
                  <a:gd name="T57" fmla="*/ 0 h 46"/>
                  <a:gd name="T58" fmla="*/ 0 w 106"/>
                  <a:gd name="T59" fmla="*/ 0 h 46"/>
                  <a:gd name="T60" fmla="*/ 0 w 106"/>
                  <a:gd name="T61" fmla="*/ 0 h 46"/>
                  <a:gd name="T62" fmla="*/ 0 w 106"/>
                  <a:gd name="T63" fmla="*/ 0 h 46"/>
                  <a:gd name="T64" fmla="*/ 0 w 106"/>
                  <a:gd name="T65" fmla="*/ 0 h 46"/>
                  <a:gd name="T66" fmla="*/ 0 w 106"/>
                  <a:gd name="T67" fmla="*/ 0 h 46"/>
                  <a:gd name="T68" fmla="*/ 0 w 106"/>
                  <a:gd name="T69" fmla="*/ 0 h 46"/>
                  <a:gd name="T70" fmla="*/ 0 w 106"/>
                  <a:gd name="T71" fmla="*/ 0 h 46"/>
                  <a:gd name="T72" fmla="*/ 0 w 106"/>
                  <a:gd name="T73" fmla="*/ 0 h 46"/>
                  <a:gd name="T74" fmla="*/ 0 w 106"/>
                  <a:gd name="T75" fmla="*/ 0 h 46"/>
                  <a:gd name="T76" fmla="*/ 0 w 106"/>
                  <a:gd name="T77" fmla="*/ 0 h 46"/>
                  <a:gd name="T78" fmla="*/ 0 w 106"/>
                  <a:gd name="T79" fmla="*/ 0 h 46"/>
                  <a:gd name="T80" fmla="*/ 0 w 106"/>
                  <a:gd name="T81" fmla="*/ 0 h 46"/>
                  <a:gd name="T82" fmla="*/ 0 w 106"/>
                  <a:gd name="T83" fmla="*/ 0 h 46"/>
                  <a:gd name="T84" fmla="*/ 0 w 106"/>
                  <a:gd name="T85" fmla="*/ 0 h 46"/>
                  <a:gd name="T86" fmla="*/ 0 w 106"/>
                  <a:gd name="T87" fmla="*/ 0 h 46"/>
                  <a:gd name="T88" fmla="*/ 0 w 106"/>
                  <a:gd name="T89" fmla="*/ 0 h 46"/>
                  <a:gd name="T90" fmla="*/ 0 w 106"/>
                  <a:gd name="T91" fmla="*/ 0 h 46"/>
                  <a:gd name="T92" fmla="*/ 0 w 106"/>
                  <a:gd name="T93" fmla="*/ 0 h 46"/>
                  <a:gd name="T94" fmla="*/ 0 w 106"/>
                  <a:gd name="T95" fmla="*/ 0 h 46"/>
                  <a:gd name="T96" fmla="*/ 0 w 106"/>
                  <a:gd name="T97" fmla="*/ 0 h 46"/>
                  <a:gd name="T98" fmla="*/ 0 w 106"/>
                  <a:gd name="T99" fmla="*/ 0 h 46"/>
                  <a:gd name="T100" fmla="*/ 0 w 106"/>
                  <a:gd name="T101" fmla="*/ 0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6"/>
                  <a:gd name="T154" fmla="*/ 0 h 46"/>
                  <a:gd name="T155" fmla="*/ 106 w 106"/>
                  <a:gd name="T156" fmla="*/ 46 h 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6" h="46">
                    <a:moveTo>
                      <a:pt x="1" y="21"/>
                    </a:moveTo>
                    <a:lnTo>
                      <a:pt x="8" y="15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22" y="2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9" y="2"/>
                    </a:lnTo>
                    <a:lnTo>
                      <a:pt x="44" y="3"/>
                    </a:lnTo>
                    <a:lnTo>
                      <a:pt x="49" y="4"/>
                    </a:lnTo>
                    <a:lnTo>
                      <a:pt x="54" y="5"/>
                    </a:lnTo>
                    <a:lnTo>
                      <a:pt x="58" y="6"/>
                    </a:lnTo>
                    <a:lnTo>
                      <a:pt x="63" y="7"/>
                    </a:lnTo>
                    <a:lnTo>
                      <a:pt x="69" y="8"/>
                    </a:lnTo>
                    <a:lnTo>
                      <a:pt x="73" y="9"/>
                    </a:lnTo>
                    <a:lnTo>
                      <a:pt x="78" y="10"/>
                    </a:lnTo>
                    <a:lnTo>
                      <a:pt x="82" y="11"/>
                    </a:lnTo>
                    <a:lnTo>
                      <a:pt x="88" y="11"/>
                    </a:lnTo>
                    <a:lnTo>
                      <a:pt x="92" y="12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1" y="26"/>
                    </a:lnTo>
                    <a:lnTo>
                      <a:pt x="98" y="30"/>
                    </a:lnTo>
                    <a:lnTo>
                      <a:pt x="94" y="35"/>
                    </a:lnTo>
                    <a:lnTo>
                      <a:pt x="90" y="42"/>
                    </a:lnTo>
                    <a:lnTo>
                      <a:pt x="88" y="44"/>
                    </a:lnTo>
                    <a:lnTo>
                      <a:pt x="86" y="45"/>
                    </a:lnTo>
                    <a:lnTo>
                      <a:pt x="82" y="46"/>
                    </a:lnTo>
                    <a:lnTo>
                      <a:pt x="80" y="4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6" name="Freeform 153"/>
              <p:cNvSpPr>
                <a:spLocks/>
              </p:cNvSpPr>
              <p:nvPr/>
            </p:nvSpPr>
            <p:spPr bwMode="auto">
              <a:xfrm>
                <a:off x="1788" y="2506"/>
                <a:ext cx="28" cy="12"/>
              </a:xfrm>
              <a:custGeom>
                <a:avLst/>
                <a:gdLst>
                  <a:gd name="T0" fmla="*/ 0 w 86"/>
                  <a:gd name="T1" fmla="*/ 0 h 36"/>
                  <a:gd name="T2" fmla="*/ 0 w 86"/>
                  <a:gd name="T3" fmla="*/ 0 h 36"/>
                  <a:gd name="T4" fmla="*/ 0 w 86"/>
                  <a:gd name="T5" fmla="*/ 0 h 36"/>
                  <a:gd name="T6" fmla="*/ 0 w 86"/>
                  <a:gd name="T7" fmla="*/ 0 h 36"/>
                  <a:gd name="T8" fmla="*/ 0 w 86"/>
                  <a:gd name="T9" fmla="*/ 0 h 36"/>
                  <a:gd name="T10" fmla="*/ 0 w 86"/>
                  <a:gd name="T11" fmla="*/ 0 h 36"/>
                  <a:gd name="T12" fmla="*/ 0 w 86"/>
                  <a:gd name="T13" fmla="*/ 0 h 36"/>
                  <a:gd name="T14" fmla="*/ 0 w 86"/>
                  <a:gd name="T15" fmla="*/ 0 h 36"/>
                  <a:gd name="T16" fmla="*/ 0 w 86"/>
                  <a:gd name="T17" fmla="*/ 0 h 36"/>
                  <a:gd name="T18" fmla="*/ 0 w 86"/>
                  <a:gd name="T19" fmla="*/ 0 h 36"/>
                  <a:gd name="T20" fmla="*/ 0 w 86"/>
                  <a:gd name="T21" fmla="*/ 0 h 36"/>
                  <a:gd name="T22" fmla="*/ 0 w 86"/>
                  <a:gd name="T23" fmla="*/ 0 h 36"/>
                  <a:gd name="T24" fmla="*/ 0 w 86"/>
                  <a:gd name="T25" fmla="*/ 0 h 36"/>
                  <a:gd name="T26" fmla="*/ 0 w 86"/>
                  <a:gd name="T27" fmla="*/ 0 h 36"/>
                  <a:gd name="T28" fmla="*/ 0 w 86"/>
                  <a:gd name="T29" fmla="*/ 0 h 36"/>
                  <a:gd name="T30" fmla="*/ 0 w 86"/>
                  <a:gd name="T31" fmla="*/ 0 h 36"/>
                  <a:gd name="T32" fmla="*/ 0 w 86"/>
                  <a:gd name="T33" fmla="*/ 0 h 36"/>
                  <a:gd name="T34" fmla="*/ 0 w 86"/>
                  <a:gd name="T35" fmla="*/ 0 h 36"/>
                  <a:gd name="T36" fmla="*/ 0 w 86"/>
                  <a:gd name="T37" fmla="*/ 0 h 36"/>
                  <a:gd name="T38" fmla="*/ 0 w 86"/>
                  <a:gd name="T39" fmla="*/ 0 h 36"/>
                  <a:gd name="T40" fmla="*/ 0 w 86"/>
                  <a:gd name="T41" fmla="*/ 0 h 36"/>
                  <a:gd name="T42" fmla="*/ 0 w 86"/>
                  <a:gd name="T43" fmla="*/ 0 h 36"/>
                  <a:gd name="T44" fmla="*/ 0 w 86"/>
                  <a:gd name="T45" fmla="*/ 0 h 36"/>
                  <a:gd name="T46" fmla="*/ 0 w 86"/>
                  <a:gd name="T47" fmla="*/ 0 h 36"/>
                  <a:gd name="T48" fmla="*/ 0 w 86"/>
                  <a:gd name="T49" fmla="*/ 0 h 36"/>
                  <a:gd name="T50" fmla="*/ 0 w 86"/>
                  <a:gd name="T51" fmla="*/ 0 h 36"/>
                  <a:gd name="T52" fmla="*/ 0 w 86"/>
                  <a:gd name="T53" fmla="*/ 0 h 36"/>
                  <a:gd name="T54" fmla="*/ 0 w 86"/>
                  <a:gd name="T55" fmla="*/ 0 h 36"/>
                  <a:gd name="T56" fmla="*/ 0 w 86"/>
                  <a:gd name="T57" fmla="*/ 0 h 36"/>
                  <a:gd name="T58" fmla="*/ 0 w 86"/>
                  <a:gd name="T59" fmla="*/ 0 h 36"/>
                  <a:gd name="T60" fmla="*/ 0 w 86"/>
                  <a:gd name="T61" fmla="*/ 0 h 36"/>
                  <a:gd name="T62" fmla="*/ 0 w 86"/>
                  <a:gd name="T63" fmla="*/ 0 h 36"/>
                  <a:gd name="T64" fmla="*/ 0 w 86"/>
                  <a:gd name="T65" fmla="*/ 0 h 36"/>
                  <a:gd name="T66" fmla="*/ 0 w 86"/>
                  <a:gd name="T67" fmla="*/ 0 h 36"/>
                  <a:gd name="T68" fmla="*/ 0 w 86"/>
                  <a:gd name="T69" fmla="*/ 0 h 36"/>
                  <a:gd name="T70" fmla="*/ 0 w 86"/>
                  <a:gd name="T71" fmla="*/ 0 h 36"/>
                  <a:gd name="T72" fmla="*/ 0 w 86"/>
                  <a:gd name="T73" fmla="*/ 0 h 36"/>
                  <a:gd name="T74" fmla="*/ 0 w 86"/>
                  <a:gd name="T75" fmla="*/ 0 h 36"/>
                  <a:gd name="T76" fmla="*/ 0 w 86"/>
                  <a:gd name="T77" fmla="*/ 0 h 36"/>
                  <a:gd name="T78" fmla="*/ 0 w 86"/>
                  <a:gd name="T79" fmla="*/ 0 h 36"/>
                  <a:gd name="T80" fmla="*/ 0 w 86"/>
                  <a:gd name="T81" fmla="*/ 0 h 36"/>
                  <a:gd name="T82" fmla="*/ 0 w 86"/>
                  <a:gd name="T83" fmla="*/ 0 h 36"/>
                  <a:gd name="T84" fmla="*/ 0 w 86"/>
                  <a:gd name="T85" fmla="*/ 0 h 36"/>
                  <a:gd name="T86" fmla="*/ 0 w 86"/>
                  <a:gd name="T87" fmla="*/ 0 h 36"/>
                  <a:gd name="T88" fmla="*/ 0 w 86"/>
                  <a:gd name="T89" fmla="*/ 0 h 36"/>
                  <a:gd name="T90" fmla="*/ 0 w 86"/>
                  <a:gd name="T91" fmla="*/ 0 h 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36"/>
                  <a:gd name="T140" fmla="*/ 86 w 86"/>
                  <a:gd name="T141" fmla="*/ 36 h 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36">
                    <a:moveTo>
                      <a:pt x="82" y="35"/>
                    </a:moveTo>
                    <a:lnTo>
                      <a:pt x="70" y="32"/>
                    </a:lnTo>
                    <a:lnTo>
                      <a:pt x="57" y="28"/>
                    </a:lnTo>
                    <a:lnTo>
                      <a:pt x="43" y="25"/>
                    </a:lnTo>
                    <a:lnTo>
                      <a:pt x="30" y="20"/>
                    </a:lnTo>
                    <a:lnTo>
                      <a:pt x="19" y="18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81" y="22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6" y="25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5" y="34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3" y="36"/>
                    </a:lnTo>
                    <a:lnTo>
                      <a:pt x="82" y="3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7" name="Freeform 154"/>
              <p:cNvSpPr>
                <a:spLocks/>
              </p:cNvSpPr>
              <p:nvPr/>
            </p:nvSpPr>
            <p:spPr bwMode="auto">
              <a:xfrm>
                <a:off x="1818" y="2505"/>
                <a:ext cx="7" cy="12"/>
              </a:xfrm>
              <a:custGeom>
                <a:avLst/>
                <a:gdLst>
                  <a:gd name="T0" fmla="*/ 0 w 20"/>
                  <a:gd name="T1" fmla="*/ 0 h 38"/>
                  <a:gd name="T2" fmla="*/ 0 w 20"/>
                  <a:gd name="T3" fmla="*/ 0 h 38"/>
                  <a:gd name="T4" fmla="*/ 0 w 20"/>
                  <a:gd name="T5" fmla="*/ 0 h 38"/>
                  <a:gd name="T6" fmla="*/ 0 w 20"/>
                  <a:gd name="T7" fmla="*/ 0 h 38"/>
                  <a:gd name="T8" fmla="*/ 0 w 20"/>
                  <a:gd name="T9" fmla="*/ 0 h 38"/>
                  <a:gd name="T10" fmla="*/ 0 w 20"/>
                  <a:gd name="T11" fmla="*/ 0 h 38"/>
                  <a:gd name="T12" fmla="*/ 0 w 20"/>
                  <a:gd name="T13" fmla="*/ 0 h 38"/>
                  <a:gd name="T14" fmla="*/ 0 w 20"/>
                  <a:gd name="T15" fmla="*/ 0 h 38"/>
                  <a:gd name="T16" fmla="*/ 0 w 20"/>
                  <a:gd name="T17" fmla="*/ 0 h 38"/>
                  <a:gd name="T18" fmla="*/ 0 w 20"/>
                  <a:gd name="T19" fmla="*/ 0 h 38"/>
                  <a:gd name="T20" fmla="*/ 0 w 20"/>
                  <a:gd name="T21" fmla="*/ 0 h 38"/>
                  <a:gd name="T22" fmla="*/ 0 w 20"/>
                  <a:gd name="T23" fmla="*/ 0 h 38"/>
                  <a:gd name="T24" fmla="*/ 0 w 20"/>
                  <a:gd name="T25" fmla="*/ 0 h 38"/>
                  <a:gd name="T26" fmla="*/ 0 w 20"/>
                  <a:gd name="T27" fmla="*/ 0 h 38"/>
                  <a:gd name="T28" fmla="*/ 0 w 20"/>
                  <a:gd name="T29" fmla="*/ 0 h 38"/>
                  <a:gd name="T30" fmla="*/ 0 w 20"/>
                  <a:gd name="T31" fmla="*/ 0 h 38"/>
                  <a:gd name="T32" fmla="*/ 0 w 20"/>
                  <a:gd name="T33" fmla="*/ 0 h 38"/>
                  <a:gd name="T34" fmla="*/ 0 w 20"/>
                  <a:gd name="T35" fmla="*/ 0 h 38"/>
                  <a:gd name="T36" fmla="*/ 0 w 20"/>
                  <a:gd name="T37" fmla="*/ 0 h 38"/>
                  <a:gd name="T38" fmla="*/ 0 w 20"/>
                  <a:gd name="T39" fmla="*/ 0 h 38"/>
                  <a:gd name="T40" fmla="*/ 0 w 20"/>
                  <a:gd name="T41" fmla="*/ 0 h 38"/>
                  <a:gd name="T42" fmla="*/ 0 w 20"/>
                  <a:gd name="T43" fmla="*/ 0 h 38"/>
                  <a:gd name="T44" fmla="*/ 0 w 20"/>
                  <a:gd name="T45" fmla="*/ 0 h 38"/>
                  <a:gd name="T46" fmla="*/ 0 w 20"/>
                  <a:gd name="T47" fmla="*/ 0 h 38"/>
                  <a:gd name="T48" fmla="*/ 0 w 20"/>
                  <a:gd name="T49" fmla="*/ 0 h 38"/>
                  <a:gd name="T50" fmla="*/ 0 w 20"/>
                  <a:gd name="T51" fmla="*/ 0 h 38"/>
                  <a:gd name="T52" fmla="*/ 0 w 20"/>
                  <a:gd name="T53" fmla="*/ 0 h 38"/>
                  <a:gd name="T54" fmla="*/ 0 w 20"/>
                  <a:gd name="T55" fmla="*/ 0 h 38"/>
                  <a:gd name="T56" fmla="*/ 0 w 20"/>
                  <a:gd name="T57" fmla="*/ 0 h 38"/>
                  <a:gd name="T58" fmla="*/ 0 w 20"/>
                  <a:gd name="T59" fmla="*/ 0 h 38"/>
                  <a:gd name="T60" fmla="*/ 0 w 20"/>
                  <a:gd name="T61" fmla="*/ 0 h 38"/>
                  <a:gd name="T62" fmla="*/ 0 w 20"/>
                  <a:gd name="T63" fmla="*/ 0 h 38"/>
                  <a:gd name="T64" fmla="*/ 0 w 20"/>
                  <a:gd name="T65" fmla="*/ 0 h 38"/>
                  <a:gd name="T66" fmla="*/ 0 w 20"/>
                  <a:gd name="T67" fmla="*/ 0 h 38"/>
                  <a:gd name="T68" fmla="*/ 0 w 20"/>
                  <a:gd name="T69" fmla="*/ 0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"/>
                  <a:gd name="T106" fmla="*/ 0 h 38"/>
                  <a:gd name="T107" fmla="*/ 20 w 20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" h="38">
                    <a:moveTo>
                      <a:pt x="10" y="25"/>
                    </a:moveTo>
                    <a:lnTo>
                      <a:pt x="8" y="28"/>
                    </a:lnTo>
                    <a:lnTo>
                      <a:pt x="6" y="31"/>
                    </a:lnTo>
                    <a:lnTo>
                      <a:pt x="4" y="33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19" y="12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8" name="Freeform 155"/>
              <p:cNvSpPr>
                <a:spLocks/>
              </p:cNvSpPr>
              <p:nvPr/>
            </p:nvSpPr>
            <p:spPr bwMode="auto">
              <a:xfrm>
                <a:off x="1762" y="2463"/>
                <a:ext cx="39" cy="24"/>
              </a:xfrm>
              <a:custGeom>
                <a:avLst/>
                <a:gdLst>
                  <a:gd name="T0" fmla="*/ 0 w 117"/>
                  <a:gd name="T1" fmla="*/ 0 h 72"/>
                  <a:gd name="T2" fmla="*/ 0 w 117"/>
                  <a:gd name="T3" fmla="*/ 0 h 72"/>
                  <a:gd name="T4" fmla="*/ 0 w 117"/>
                  <a:gd name="T5" fmla="*/ 0 h 72"/>
                  <a:gd name="T6" fmla="*/ 0 w 117"/>
                  <a:gd name="T7" fmla="*/ 0 h 72"/>
                  <a:gd name="T8" fmla="*/ 0 w 117"/>
                  <a:gd name="T9" fmla="*/ 0 h 72"/>
                  <a:gd name="T10" fmla="*/ 0 w 117"/>
                  <a:gd name="T11" fmla="*/ 0 h 72"/>
                  <a:gd name="T12" fmla="*/ 0 w 117"/>
                  <a:gd name="T13" fmla="*/ 0 h 72"/>
                  <a:gd name="T14" fmla="*/ 0 w 117"/>
                  <a:gd name="T15" fmla="*/ 0 h 72"/>
                  <a:gd name="T16" fmla="*/ 0 w 117"/>
                  <a:gd name="T17" fmla="*/ 0 h 72"/>
                  <a:gd name="T18" fmla="*/ 0 w 117"/>
                  <a:gd name="T19" fmla="*/ 0 h 72"/>
                  <a:gd name="T20" fmla="*/ 0 w 117"/>
                  <a:gd name="T21" fmla="*/ 0 h 72"/>
                  <a:gd name="T22" fmla="*/ 0 w 117"/>
                  <a:gd name="T23" fmla="*/ 0 h 72"/>
                  <a:gd name="T24" fmla="*/ 0 w 117"/>
                  <a:gd name="T25" fmla="*/ 0 h 72"/>
                  <a:gd name="T26" fmla="*/ 0 w 117"/>
                  <a:gd name="T27" fmla="*/ 0 h 72"/>
                  <a:gd name="T28" fmla="*/ 0 w 117"/>
                  <a:gd name="T29" fmla="*/ 0 h 72"/>
                  <a:gd name="T30" fmla="*/ 0 w 117"/>
                  <a:gd name="T31" fmla="*/ 0 h 72"/>
                  <a:gd name="T32" fmla="*/ 0 w 117"/>
                  <a:gd name="T33" fmla="*/ 0 h 72"/>
                  <a:gd name="T34" fmla="*/ 0 w 117"/>
                  <a:gd name="T35" fmla="*/ 0 h 72"/>
                  <a:gd name="T36" fmla="*/ 0 w 117"/>
                  <a:gd name="T37" fmla="*/ 0 h 72"/>
                  <a:gd name="T38" fmla="*/ 0 w 117"/>
                  <a:gd name="T39" fmla="*/ 0 h 72"/>
                  <a:gd name="T40" fmla="*/ 0 w 117"/>
                  <a:gd name="T41" fmla="*/ 0 h 72"/>
                  <a:gd name="T42" fmla="*/ 0 w 117"/>
                  <a:gd name="T43" fmla="*/ 0 h 72"/>
                  <a:gd name="T44" fmla="*/ 0 w 117"/>
                  <a:gd name="T45" fmla="*/ 0 h 72"/>
                  <a:gd name="T46" fmla="*/ 0 w 117"/>
                  <a:gd name="T47" fmla="*/ 0 h 72"/>
                  <a:gd name="T48" fmla="*/ 0 w 117"/>
                  <a:gd name="T49" fmla="*/ 0 h 72"/>
                  <a:gd name="T50" fmla="*/ 0 w 117"/>
                  <a:gd name="T51" fmla="*/ 0 h 72"/>
                  <a:gd name="T52" fmla="*/ 0 w 117"/>
                  <a:gd name="T53" fmla="*/ 0 h 72"/>
                  <a:gd name="T54" fmla="*/ 0 w 117"/>
                  <a:gd name="T55" fmla="*/ 0 h 72"/>
                  <a:gd name="T56" fmla="*/ 0 w 117"/>
                  <a:gd name="T57" fmla="*/ 0 h 72"/>
                  <a:gd name="T58" fmla="*/ 0 w 117"/>
                  <a:gd name="T59" fmla="*/ 0 h 72"/>
                  <a:gd name="T60" fmla="*/ 0 w 117"/>
                  <a:gd name="T61" fmla="*/ 0 h 72"/>
                  <a:gd name="T62" fmla="*/ 0 w 117"/>
                  <a:gd name="T63" fmla="*/ 0 h 72"/>
                  <a:gd name="T64" fmla="*/ 0 w 117"/>
                  <a:gd name="T65" fmla="*/ 0 h 72"/>
                  <a:gd name="T66" fmla="*/ 0 w 117"/>
                  <a:gd name="T67" fmla="*/ 0 h 72"/>
                  <a:gd name="T68" fmla="*/ 0 w 117"/>
                  <a:gd name="T69" fmla="*/ 0 h 72"/>
                  <a:gd name="T70" fmla="*/ 0 w 117"/>
                  <a:gd name="T71" fmla="*/ 0 h 72"/>
                  <a:gd name="T72" fmla="*/ 0 w 117"/>
                  <a:gd name="T73" fmla="*/ 0 h 72"/>
                  <a:gd name="T74" fmla="*/ 0 w 117"/>
                  <a:gd name="T75" fmla="*/ 0 h 72"/>
                  <a:gd name="T76" fmla="*/ 0 w 117"/>
                  <a:gd name="T77" fmla="*/ 0 h 72"/>
                  <a:gd name="T78" fmla="*/ 0 w 117"/>
                  <a:gd name="T79" fmla="*/ 0 h 72"/>
                  <a:gd name="T80" fmla="*/ 0 w 117"/>
                  <a:gd name="T81" fmla="*/ 0 h 72"/>
                  <a:gd name="T82" fmla="*/ 0 w 117"/>
                  <a:gd name="T83" fmla="*/ 0 h 72"/>
                  <a:gd name="T84" fmla="*/ 0 w 117"/>
                  <a:gd name="T85" fmla="*/ 0 h 72"/>
                  <a:gd name="T86" fmla="*/ 0 w 117"/>
                  <a:gd name="T87" fmla="*/ 0 h 72"/>
                  <a:gd name="T88" fmla="*/ 0 w 117"/>
                  <a:gd name="T89" fmla="*/ 0 h 72"/>
                  <a:gd name="T90" fmla="*/ 0 w 117"/>
                  <a:gd name="T91" fmla="*/ 0 h 72"/>
                  <a:gd name="T92" fmla="*/ 0 w 117"/>
                  <a:gd name="T93" fmla="*/ 0 h 72"/>
                  <a:gd name="T94" fmla="*/ 0 w 117"/>
                  <a:gd name="T95" fmla="*/ 0 h 72"/>
                  <a:gd name="T96" fmla="*/ 0 w 117"/>
                  <a:gd name="T97" fmla="*/ 0 h 72"/>
                  <a:gd name="T98" fmla="*/ 0 w 117"/>
                  <a:gd name="T99" fmla="*/ 0 h 72"/>
                  <a:gd name="T100" fmla="*/ 0 w 117"/>
                  <a:gd name="T101" fmla="*/ 0 h 72"/>
                  <a:gd name="T102" fmla="*/ 0 w 117"/>
                  <a:gd name="T103" fmla="*/ 0 h 72"/>
                  <a:gd name="T104" fmla="*/ 0 w 117"/>
                  <a:gd name="T105" fmla="*/ 0 h 72"/>
                  <a:gd name="T106" fmla="*/ 0 w 117"/>
                  <a:gd name="T107" fmla="*/ 0 h 72"/>
                  <a:gd name="T108" fmla="*/ 0 w 117"/>
                  <a:gd name="T109" fmla="*/ 0 h 72"/>
                  <a:gd name="T110" fmla="*/ 0 w 117"/>
                  <a:gd name="T111" fmla="*/ 0 h 72"/>
                  <a:gd name="T112" fmla="*/ 0 w 117"/>
                  <a:gd name="T113" fmla="*/ 0 h 72"/>
                  <a:gd name="T114" fmla="*/ 0 w 117"/>
                  <a:gd name="T115" fmla="*/ 0 h 72"/>
                  <a:gd name="T116" fmla="*/ 0 w 117"/>
                  <a:gd name="T117" fmla="*/ 0 h 72"/>
                  <a:gd name="T118" fmla="*/ 0 w 117"/>
                  <a:gd name="T119" fmla="*/ 0 h 72"/>
                  <a:gd name="T120" fmla="*/ 0 w 117"/>
                  <a:gd name="T121" fmla="*/ 0 h 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7"/>
                  <a:gd name="T184" fmla="*/ 0 h 72"/>
                  <a:gd name="T185" fmla="*/ 117 w 117"/>
                  <a:gd name="T186" fmla="*/ 72 h 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7" h="72">
                    <a:moveTo>
                      <a:pt x="7" y="23"/>
                    </a:moveTo>
                    <a:lnTo>
                      <a:pt x="6" y="24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84" y="72"/>
                    </a:lnTo>
                    <a:lnTo>
                      <a:pt x="89" y="72"/>
                    </a:lnTo>
                    <a:lnTo>
                      <a:pt x="94" y="72"/>
                    </a:lnTo>
                    <a:lnTo>
                      <a:pt x="98" y="70"/>
                    </a:lnTo>
                    <a:lnTo>
                      <a:pt x="100" y="66"/>
                    </a:lnTo>
                    <a:lnTo>
                      <a:pt x="101" y="64"/>
                    </a:lnTo>
                    <a:lnTo>
                      <a:pt x="103" y="62"/>
                    </a:lnTo>
                    <a:lnTo>
                      <a:pt x="104" y="59"/>
                    </a:lnTo>
                    <a:lnTo>
                      <a:pt x="106" y="56"/>
                    </a:lnTo>
                    <a:lnTo>
                      <a:pt x="111" y="51"/>
                    </a:lnTo>
                    <a:lnTo>
                      <a:pt x="114" y="47"/>
                    </a:lnTo>
                    <a:lnTo>
                      <a:pt x="115" y="43"/>
                    </a:lnTo>
                    <a:lnTo>
                      <a:pt x="116" y="39"/>
                    </a:lnTo>
                    <a:lnTo>
                      <a:pt x="117" y="38"/>
                    </a:lnTo>
                    <a:lnTo>
                      <a:pt x="116" y="31"/>
                    </a:lnTo>
                    <a:lnTo>
                      <a:pt x="114" y="25"/>
                    </a:lnTo>
                    <a:lnTo>
                      <a:pt x="113" y="20"/>
                    </a:lnTo>
                    <a:lnTo>
                      <a:pt x="113" y="19"/>
                    </a:lnTo>
                    <a:lnTo>
                      <a:pt x="113" y="18"/>
                    </a:lnTo>
                    <a:lnTo>
                      <a:pt x="112" y="18"/>
                    </a:lnTo>
                    <a:lnTo>
                      <a:pt x="112" y="17"/>
                    </a:lnTo>
                    <a:lnTo>
                      <a:pt x="111" y="16"/>
                    </a:lnTo>
                    <a:lnTo>
                      <a:pt x="108" y="15"/>
                    </a:lnTo>
                    <a:lnTo>
                      <a:pt x="106" y="14"/>
                    </a:lnTo>
                    <a:lnTo>
                      <a:pt x="100" y="13"/>
                    </a:lnTo>
                    <a:lnTo>
                      <a:pt x="94" y="11"/>
                    </a:lnTo>
                    <a:lnTo>
                      <a:pt x="85" y="10"/>
                    </a:lnTo>
                    <a:lnTo>
                      <a:pt x="77" y="9"/>
                    </a:lnTo>
                    <a:lnTo>
                      <a:pt x="71" y="8"/>
                    </a:lnTo>
                    <a:lnTo>
                      <a:pt x="66" y="7"/>
                    </a:lnTo>
                    <a:lnTo>
                      <a:pt x="61" y="6"/>
                    </a:lnTo>
                    <a:lnTo>
                      <a:pt x="57" y="5"/>
                    </a:lnTo>
                    <a:lnTo>
                      <a:pt x="51" y="4"/>
                    </a:lnTo>
                    <a:lnTo>
                      <a:pt x="47" y="2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1" y="10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59" name="Freeform 156"/>
              <p:cNvSpPr>
                <a:spLocks/>
              </p:cNvSpPr>
              <p:nvPr/>
            </p:nvSpPr>
            <p:spPr bwMode="auto">
              <a:xfrm>
                <a:off x="1764" y="2475"/>
                <a:ext cx="27" cy="10"/>
              </a:xfrm>
              <a:custGeom>
                <a:avLst/>
                <a:gdLst>
                  <a:gd name="T0" fmla="*/ 0 w 81"/>
                  <a:gd name="T1" fmla="*/ 0 h 31"/>
                  <a:gd name="T2" fmla="*/ 0 w 81"/>
                  <a:gd name="T3" fmla="*/ 0 h 31"/>
                  <a:gd name="T4" fmla="*/ 0 w 81"/>
                  <a:gd name="T5" fmla="*/ 0 h 31"/>
                  <a:gd name="T6" fmla="*/ 0 w 81"/>
                  <a:gd name="T7" fmla="*/ 0 h 31"/>
                  <a:gd name="T8" fmla="*/ 0 w 81"/>
                  <a:gd name="T9" fmla="*/ 0 h 31"/>
                  <a:gd name="T10" fmla="*/ 0 w 81"/>
                  <a:gd name="T11" fmla="*/ 0 h 31"/>
                  <a:gd name="T12" fmla="*/ 0 w 81"/>
                  <a:gd name="T13" fmla="*/ 0 h 31"/>
                  <a:gd name="T14" fmla="*/ 0 w 81"/>
                  <a:gd name="T15" fmla="*/ 0 h 31"/>
                  <a:gd name="T16" fmla="*/ 0 w 81"/>
                  <a:gd name="T17" fmla="*/ 0 h 31"/>
                  <a:gd name="T18" fmla="*/ 0 w 81"/>
                  <a:gd name="T19" fmla="*/ 0 h 31"/>
                  <a:gd name="T20" fmla="*/ 0 w 81"/>
                  <a:gd name="T21" fmla="*/ 0 h 31"/>
                  <a:gd name="T22" fmla="*/ 0 w 81"/>
                  <a:gd name="T23" fmla="*/ 0 h 31"/>
                  <a:gd name="T24" fmla="*/ 0 w 81"/>
                  <a:gd name="T25" fmla="*/ 0 h 31"/>
                  <a:gd name="T26" fmla="*/ 0 w 81"/>
                  <a:gd name="T27" fmla="*/ 0 h 31"/>
                  <a:gd name="T28" fmla="*/ 0 w 81"/>
                  <a:gd name="T29" fmla="*/ 0 h 31"/>
                  <a:gd name="T30" fmla="*/ 0 w 81"/>
                  <a:gd name="T31" fmla="*/ 0 h 31"/>
                  <a:gd name="T32" fmla="*/ 0 w 81"/>
                  <a:gd name="T33" fmla="*/ 0 h 31"/>
                  <a:gd name="T34" fmla="*/ 0 w 81"/>
                  <a:gd name="T35" fmla="*/ 0 h 31"/>
                  <a:gd name="T36" fmla="*/ 0 w 81"/>
                  <a:gd name="T37" fmla="*/ 0 h 31"/>
                  <a:gd name="T38" fmla="*/ 0 w 81"/>
                  <a:gd name="T39" fmla="*/ 0 h 31"/>
                  <a:gd name="T40" fmla="*/ 0 w 81"/>
                  <a:gd name="T41" fmla="*/ 0 h 31"/>
                  <a:gd name="T42" fmla="*/ 0 w 81"/>
                  <a:gd name="T43" fmla="*/ 0 h 31"/>
                  <a:gd name="T44" fmla="*/ 0 w 81"/>
                  <a:gd name="T45" fmla="*/ 0 h 31"/>
                  <a:gd name="T46" fmla="*/ 0 w 81"/>
                  <a:gd name="T47" fmla="*/ 0 h 31"/>
                  <a:gd name="T48" fmla="*/ 0 w 81"/>
                  <a:gd name="T49" fmla="*/ 0 h 31"/>
                  <a:gd name="T50" fmla="*/ 0 w 81"/>
                  <a:gd name="T51" fmla="*/ 0 h 31"/>
                  <a:gd name="T52" fmla="*/ 0 w 81"/>
                  <a:gd name="T53" fmla="*/ 0 h 31"/>
                  <a:gd name="T54" fmla="*/ 0 w 81"/>
                  <a:gd name="T55" fmla="*/ 0 h 31"/>
                  <a:gd name="T56" fmla="*/ 0 w 81"/>
                  <a:gd name="T57" fmla="*/ 0 h 31"/>
                  <a:gd name="T58" fmla="*/ 0 w 81"/>
                  <a:gd name="T59" fmla="*/ 0 h 31"/>
                  <a:gd name="T60" fmla="*/ 0 w 81"/>
                  <a:gd name="T61" fmla="*/ 0 h 31"/>
                  <a:gd name="T62" fmla="*/ 0 w 81"/>
                  <a:gd name="T63" fmla="*/ 0 h 31"/>
                  <a:gd name="T64" fmla="*/ 0 w 81"/>
                  <a:gd name="T65" fmla="*/ 0 h 31"/>
                  <a:gd name="T66" fmla="*/ 0 w 81"/>
                  <a:gd name="T67" fmla="*/ 0 h 31"/>
                  <a:gd name="T68" fmla="*/ 0 w 81"/>
                  <a:gd name="T69" fmla="*/ 0 h 31"/>
                  <a:gd name="T70" fmla="*/ 0 w 81"/>
                  <a:gd name="T71" fmla="*/ 0 h 31"/>
                  <a:gd name="T72" fmla="*/ 0 w 81"/>
                  <a:gd name="T73" fmla="*/ 0 h 31"/>
                  <a:gd name="T74" fmla="*/ 0 w 81"/>
                  <a:gd name="T75" fmla="*/ 0 h 31"/>
                  <a:gd name="T76" fmla="*/ 0 w 81"/>
                  <a:gd name="T77" fmla="*/ 0 h 31"/>
                  <a:gd name="T78" fmla="*/ 0 w 81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"/>
                  <a:gd name="T121" fmla="*/ 0 h 31"/>
                  <a:gd name="T122" fmla="*/ 81 w 81"/>
                  <a:gd name="T123" fmla="*/ 31 h 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" h="3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3"/>
                    </a:lnTo>
                    <a:lnTo>
                      <a:pt x="24" y="6"/>
                    </a:lnTo>
                    <a:lnTo>
                      <a:pt x="35" y="8"/>
                    </a:lnTo>
                    <a:lnTo>
                      <a:pt x="45" y="11"/>
                    </a:lnTo>
                    <a:lnTo>
                      <a:pt x="56" y="13"/>
                    </a:lnTo>
                    <a:lnTo>
                      <a:pt x="66" y="16"/>
                    </a:lnTo>
                    <a:lnTo>
                      <a:pt x="76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0" name="Freeform 157"/>
              <p:cNvSpPr>
                <a:spLocks/>
              </p:cNvSpPr>
              <p:nvPr/>
            </p:nvSpPr>
            <p:spPr bwMode="auto">
              <a:xfrm>
                <a:off x="1793" y="2473"/>
                <a:ext cx="6" cy="12"/>
              </a:xfrm>
              <a:custGeom>
                <a:avLst/>
                <a:gdLst>
                  <a:gd name="T0" fmla="*/ 0 w 19"/>
                  <a:gd name="T1" fmla="*/ 0 h 36"/>
                  <a:gd name="T2" fmla="*/ 0 w 19"/>
                  <a:gd name="T3" fmla="*/ 0 h 36"/>
                  <a:gd name="T4" fmla="*/ 0 w 19"/>
                  <a:gd name="T5" fmla="*/ 0 h 36"/>
                  <a:gd name="T6" fmla="*/ 0 w 19"/>
                  <a:gd name="T7" fmla="*/ 0 h 36"/>
                  <a:gd name="T8" fmla="*/ 0 w 19"/>
                  <a:gd name="T9" fmla="*/ 0 h 36"/>
                  <a:gd name="T10" fmla="*/ 0 w 19"/>
                  <a:gd name="T11" fmla="*/ 0 h 36"/>
                  <a:gd name="T12" fmla="*/ 0 w 19"/>
                  <a:gd name="T13" fmla="*/ 0 h 36"/>
                  <a:gd name="T14" fmla="*/ 0 w 19"/>
                  <a:gd name="T15" fmla="*/ 0 h 36"/>
                  <a:gd name="T16" fmla="*/ 0 w 19"/>
                  <a:gd name="T17" fmla="*/ 0 h 36"/>
                  <a:gd name="T18" fmla="*/ 0 w 19"/>
                  <a:gd name="T19" fmla="*/ 0 h 36"/>
                  <a:gd name="T20" fmla="*/ 0 w 19"/>
                  <a:gd name="T21" fmla="*/ 0 h 36"/>
                  <a:gd name="T22" fmla="*/ 0 w 19"/>
                  <a:gd name="T23" fmla="*/ 0 h 36"/>
                  <a:gd name="T24" fmla="*/ 0 w 19"/>
                  <a:gd name="T25" fmla="*/ 0 h 36"/>
                  <a:gd name="T26" fmla="*/ 0 w 19"/>
                  <a:gd name="T27" fmla="*/ 0 h 36"/>
                  <a:gd name="T28" fmla="*/ 0 w 19"/>
                  <a:gd name="T29" fmla="*/ 0 h 36"/>
                  <a:gd name="T30" fmla="*/ 0 w 19"/>
                  <a:gd name="T31" fmla="*/ 0 h 36"/>
                  <a:gd name="T32" fmla="*/ 0 w 19"/>
                  <a:gd name="T33" fmla="*/ 0 h 36"/>
                  <a:gd name="T34" fmla="*/ 0 w 19"/>
                  <a:gd name="T35" fmla="*/ 0 h 36"/>
                  <a:gd name="T36" fmla="*/ 0 w 19"/>
                  <a:gd name="T37" fmla="*/ 0 h 36"/>
                  <a:gd name="T38" fmla="*/ 0 w 19"/>
                  <a:gd name="T39" fmla="*/ 0 h 36"/>
                  <a:gd name="T40" fmla="*/ 0 w 19"/>
                  <a:gd name="T41" fmla="*/ 0 h 36"/>
                  <a:gd name="T42" fmla="*/ 0 w 19"/>
                  <a:gd name="T43" fmla="*/ 0 h 36"/>
                  <a:gd name="T44" fmla="*/ 0 w 19"/>
                  <a:gd name="T45" fmla="*/ 0 h 36"/>
                  <a:gd name="T46" fmla="*/ 0 w 19"/>
                  <a:gd name="T47" fmla="*/ 0 h 36"/>
                  <a:gd name="T48" fmla="*/ 0 w 19"/>
                  <a:gd name="T49" fmla="*/ 0 h 36"/>
                  <a:gd name="T50" fmla="*/ 0 w 19"/>
                  <a:gd name="T51" fmla="*/ 0 h 36"/>
                  <a:gd name="T52" fmla="*/ 0 w 19"/>
                  <a:gd name="T53" fmla="*/ 0 h 36"/>
                  <a:gd name="T54" fmla="*/ 0 w 19"/>
                  <a:gd name="T55" fmla="*/ 0 h 36"/>
                  <a:gd name="T56" fmla="*/ 0 w 19"/>
                  <a:gd name="T57" fmla="*/ 0 h 36"/>
                  <a:gd name="T58" fmla="*/ 0 w 19"/>
                  <a:gd name="T59" fmla="*/ 0 h 36"/>
                  <a:gd name="T60" fmla="*/ 0 w 19"/>
                  <a:gd name="T61" fmla="*/ 0 h 36"/>
                  <a:gd name="T62" fmla="*/ 0 w 19"/>
                  <a:gd name="T63" fmla="*/ 0 h 36"/>
                  <a:gd name="T64" fmla="*/ 0 w 19"/>
                  <a:gd name="T65" fmla="*/ 0 h 36"/>
                  <a:gd name="T66" fmla="*/ 0 w 19"/>
                  <a:gd name="T67" fmla="*/ 0 h 36"/>
                  <a:gd name="T68" fmla="*/ 0 w 19"/>
                  <a:gd name="T69" fmla="*/ 0 h 36"/>
                  <a:gd name="T70" fmla="*/ 0 w 19"/>
                  <a:gd name="T71" fmla="*/ 0 h 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"/>
                  <a:gd name="T109" fmla="*/ 0 h 36"/>
                  <a:gd name="T110" fmla="*/ 19 w 19"/>
                  <a:gd name="T111" fmla="*/ 36 h 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" h="36">
                    <a:moveTo>
                      <a:pt x="9" y="23"/>
                    </a:moveTo>
                    <a:lnTo>
                      <a:pt x="7" y="25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3" y="20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8" y="12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2" y="19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1" name="Freeform 158"/>
              <p:cNvSpPr>
                <a:spLocks/>
              </p:cNvSpPr>
              <p:nvPr/>
            </p:nvSpPr>
            <p:spPr bwMode="auto">
              <a:xfrm>
                <a:off x="1765" y="2465"/>
                <a:ext cx="32" cy="14"/>
              </a:xfrm>
              <a:custGeom>
                <a:avLst/>
                <a:gdLst>
                  <a:gd name="T0" fmla="*/ 0 w 98"/>
                  <a:gd name="T1" fmla="*/ 0 h 43"/>
                  <a:gd name="T2" fmla="*/ 0 w 98"/>
                  <a:gd name="T3" fmla="*/ 0 h 43"/>
                  <a:gd name="T4" fmla="*/ 0 w 98"/>
                  <a:gd name="T5" fmla="*/ 0 h 43"/>
                  <a:gd name="T6" fmla="*/ 0 w 98"/>
                  <a:gd name="T7" fmla="*/ 0 h 43"/>
                  <a:gd name="T8" fmla="*/ 0 w 98"/>
                  <a:gd name="T9" fmla="*/ 0 h 43"/>
                  <a:gd name="T10" fmla="*/ 0 w 98"/>
                  <a:gd name="T11" fmla="*/ 0 h 43"/>
                  <a:gd name="T12" fmla="*/ 0 w 98"/>
                  <a:gd name="T13" fmla="*/ 0 h 43"/>
                  <a:gd name="T14" fmla="*/ 0 w 98"/>
                  <a:gd name="T15" fmla="*/ 0 h 43"/>
                  <a:gd name="T16" fmla="*/ 0 w 98"/>
                  <a:gd name="T17" fmla="*/ 0 h 43"/>
                  <a:gd name="T18" fmla="*/ 0 w 98"/>
                  <a:gd name="T19" fmla="*/ 0 h 43"/>
                  <a:gd name="T20" fmla="*/ 0 w 98"/>
                  <a:gd name="T21" fmla="*/ 0 h 43"/>
                  <a:gd name="T22" fmla="*/ 0 w 98"/>
                  <a:gd name="T23" fmla="*/ 0 h 43"/>
                  <a:gd name="T24" fmla="*/ 0 w 98"/>
                  <a:gd name="T25" fmla="*/ 0 h 43"/>
                  <a:gd name="T26" fmla="*/ 0 w 98"/>
                  <a:gd name="T27" fmla="*/ 0 h 43"/>
                  <a:gd name="T28" fmla="*/ 0 w 98"/>
                  <a:gd name="T29" fmla="*/ 0 h 43"/>
                  <a:gd name="T30" fmla="*/ 0 w 98"/>
                  <a:gd name="T31" fmla="*/ 0 h 43"/>
                  <a:gd name="T32" fmla="*/ 0 w 98"/>
                  <a:gd name="T33" fmla="*/ 0 h 43"/>
                  <a:gd name="T34" fmla="*/ 0 w 98"/>
                  <a:gd name="T35" fmla="*/ 0 h 43"/>
                  <a:gd name="T36" fmla="*/ 0 w 98"/>
                  <a:gd name="T37" fmla="*/ 0 h 43"/>
                  <a:gd name="T38" fmla="*/ 0 w 98"/>
                  <a:gd name="T39" fmla="*/ 0 h 43"/>
                  <a:gd name="T40" fmla="*/ 0 w 98"/>
                  <a:gd name="T41" fmla="*/ 0 h 43"/>
                  <a:gd name="T42" fmla="*/ 0 w 98"/>
                  <a:gd name="T43" fmla="*/ 0 h 43"/>
                  <a:gd name="T44" fmla="*/ 0 w 98"/>
                  <a:gd name="T45" fmla="*/ 0 h 43"/>
                  <a:gd name="T46" fmla="*/ 0 w 98"/>
                  <a:gd name="T47" fmla="*/ 0 h 43"/>
                  <a:gd name="T48" fmla="*/ 0 w 98"/>
                  <a:gd name="T49" fmla="*/ 0 h 43"/>
                  <a:gd name="T50" fmla="*/ 0 w 98"/>
                  <a:gd name="T51" fmla="*/ 0 h 43"/>
                  <a:gd name="T52" fmla="*/ 0 w 98"/>
                  <a:gd name="T53" fmla="*/ 0 h 43"/>
                  <a:gd name="T54" fmla="*/ 0 w 98"/>
                  <a:gd name="T55" fmla="*/ 0 h 43"/>
                  <a:gd name="T56" fmla="*/ 0 w 98"/>
                  <a:gd name="T57" fmla="*/ 0 h 43"/>
                  <a:gd name="T58" fmla="*/ 0 w 98"/>
                  <a:gd name="T59" fmla="*/ 0 h 43"/>
                  <a:gd name="T60" fmla="*/ 0 w 98"/>
                  <a:gd name="T61" fmla="*/ 0 h 43"/>
                  <a:gd name="T62" fmla="*/ 0 w 98"/>
                  <a:gd name="T63" fmla="*/ 0 h 43"/>
                  <a:gd name="T64" fmla="*/ 0 w 98"/>
                  <a:gd name="T65" fmla="*/ 0 h 43"/>
                  <a:gd name="T66" fmla="*/ 0 w 98"/>
                  <a:gd name="T67" fmla="*/ 0 h 43"/>
                  <a:gd name="T68" fmla="*/ 0 w 98"/>
                  <a:gd name="T69" fmla="*/ 0 h 43"/>
                  <a:gd name="T70" fmla="*/ 0 w 98"/>
                  <a:gd name="T71" fmla="*/ 0 h 43"/>
                  <a:gd name="T72" fmla="*/ 0 w 98"/>
                  <a:gd name="T73" fmla="*/ 0 h 43"/>
                  <a:gd name="T74" fmla="*/ 0 w 98"/>
                  <a:gd name="T75" fmla="*/ 0 h 43"/>
                  <a:gd name="T76" fmla="*/ 0 w 98"/>
                  <a:gd name="T77" fmla="*/ 0 h 43"/>
                  <a:gd name="T78" fmla="*/ 0 w 98"/>
                  <a:gd name="T79" fmla="*/ 0 h 43"/>
                  <a:gd name="T80" fmla="*/ 0 w 98"/>
                  <a:gd name="T81" fmla="*/ 0 h 43"/>
                  <a:gd name="T82" fmla="*/ 0 w 98"/>
                  <a:gd name="T83" fmla="*/ 0 h 43"/>
                  <a:gd name="T84" fmla="*/ 0 w 98"/>
                  <a:gd name="T85" fmla="*/ 0 h 43"/>
                  <a:gd name="T86" fmla="*/ 0 w 98"/>
                  <a:gd name="T87" fmla="*/ 0 h 43"/>
                  <a:gd name="T88" fmla="*/ 0 w 98"/>
                  <a:gd name="T89" fmla="*/ 0 h 43"/>
                  <a:gd name="T90" fmla="*/ 0 w 98"/>
                  <a:gd name="T91" fmla="*/ 0 h 43"/>
                  <a:gd name="T92" fmla="*/ 0 w 98"/>
                  <a:gd name="T93" fmla="*/ 0 h 43"/>
                  <a:gd name="T94" fmla="*/ 0 w 98"/>
                  <a:gd name="T95" fmla="*/ 0 h 43"/>
                  <a:gd name="T96" fmla="*/ 0 w 98"/>
                  <a:gd name="T97" fmla="*/ 0 h 43"/>
                  <a:gd name="T98" fmla="*/ 0 w 98"/>
                  <a:gd name="T99" fmla="*/ 0 h 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8"/>
                  <a:gd name="T151" fmla="*/ 0 h 43"/>
                  <a:gd name="T152" fmla="*/ 98 w 98"/>
                  <a:gd name="T153" fmla="*/ 43 h 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8" h="43">
                    <a:moveTo>
                      <a:pt x="28" y="0"/>
                    </a:moveTo>
                    <a:lnTo>
                      <a:pt x="36" y="2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62" y="7"/>
                    </a:lnTo>
                    <a:lnTo>
                      <a:pt x="72" y="8"/>
                    </a:lnTo>
                    <a:lnTo>
                      <a:pt x="81" y="10"/>
                    </a:lnTo>
                    <a:lnTo>
                      <a:pt x="89" y="11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5" y="23"/>
                    </a:lnTo>
                    <a:lnTo>
                      <a:pt x="92" y="27"/>
                    </a:lnTo>
                    <a:lnTo>
                      <a:pt x="88" y="31"/>
                    </a:lnTo>
                    <a:lnTo>
                      <a:pt x="85" y="39"/>
                    </a:lnTo>
                    <a:lnTo>
                      <a:pt x="82" y="41"/>
                    </a:lnTo>
                    <a:lnTo>
                      <a:pt x="80" y="42"/>
                    </a:lnTo>
                    <a:lnTo>
                      <a:pt x="77" y="43"/>
                    </a:lnTo>
                    <a:lnTo>
                      <a:pt x="75" y="43"/>
                    </a:lnTo>
                    <a:lnTo>
                      <a:pt x="66" y="41"/>
                    </a:lnTo>
                    <a:lnTo>
                      <a:pt x="55" y="38"/>
                    </a:lnTo>
                    <a:lnTo>
                      <a:pt x="44" y="36"/>
                    </a:lnTo>
                    <a:lnTo>
                      <a:pt x="34" y="32"/>
                    </a:lnTo>
                    <a:lnTo>
                      <a:pt x="24" y="30"/>
                    </a:lnTo>
                    <a:lnTo>
                      <a:pt x="15" y="28"/>
                    </a:lnTo>
                    <a:lnTo>
                      <a:pt x="7" y="26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7" y="14"/>
                    </a:lnTo>
                    <a:lnTo>
                      <a:pt x="12" y="11"/>
                    </a:lnTo>
                    <a:lnTo>
                      <a:pt x="15" y="8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2" name="Freeform 159"/>
              <p:cNvSpPr>
                <a:spLocks/>
              </p:cNvSpPr>
              <p:nvPr/>
            </p:nvSpPr>
            <p:spPr bwMode="auto">
              <a:xfrm>
                <a:off x="1723" y="2453"/>
                <a:ext cx="38" cy="24"/>
              </a:xfrm>
              <a:custGeom>
                <a:avLst/>
                <a:gdLst>
                  <a:gd name="T0" fmla="*/ 0 w 114"/>
                  <a:gd name="T1" fmla="*/ 0 h 71"/>
                  <a:gd name="T2" fmla="*/ 0 w 114"/>
                  <a:gd name="T3" fmla="*/ 0 h 71"/>
                  <a:gd name="T4" fmla="*/ 0 w 114"/>
                  <a:gd name="T5" fmla="*/ 0 h 71"/>
                  <a:gd name="T6" fmla="*/ 0 w 114"/>
                  <a:gd name="T7" fmla="*/ 0 h 71"/>
                  <a:gd name="T8" fmla="*/ 0 w 114"/>
                  <a:gd name="T9" fmla="*/ 0 h 71"/>
                  <a:gd name="T10" fmla="*/ 0 w 114"/>
                  <a:gd name="T11" fmla="*/ 0 h 71"/>
                  <a:gd name="T12" fmla="*/ 0 w 114"/>
                  <a:gd name="T13" fmla="*/ 0 h 71"/>
                  <a:gd name="T14" fmla="*/ 0 w 114"/>
                  <a:gd name="T15" fmla="*/ 0 h 71"/>
                  <a:gd name="T16" fmla="*/ 0 w 114"/>
                  <a:gd name="T17" fmla="*/ 0 h 71"/>
                  <a:gd name="T18" fmla="*/ 0 w 114"/>
                  <a:gd name="T19" fmla="*/ 0 h 71"/>
                  <a:gd name="T20" fmla="*/ 0 w 114"/>
                  <a:gd name="T21" fmla="*/ 0 h 71"/>
                  <a:gd name="T22" fmla="*/ 0 w 114"/>
                  <a:gd name="T23" fmla="*/ 0 h 71"/>
                  <a:gd name="T24" fmla="*/ 0 w 114"/>
                  <a:gd name="T25" fmla="*/ 0 h 71"/>
                  <a:gd name="T26" fmla="*/ 0 w 114"/>
                  <a:gd name="T27" fmla="*/ 0 h 71"/>
                  <a:gd name="T28" fmla="*/ 0 w 114"/>
                  <a:gd name="T29" fmla="*/ 0 h 71"/>
                  <a:gd name="T30" fmla="*/ 0 w 114"/>
                  <a:gd name="T31" fmla="*/ 0 h 71"/>
                  <a:gd name="T32" fmla="*/ 0 w 114"/>
                  <a:gd name="T33" fmla="*/ 0 h 71"/>
                  <a:gd name="T34" fmla="*/ 0 w 114"/>
                  <a:gd name="T35" fmla="*/ 0 h 71"/>
                  <a:gd name="T36" fmla="*/ 0 w 114"/>
                  <a:gd name="T37" fmla="*/ 0 h 71"/>
                  <a:gd name="T38" fmla="*/ 0 w 114"/>
                  <a:gd name="T39" fmla="*/ 0 h 71"/>
                  <a:gd name="T40" fmla="*/ 0 w 114"/>
                  <a:gd name="T41" fmla="*/ 0 h 71"/>
                  <a:gd name="T42" fmla="*/ 0 w 114"/>
                  <a:gd name="T43" fmla="*/ 0 h 71"/>
                  <a:gd name="T44" fmla="*/ 0 w 114"/>
                  <a:gd name="T45" fmla="*/ 0 h 71"/>
                  <a:gd name="T46" fmla="*/ 0 w 114"/>
                  <a:gd name="T47" fmla="*/ 0 h 71"/>
                  <a:gd name="T48" fmla="*/ 0 w 114"/>
                  <a:gd name="T49" fmla="*/ 0 h 71"/>
                  <a:gd name="T50" fmla="*/ 0 w 114"/>
                  <a:gd name="T51" fmla="*/ 0 h 71"/>
                  <a:gd name="T52" fmla="*/ 0 w 114"/>
                  <a:gd name="T53" fmla="*/ 0 h 71"/>
                  <a:gd name="T54" fmla="*/ 0 w 114"/>
                  <a:gd name="T55" fmla="*/ 0 h 71"/>
                  <a:gd name="T56" fmla="*/ 0 w 114"/>
                  <a:gd name="T57" fmla="*/ 0 h 71"/>
                  <a:gd name="T58" fmla="*/ 0 w 114"/>
                  <a:gd name="T59" fmla="*/ 0 h 71"/>
                  <a:gd name="T60" fmla="*/ 0 w 114"/>
                  <a:gd name="T61" fmla="*/ 0 h 71"/>
                  <a:gd name="T62" fmla="*/ 0 w 114"/>
                  <a:gd name="T63" fmla="*/ 0 h 71"/>
                  <a:gd name="T64" fmla="*/ 0 w 114"/>
                  <a:gd name="T65" fmla="*/ 0 h 71"/>
                  <a:gd name="T66" fmla="*/ 0 w 114"/>
                  <a:gd name="T67" fmla="*/ 0 h 71"/>
                  <a:gd name="T68" fmla="*/ 0 w 114"/>
                  <a:gd name="T69" fmla="*/ 0 h 71"/>
                  <a:gd name="T70" fmla="*/ 0 w 114"/>
                  <a:gd name="T71" fmla="*/ 0 h 71"/>
                  <a:gd name="T72" fmla="*/ 0 w 114"/>
                  <a:gd name="T73" fmla="*/ 0 h 71"/>
                  <a:gd name="T74" fmla="*/ 0 w 114"/>
                  <a:gd name="T75" fmla="*/ 0 h 71"/>
                  <a:gd name="T76" fmla="*/ 0 w 114"/>
                  <a:gd name="T77" fmla="*/ 0 h 71"/>
                  <a:gd name="T78" fmla="*/ 0 w 114"/>
                  <a:gd name="T79" fmla="*/ 0 h 71"/>
                  <a:gd name="T80" fmla="*/ 0 w 114"/>
                  <a:gd name="T81" fmla="*/ 0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71"/>
                  <a:gd name="T125" fmla="*/ 114 w 114"/>
                  <a:gd name="T126" fmla="*/ 71 h 7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71">
                    <a:moveTo>
                      <a:pt x="0" y="46"/>
                    </a:moveTo>
                    <a:lnTo>
                      <a:pt x="1" y="47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6" y="52"/>
                    </a:lnTo>
                    <a:lnTo>
                      <a:pt x="15" y="54"/>
                    </a:lnTo>
                    <a:lnTo>
                      <a:pt x="24" y="56"/>
                    </a:lnTo>
                    <a:lnTo>
                      <a:pt x="34" y="58"/>
                    </a:lnTo>
                    <a:lnTo>
                      <a:pt x="44" y="60"/>
                    </a:lnTo>
                    <a:lnTo>
                      <a:pt x="54" y="63"/>
                    </a:lnTo>
                    <a:lnTo>
                      <a:pt x="65" y="65"/>
                    </a:lnTo>
                    <a:lnTo>
                      <a:pt x="74" y="68"/>
                    </a:lnTo>
                    <a:lnTo>
                      <a:pt x="83" y="71"/>
                    </a:lnTo>
                    <a:lnTo>
                      <a:pt x="87" y="71"/>
                    </a:lnTo>
                    <a:lnTo>
                      <a:pt x="92" y="70"/>
                    </a:lnTo>
                    <a:lnTo>
                      <a:pt x="96" y="67"/>
                    </a:lnTo>
                    <a:lnTo>
                      <a:pt x="99" y="64"/>
                    </a:lnTo>
                    <a:lnTo>
                      <a:pt x="101" y="62"/>
                    </a:lnTo>
                    <a:lnTo>
                      <a:pt x="103" y="59"/>
                    </a:lnTo>
                    <a:lnTo>
                      <a:pt x="104" y="56"/>
                    </a:lnTo>
                    <a:lnTo>
                      <a:pt x="106" y="53"/>
                    </a:lnTo>
                    <a:lnTo>
                      <a:pt x="109" y="47"/>
                    </a:lnTo>
                    <a:lnTo>
                      <a:pt x="112" y="43"/>
                    </a:lnTo>
                    <a:lnTo>
                      <a:pt x="113" y="40"/>
                    </a:lnTo>
                    <a:lnTo>
                      <a:pt x="114" y="37"/>
                    </a:lnTo>
                    <a:lnTo>
                      <a:pt x="114" y="36"/>
                    </a:lnTo>
                    <a:lnTo>
                      <a:pt x="113" y="33"/>
                    </a:lnTo>
                    <a:lnTo>
                      <a:pt x="112" y="28"/>
                    </a:lnTo>
                    <a:lnTo>
                      <a:pt x="111" y="23"/>
                    </a:lnTo>
                    <a:lnTo>
                      <a:pt x="111" y="18"/>
                    </a:lnTo>
                    <a:lnTo>
                      <a:pt x="110" y="18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5"/>
                    </a:lnTo>
                    <a:lnTo>
                      <a:pt x="105" y="14"/>
                    </a:lnTo>
                    <a:lnTo>
                      <a:pt x="102" y="12"/>
                    </a:lnTo>
                    <a:lnTo>
                      <a:pt x="97" y="11"/>
                    </a:lnTo>
                    <a:lnTo>
                      <a:pt x="94" y="11"/>
                    </a:lnTo>
                    <a:lnTo>
                      <a:pt x="90" y="10"/>
                    </a:lnTo>
                    <a:lnTo>
                      <a:pt x="85" y="9"/>
                    </a:lnTo>
                    <a:lnTo>
                      <a:pt x="80" y="8"/>
                    </a:lnTo>
                    <a:lnTo>
                      <a:pt x="75" y="8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5"/>
                    </a:lnTo>
                    <a:lnTo>
                      <a:pt x="57" y="5"/>
                    </a:lnTo>
                    <a:lnTo>
                      <a:pt x="53" y="4"/>
                    </a:lnTo>
                    <a:lnTo>
                      <a:pt x="49" y="3"/>
                    </a:lnTo>
                    <a:lnTo>
                      <a:pt x="44" y="2"/>
                    </a:lnTo>
                    <a:lnTo>
                      <a:pt x="41" y="2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19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3" name="Freeform 160"/>
              <p:cNvSpPr>
                <a:spLocks/>
              </p:cNvSpPr>
              <p:nvPr/>
            </p:nvSpPr>
            <p:spPr bwMode="auto">
              <a:xfrm>
                <a:off x="1724" y="2464"/>
                <a:ext cx="28" cy="11"/>
              </a:xfrm>
              <a:custGeom>
                <a:avLst/>
                <a:gdLst>
                  <a:gd name="T0" fmla="*/ 0 w 83"/>
                  <a:gd name="T1" fmla="*/ 0 h 31"/>
                  <a:gd name="T2" fmla="*/ 0 w 83"/>
                  <a:gd name="T3" fmla="*/ 0 h 31"/>
                  <a:gd name="T4" fmla="*/ 0 w 83"/>
                  <a:gd name="T5" fmla="*/ 0 h 31"/>
                  <a:gd name="T6" fmla="*/ 0 w 83"/>
                  <a:gd name="T7" fmla="*/ 0 h 31"/>
                  <a:gd name="T8" fmla="*/ 0 w 83"/>
                  <a:gd name="T9" fmla="*/ 0 h 31"/>
                  <a:gd name="T10" fmla="*/ 0 w 83"/>
                  <a:gd name="T11" fmla="*/ 0 h 31"/>
                  <a:gd name="T12" fmla="*/ 0 w 83"/>
                  <a:gd name="T13" fmla="*/ 0 h 31"/>
                  <a:gd name="T14" fmla="*/ 0 w 83"/>
                  <a:gd name="T15" fmla="*/ 0 h 31"/>
                  <a:gd name="T16" fmla="*/ 0 w 83"/>
                  <a:gd name="T17" fmla="*/ 0 h 31"/>
                  <a:gd name="T18" fmla="*/ 0 w 83"/>
                  <a:gd name="T19" fmla="*/ 0 h 31"/>
                  <a:gd name="T20" fmla="*/ 0 w 83"/>
                  <a:gd name="T21" fmla="*/ 0 h 31"/>
                  <a:gd name="T22" fmla="*/ 0 w 83"/>
                  <a:gd name="T23" fmla="*/ 0 h 31"/>
                  <a:gd name="T24" fmla="*/ 0 w 83"/>
                  <a:gd name="T25" fmla="*/ 0 h 31"/>
                  <a:gd name="T26" fmla="*/ 0 w 83"/>
                  <a:gd name="T27" fmla="*/ 0 h 31"/>
                  <a:gd name="T28" fmla="*/ 0 w 83"/>
                  <a:gd name="T29" fmla="*/ 0 h 31"/>
                  <a:gd name="T30" fmla="*/ 0 w 83"/>
                  <a:gd name="T31" fmla="*/ 0 h 31"/>
                  <a:gd name="T32" fmla="*/ 0 w 83"/>
                  <a:gd name="T33" fmla="*/ 0 h 31"/>
                  <a:gd name="T34" fmla="*/ 0 w 83"/>
                  <a:gd name="T35" fmla="*/ 0 h 31"/>
                  <a:gd name="T36" fmla="*/ 0 w 83"/>
                  <a:gd name="T37" fmla="*/ 0 h 31"/>
                  <a:gd name="T38" fmla="*/ 0 w 83"/>
                  <a:gd name="T39" fmla="*/ 0 h 31"/>
                  <a:gd name="T40" fmla="*/ 0 w 83"/>
                  <a:gd name="T41" fmla="*/ 0 h 31"/>
                  <a:gd name="T42" fmla="*/ 0 w 83"/>
                  <a:gd name="T43" fmla="*/ 0 h 31"/>
                  <a:gd name="T44" fmla="*/ 0 w 83"/>
                  <a:gd name="T45" fmla="*/ 0 h 31"/>
                  <a:gd name="T46" fmla="*/ 0 w 83"/>
                  <a:gd name="T47" fmla="*/ 0 h 31"/>
                  <a:gd name="T48" fmla="*/ 0 w 83"/>
                  <a:gd name="T49" fmla="*/ 0 h 31"/>
                  <a:gd name="T50" fmla="*/ 0 w 83"/>
                  <a:gd name="T51" fmla="*/ 0 h 31"/>
                  <a:gd name="T52" fmla="*/ 0 w 83"/>
                  <a:gd name="T53" fmla="*/ 0 h 31"/>
                  <a:gd name="T54" fmla="*/ 0 w 83"/>
                  <a:gd name="T55" fmla="*/ 0 h 31"/>
                  <a:gd name="T56" fmla="*/ 0 w 83"/>
                  <a:gd name="T57" fmla="*/ 0 h 31"/>
                  <a:gd name="T58" fmla="*/ 0 w 83"/>
                  <a:gd name="T59" fmla="*/ 0 h 31"/>
                  <a:gd name="T60" fmla="*/ 0 w 83"/>
                  <a:gd name="T61" fmla="*/ 0 h 31"/>
                  <a:gd name="T62" fmla="*/ 0 w 83"/>
                  <a:gd name="T63" fmla="*/ 0 h 31"/>
                  <a:gd name="T64" fmla="*/ 0 w 83"/>
                  <a:gd name="T65" fmla="*/ 0 h 31"/>
                  <a:gd name="T66" fmla="*/ 0 w 83"/>
                  <a:gd name="T67" fmla="*/ 0 h 31"/>
                  <a:gd name="T68" fmla="*/ 0 w 83"/>
                  <a:gd name="T69" fmla="*/ 0 h 31"/>
                  <a:gd name="T70" fmla="*/ 0 w 83"/>
                  <a:gd name="T71" fmla="*/ 0 h 31"/>
                  <a:gd name="T72" fmla="*/ 0 w 83"/>
                  <a:gd name="T73" fmla="*/ 0 h 31"/>
                  <a:gd name="T74" fmla="*/ 0 w 83"/>
                  <a:gd name="T75" fmla="*/ 0 h 31"/>
                  <a:gd name="T76" fmla="*/ 0 w 83"/>
                  <a:gd name="T77" fmla="*/ 0 h 31"/>
                  <a:gd name="T78" fmla="*/ 0 w 83"/>
                  <a:gd name="T79" fmla="*/ 0 h 31"/>
                  <a:gd name="T80" fmla="*/ 0 w 83"/>
                  <a:gd name="T81" fmla="*/ 0 h 31"/>
                  <a:gd name="T82" fmla="*/ 0 w 83"/>
                  <a:gd name="T83" fmla="*/ 0 h 31"/>
                  <a:gd name="T84" fmla="*/ 0 w 83"/>
                  <a:gd name="T85" fmla="*/ 0 h 31"/>
                  <a:gd name="T86" fmla="*/ 0 w 83"/>
                  <a:gd name="T87" fmla="*/ 0 h 31"/>
                  <a:gd name="T88" fmla="*/ 0 w 83"/>
                  <a:gd name="T89" fmla="*/ 0 h 31"/>
                  <a:gd name="T90" fmla="*/ 0 w 83"/>
                  <a:gd name="T91" fmla="*/ 0 h 31"/>
                  <a:gd name="T92" fmla="*/ 0 w 83"/>
                  <a:gd name="T93" fmla="*/ 0 h 31"/>
                  <a:gd name="T94" fmla="*/ 0 w 83"/>
                  <a:gd name="T95" fmla="*/ 0 h 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"/>
                  <a:gd name="T145" fmla="*/ 0 h 31"/>
                  <a:gd name="T146" fmla="*/ 83 w 83"/>
                  <a:gd name="T147" fmla="*/ 31 h 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" h="31">
                    <a:moveTo>
                      <a:pt x="2" y="12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12" y="3"/>
                    </a:lnTo>
                    <a:lnTo>
                      <a:pt x="20" y="4"/>
                    </a:lnTo>
                    <a:lnTo>
                      <a:pt x="30" y="7"/>
                    </a:lnTo>
                    <a:lnTo>
                      <a:pt x="40" y="9"/>
                    </a:lnTo>
                    <a:lnTo>
                      <a:pt x="50" y="11"/>
                    </a:lnTo>
                    <a:lnTo>
                      <a:pt x="60" y="13"/>
                    </a:lnTo>
                    <a:lnTo>
                      <a:pt x="68" y="17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2"/>
                    </a:lnTo>
                    <a:lnTo>
                      <a:pt x="82" y="25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2" y="31"/>
                    </a:lnTo>
                    <a:lnTo>
                      <a:pt x="81" y="31"/>
                    </a:lnTo>
                    <a:lnTo>
                      <a:pt x="80" y="31"/>
                    </a:lnTo>
                    <a:lnTo>
                      <a:pt x="71" y="29"/>
                    </a:lnTo>
                    <a:lnTo>
                      <a:pt x="62" y="26"/>
                    </a:lnTo>
                    <a:lnTo>
                      <a:pt x="51" y="24"/>
                    </a:lnTo>
                    <a:lnTo>
                      <a:pt x="40" y="21"/>
                    </a:lnTo>
                    <a:lnTo>
                      <a:pt x="30" y="19"/>
                    </a:lnTo>
                    <a:lnTo>
                      <a:pt x="20" y="17"/>
                    </a:lnTo>
                    <a:lnTo>
                      <a:pt x="11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4" name="Freeform 161"/>
              <p:cNvSpPr>
                <a:spLocks/>
              </p:cNvSpPr>
              <p:nvPr/>
            </p:nvSpPr>
            <p:spPr bwMode="auto">
              <a:xfrm>
                <a:off x="1753" y="2463"/>
                <a:ext cx="6" cy="11"/>
              </a:xfrm>
              <a:custGeom>
                <a:avLst/>
                <a:gdLst>
                  <a:gd name="T0" fmla="*/ 0 w 17"/>
                  <a:gd name="T1" fmla="*/ 0 h 35"/>
                  <a:gd name="T2" fmla="*/ 0 w 17"/>
                  <a:gd name="T3" fmla="*/ 0 h 35"/>
                  <a:gd name="T4" fmla="*/ 0 w 17"/>
                  <a:gd name="T5" fmla="*/ 0 h 35"/>
                  <a:gd name="T6" fmla="*/ 0 w 17"/>
                  <a:gd name="T7" fmla="*/ 0 h 35"/>
                  <a:gd name="T8" fmla="*/ 0 w 17"/>
                  <a:gd name="T9" fmla="*/ 0 h 35"/>
                  <a:gd name="T10" fmla="*/ 0 w 17"/>
                  <a:gd name="T11" fmla="*/ 0 h 35"/>
                  <a:gd name="T12" fmla="*/ 0 w 17"/>
                  <a:gd name="T13" fmla="*/ 0 h 35"/>
                  <a:gd name="T14" fmla="*/ 0 w 17"/>
                  <a:gd name="T15" fmla="*/ 0 h 35"/>
                  <a:gd name="T16" fmla="*/ 0 w 17"/>
                  <a:gd name="T17" fmla="*/ 0 h 35"/>
                  <a:gd name="T18" fmla="*/ 0 w 17"/>
                  <a:gd name="T19" fmla="*/ 0 h 35"/>
                  <a:gd name="T20" fmla="*/ 0 w 17"/>
                  <a:gd name="T21" fmla="*/ 0 h 35"/>
                  <a:gd name="T22" fmla="*/ 0 w 17"/>
                  <a:gd name="T23" fmla="*/ 0 h 35"/>
                  <a:gd name="T24" fmla="*/ 0 w 17"/>
                  <a:gd name="T25" fmla="*/ 0 h 35"/>
                  <a:gd name="T26" fmla="*/ 0 w 17"/>
                  <a:gd name="T27" fmla="*/ 0 h 35"/>
                  <a:gd name="T28" fmla="*/ 0 w 17"/>
                  <a:gd name="T29" fmla="*/ 0 h 35"/>
                  <a:gd name="T30" fmla="*/ 0 w 17"/>
                  <a:gd name="T31" fmla="*/ 0 h 35"/>
                  <a:gd name="T32" fmla="*/ 0 w 17"/>
                  <a:gd name="T33" fmla="*/ 0 h 35"/>
                  <a:gd name="T34" fmla="*/ 0 w 17"/>
                  <a:gd name="T35" fmla="*/ 0 h 35"/>
                  <a:gd name="T36" fmla="*/ 0 w 17"/>
                  <a:gd name="T37" fmla="*/ 0 h 35"/>
                  <a:gd name="T38" fmla="*/ 0 w 17"/>
                  <a:gd name="T39" fmla="*/ 0 h 35"/>
                  <a:gd name="T40" fmla="*/ 0 w 17"/>
                  <a:gd name="T41" fmla="*/ 0 h 35"/>
                  <a:gd name="T42" fmla="*/ 0 w 17"/>
                  <a:gd name="T43" fmla="*/ 0 h 35"/>
                  <a:gd name="T44" fmla="*/ 0 w 17"/>
                  <a:gd name="T45" fmla="*/ 0 h 35"/>
                  <a:gd name="T46" fmla="*/ 0 w 17"/>
                  <a:gd name="T47" fmla="*/ 0 h 35"/>
                  <a:gd name="T48" fmla="*/ 0 w 17"/>
                  <a:gd name="T49" fmla="*/ 0 h 35"/>
                  <a:gd name="T50" fmla="*/ 0 w 17"/>
                  <a:gd name="T51" fmla="*/ 0 h 35"/>
                  <a:gd name="T52" fmla="*/ 0 w 17"/>
                  <a:gd name="T53" fmla="*/ 0 h 35"/>
                  <a:gd name="T54" fmla="*/ 0 w 17"/>
                  <a:gd name="T55" fmla="*/ 0 h 35"/>
                  <a:gd name="T56" fmla="*/ 0 w 17"/>
                  <a:gd name="T57" fmla="*/ 0 h 35"/>
                  <a:gd name="T58" fmla="*/ 0 w 17"/>
                  <a:gd name="T59" fmla="*/ 0 h 35"/>
                  <a:gd name="T60" fmla="*/ 0 w 17"/>
                  <a:gd name="T61" fmla="*/ 0 h 35"/>
                  <a:gd name="T62" fmla="*/ 0 w 17"/>
                  <a:gd name="T63" fmla="*/ 0 h 35"/>
                  <a:gd name="T64" fmla="*/ 0 w 17"/>
                  <a:gd name="T65" fmla="*/ 0 h 35"/>
                  <a:gd name="T66" fmla="*/ 0 w 17"/>
                  <a:gd name="T67" fmla="*/ 0 h 35"/>
                  <a:gd name="T68" fmla="*/ 0 w 17"/>
                  <a:gd name="T69" fmla="*/ 0 h 35"/>
                  <a:gd name="T70" fmla="*/ 0 w 17"/>
                  <a:gd name="T71" fmla="*/ 0 h 35"/>
                  <a:gd name="T72" fmla="*/ 0 w 17"/>
                  <a:gd name="T73" fmla="*/ 0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"/>
                  <a:gd name="T112" fmla="*/ 0 h 35"/>
                  <a:gd name="T113" fmla="*/ 17 w 17"/>
                  <a:gd name="T114" fmla="*/ 35 h 3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" h="35">
                    <a:moveTo>
                      <a:pt x="10" y="20"/>
                    </a:moveTo>
                    <a:lnTo>
                      <a:pt x="7" y="24"/>
                    </a:lnTo>
                    <a:lnTo>
                      <a:pt x="5" y="27"/>
                    </a:lnTo>
                    <a:lnTo>
                      <a:pt x="3" y="30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5" name="Freeform 162"/>
              <p:cNvSpPr>
                <a:spLocks/>
              </p:cNvSpPr>
              <p:nvPr/>
            </p:nvSpPr>
            <p:spPr bwMode="auto">
              <a:xfrm>
                <a:off x="1725" y="2455"/>
                <a:ext cx="33" cy="14"/>
              </a:xfrm>
              <a:custGeom>
                <a:avLst/>
                <a:gdLst>
                  <a:gd name="T0" fmla="*/ 0 w 99"/>
                  <a:gd name="T1" fmla="*/ 0 h 41"/>
                  <a:gd name="T2" fmla="*/ 0 w 99"/>
                  <a:gd name="T3" fmla="*/ 0 h 41"/>
                  <a:gd name="T4" fmla="*/ 0 w 99"/>
                  <a:gd name="T5" fmla="*/ 0 h 41"/>
                  <a:gd name="T6" fmla="*/ 0 w 99"/>
                  <a:gd name="T7" fmla="*/ 0 h 41"/>
                  <a:gd name="T8" fmla="*/ 0 w 99"/>
                  <a:gd name="T9" fmla="*/ 0 h 41"/>
                  <a:gd name="T10" fmla="*/ 0 w 99"/>
                  <a:gd name="T11" fmla="*/ 0 h 41"/>
                  <a:gd name="T12" fmla="*/ 0 w 99"/>
                  <a:gd name="T13" fmla="*/ 0 h 41"/>
                  <a:gd name="T14" fmla="*/ 0 w 99"/>
                  <a:gd name="T15" fmla="*/ 0 h 41"/>
                  <a:gd name="T16" fmla="*/ 0 w 99"/>
                  <a:gd name="T17" fmla="*/ 0 h 41"/>
                  <a:gd name="T18" fmla="*/ 0 w 99"/>
                  <a:gd name="T19" fmla="*/ 0 h 41"/>
                  <a:gd name="T20" fmla="*/ 0 w 99"/>
                  <a:gd name="T21" fmla="*/ 0 h 41"/>
                  <a:gd name="T22" fmla="*/ 0 w 99"/>
                  <a:gd name="T23" fmla="*/ 0 h 41"/>
                  <a:gd name="T24" fmla="*/ 0 w 99"/>
                  <a:gd name="T25" fmla="*/ 0 h 41"/>
                  <a:gd name="T26" fmla="*/ 0 w 99"/>
                  <a:gd name="T27" fmla="*/ 0 h 41"/>
                  <a:gd name="T28" fmla="*/ 0 w 99"/>
                  <a:gd name="T29" fmla="*/ 0 h 41"/>
                  <a:gd name="T30" fmla="*/ 0 w 99"/>
                  <a:gd name="T31" fmla="*/ 0 h 41"/>
                  <a:gd name="T32" fmla="*/ 0 w 99"/>
                  <a:gd name="T33" fmla="*/ 0 h 41"/>
                  <a:gd name="T34" fmla="*/ 0 w 99"/>
                  <a:gd name="T35" fmla="*/ 0 h 41"/>
                  <a:gd name="T36" fmla="*/ 0 w 99"/>
                  <a:gd name="T37" fmla="*/ 0 h 41"/>
                  <a:gd name="T38" fmla="*/ 0 w 99"/>
                  <a:gd name="T39" fmla="*/ 0 h 41"/>
                  <a:gd name="T40" fmla="*/ 0 w 99"/>
                  <a:gd name="T41" fmla="*/ 0 h 41"/>
                  <a:gd name="T42" fmla="*/ 0 w 99"/>
                  <a:gd name="T43" fmla="*/ 0 h 41"/>
                  <a:gd name="T44" fmla="*/ 0 w 99"/>
                  <a:gd name="T45" fmla="*/ 0 h 41"/>
                  <a:gd name="T46" fmla="*/ 0 w 99"/>
                  <a:gd name="T47" fmla="*/ 0 h 41"/>
                  <a:gd name="T48" fmla="*/ 0 w 99"/>
                  <a:gd name="T49" fmla="*/ 0 h 41"/>
                  <a:gd name="T50" fmla="*/ 0 w 99"/>
                  <a:gd name="T51" fmla="*/ 0 h 41"/>
                  <a:gd name="T52" fmla="*/ 0 w 99"/>
                  <a:gd name="T53" fmla="*/ 0 h 41"/>
                  <a:gd name="T54" fmla="*/ 0 w 99"/>
                  <a:gd name="T55" fmla="*/ 0 h 41"/>
                  <a:gd name="T56" fmla="*/ 0 w 99"/>
                  <a:gd name="T57" fmla="*/ 0 h 41"/>
                  <a:gd name="T58" fmla="*/ 0 w 99"/>
                  <a:gd name="T59" fmla="*/ 0 h 41"/>
                  <a:gd name="T60" fmla="*/ 0 w 99"/>
                  <a:gd name="T61" fmla="*/ 0 h 41"/>
                  <a:gd name="T62" fmla="*/ 0 w 99"/>
                  <a:gd name="T63" fmla="*/ 0 h 41"/>
                  <a:gd name="T64" fmla="*/ 0 w 99"/>
                  <a:gd name="T65" fmla="*/ 0 h 41"/>
                  <a:gd name="T66" fmla="*/ 0 w 99"/>
                  <a:gd name="T67" fmla="*/ 0 h 41"/>
                  <a:gd name="T68" fmla="*/ 0 w 99"/>
                  <a:gd name="T69" fmla="*/ 0 h 41"/>
                  <a:gd name="T70" fmla="*/ 0 w 99"/>
                  <a:gd name="T71" fmla="*/ 0 h 41"/>
                  <a:gd name="T72" fmla="*/ 0 w 99"/>
                  <a:gd name="T73" fmla="*/ 0 h 41"/>
                  <a:gd name="T74" fmla="*/ 0 w 99"/>
                  <a:gd name="T75" fmla="*/ 0 h 41"/>
                  <a:gd name="T76" fmla="*/ 0 w 99"/>
                  <a:gd name="T77" fmla="*/ 0 h 41"/>
                  <a:gd name="T78" fmla="*/ 0 w 99"/>
                  <a:gd name="T79" fmla="*/ 0 h 41"/>
                  <a:gd name="T80" fmla="*/ 0 w 99"/>
                  <a:gd name="T81" fmla="*/ 0 h 41"/>
                  <a:gd name="T82" fmla="*/ 0 w 99"/>
                  <a:gd name="T83" fmla="*/ 0 h 41"/>
                  <a:gd name="T84" fmla="*/ 0 w 99"/>
                  <a:gd name="T85" fmla="*/ 0 h 41"/>
                  <a:gd name="T86" fmla="*/ 0 w 99"/>
                  <a:gd name="T87" fmla="*/ 0 h 41"/>
                  <a:gd name="T88" fmla="*/ 0 w 99"/>
                  <a:gd name="T89" fmla="*/ 0 h 41"/>
                  <a:gd name="T90" fmla="*/ 0 w 99"/>
                  <a:gd name="T91" fmla="*/ 0 h 41"/>
                  <a:gd name="T92" fmla="*/ 0 w 99"/>
                  <a:gd name="T93" fmla="*/ 0 h 41"/>
                  <a:gd name="T94" fmla="*/ 0 w 99"/>
                  <a:gd name="T95" fmla="*/ 0 h 41"/>
                  <a:gd name="T96" fmla="*/ 0 w 99"/>
                  <a:gd name="T97" fmla="*/ 0 h 41"/>
                  <a:gd name="T98" fmla="*/ 0 w 99"/>
                  <a:gd name="T99" fmla="*/ 0 h 41"/>
                  <a:gd name="T100" fmla="*/ 0 w 99"/>
                  <a:gd name="T101" fmla="*/ 0 h 41"/>
                  <a:gd name="T102" fmla="*/ 0 w 99"/>
                  <a:gd name="T103" fmla="*/ 0 h 41"/>
                  <a:gd name="T104" fmla="*/ 0 w 99"/>
                  <a:gd name="T105" fmla="*/ 0 h 41"/>
                  <a:gd name="T106" fmla="*/ 0 w 99"/>
                  <a:gd name="T107" fmla="*/ 0 h 41"/>
                  <a:gd name="T108" fmla="*/ 0 w 99"/>
                  <a:gd name="T109" fmla="*/ 0 h 41"/>
                  <a:gd name="T110" fmla="*/ 0 w 99"/>
                  <a:gd name="T111" fmla="*/ 0 h 41"/>
                  <a:gd name="T112" fmla="*/ 0 w 99"/>
                  <a:gd name="T113" fmla="*/ 0 h 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9"/>
                  <a:gd name="T172" fmla="*/ 0 h 41"/>
                  <a:gd name="T173" fmla="*/ 99 w 99"/>
                  <a:gd name="T174" fmla="*/ 41 h 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9" h="41">
                    <a:moveTo>
                      <a:pt x="3" y="19"/>
                    </a:moveTo>
                    <a:lnTo>
                      <a:pt x="4" y="18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6" y="6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40" y="2"/>
                    </a:lnTo>
                    <a:lnTo>
                      <a:pt x="45" y="3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9" y="5"/>
                    </a:lnTo>
                    <a:lnTo>
                      <a:pt x="63" y="6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7" y="9"/>
                    </a:lnTo>
                    <a:lnTo>
                      <a:pt x="82" y="10"/>
                    </a:lnTo>
                    <a:lnTo>
                      <a:pt x="86" y="11"/>
                    </a:lnTo>
                    <a:lnTo>
                      <a:pt x="89" y="11"/>
                    </a:lnTo>
                    <a:lnTo>
                      <a:pt x="94" y="12"/>
                    </a:lnTo>
                    <a:lnTo>
                      <a:pt x="97" y="13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5"/>
                    </a:lnTo>
                    <a:lnTo>
                      <a:pt x="95" y="21"/>
                    </a:lnTo>
                    <a:lnTo>
                      <a:pt x="91" y="25"/>
                    </a:lnTo>
                    <a:lnTo>
                      <a:pt x="88" y="30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1" y="40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68" y="39"/>
                    </a:lnTo>
                    <a:lnTo>
                      <a:pt x="59" y="36"/>
                    </a:lnTo>
                    <a:lnTo>
                      <a:pt x="49" y="34"/>
                    </a:lnTo>
                    <a:lnTo>
                      <a:pt x="40" y="32"/>
                    </a:lnTo>
                    <a:lnTo>
                      <a:pt x="30" y="30"/>
                    </a:lnTo>
                    <a:lnTo>
                      <a:pt x="21" y="27"/>
                    </a:lnTo>
                    <a:lnTo>
                      <a:pt x="11" y="25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6" name="Freeform 163"/>
              <p:cNvSpPr>
                <a:spLocks/>
              </p:cNvSpPr>
              <p:nvPr/>
            </p:nvSpPr>
            <p:spPr bwMode="auto">
              <a:xfrm>
                <a:off x="1745" y="2482"/>
                <a:ext cx="40" cy="27"/>
              </a:xfrm>
              <a:custGeom>
                <a:avLst/>
                <a:gdLst>
                  <a:gd name="T0" fmla="*/ 0 w 121"/>
                  <a:gd name="T1" fmla="*/ 0 h 79"/>
                  <a:gd name="T2" fmla="*/ 0 w 121"/>
                  <a:gd name="T3" fmla="*/ 0 h 79"/>
                  <a:gd name="T4" fmla="*/ 0 w 121"/>
                  <a:gd name="T5" fmla="*/ 0 h 79"/>
                  <a:gd name="T6" fmla="*/ 0 w 121"/>
                  <a:gd name="T7" fmla="*/ 0 h 79"/>
                  <a:gd name="T8" fmla="*/ 0 w 121"/>
                  <a:gd name="T9" fmla="*/ 0 h 79"/>
                  <a:gd name="T10" fmla="*/ 0 w 121"/>
                  <a:gd name="T11" fmla="*/ 0 h 79"/>
                  <a:gd name="T12" fmla="*/ 0 w 121"/>
                  <a:gd name="T13" fmla="*/ 0 h 79"/>
                  <a:gd name="T14" fmla="*/ 0 w 121"/>
                  <a:gd name="T15" fmla="*/ 0 h 79"/>
                  <a:gd name="T16" fmla="*/ 0 w 121"/>
                  <a:gd name="T17" fmla="*/ 0 h 79"/>
                  <a:gd name="T18" fmla="*/ 0 w 121"/>
                  <a:gd name="T19" fmla="*/ 0 h 79"/>
                  <a:gd name="T20" fmla="*/ 0 w 121"/>
                  <a:gd name="T21" fmla="*/ 0 h 79"/>
                  <a:gd name="T22" fmla="*/ 0 w 121"/>
                  <a:gd name="T23" fmla="*/ 0 h 79"/>
                  <a:gd name="T24" fmla="*/ 0 w 121"/>
                  <a:gd name="T25" fmla="*/ 0 h 79"/>
                  <a:gd name="T26" fmla="*/ 0 w 121"/>
                  <a:gd name="T27" fmla="*/ 0 h 79"/>
                  <a:gd name="T28" fmla="*/ 0 w 121"/>
                  <a:gd name="T29" fmla="*/ 0 h 79"/>
                  <a:gd name="T30" fmla="*/ 0 w 121"/>
                  <a:gd name="T31" fmla="*/ 0 h 79"/>
                  <a:gd name="T32" fmla="*/ 0 w 121"/>
                  <a:gd name="T33" fmla="*/ 0 h 79"/>
                  <a:gd name="T34" fmla="*/ 0 w 121"/>
                  <a:gd name="T35" fmla="*/ 0 h 79"/>
                  <a:gd name="T36" fmla="*/ 0 w 121"/>
                  <a:gd name="T37" fmla="*/ 0 h 79"/>
                  <a:gd name="T38" fmla="*/ 0 w 121"/>
                  <a:gd name="T39" fmla="*/ 0 h 79"/>
                  <a:gd name="T40" fmla="*/ 0 w 121"/>
                  <a:gd name="T41" fmla="*/ 0 h 79"/>
                  <a:gd name="T42" fmla="*/ 0 w 121"/>
                  <a:gd name="T43" fmla="*/ 0 h 79"/>
                  <a:gd name="T44" fmla="*/ 0 w 121"/>
                  <a:gd name="T45" fmla="*/ 0 h 79"/>
                  <a:gd name="T46" fmla="*/ 0 w 121"/>
                  <a:gd name="T47" fmla="*/ 0 h 79"/>
                  <a:gd name="T48" fmla="*/ 0 w 121"/>
                  <a:gd name="T49" fmla="*/ 0 h 79"/>
                  <a:gd name="T50" fmla="*/ 0 w 121"/>
                  <a:gd name="T51" fmla="*/ 0 h 79"/>
                  <a:gd name="T52" fmla="*/ 0 w 121"/>
                  <a:gd name="T53" fmla="*/ 0 h 79"/>
                  <a:gd name="T54" fmla="*/ 0 w 121"/>
                  <a:gd name="T55" fmla="*/ 0 h 79"/>
                  <a:gd name="T56" fmla="*/ 0 w 121"/>
                  <a:gd name="T57" fmla="*/ 0 h 79"/>
                  <a:gd name="T58" fmla="*/ 0 w 121"/>
                  <a:gd name="T59" fmla="*/ 0 h 79"/>
                  <a:gd name="T60" fmla="*/ 0 w 121"/>
                  <a:gd name="T61" fmla="*/ 0 h 79"/>
                  <a:gd name="T62" fmla="*/ 0 w 121"/>
                  <a:gd name="T63" fmla="*/ 0 h 79"/>
                  <a:gd name="T64" fmla="*/ 0 w 121"/>
                  <a:gd name="T65" fmla="*/ 0 h 79"/>
                  <a:gd name="T66" fmla="*/ 0 w 121"/>
                  <a:gd name="T67" fmla="*/ 0 h 79"/>
                  <a:gd name="T68" fmla="*/ 0 w 121"/>
                  <a:gd name="T69" fmla="*/ 0 h 79"/>
                  <a:gd name="T70" fmla="*/ 0 w 121"/>
                  <a:gd name="T71" fmla="*/ 0 h 79"/>
                  <a:gd name="T72" fmla="*/ 0 w 121"/>
                  <a:gd name="T73" fmla="*/ 0 h 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1"/>
                  <a:gd name="T112" fmla="*/ 0 h 79"/>
                  <a:gd name="T113" fmla="*/ 121 w 121"/>
                  <a:gd name="T114" fmla="*/ 79 h 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1" h="79">
                    <a:moveTo>
                      <a:pt x="102" y="72"/>
                    </a:moveTo>
                    <a:lnTo>
                      <a:pt x="103" y="70"/>
                    </a:lnTo>
                    <a:lnTo>
                      <a:pt x="105" y="68"/>
                    </a:lnTo>
                    <a:lnTo>
                      <a:pt x="106" y="66"/>
                    </a:lnTo>
                    <a:lnTo>
                      <a:pt x="109" y="64"/>
                    </a:lnTo>
                    <a:lnTo>
                      <a:pt x="114" y="58"/>
                    </a:lnTo>
                    <a:lnTo>
                      <a:pt x="117" y="52"/>
                    </a:lnTo>
                    <a:lnTo>
                      <a:pt x="120" y="48"/>
                    </a:lnTo>
                    <a:lnTo>
                      <a:pt x="121" y="45"/>
                    </a:lnTo>
                    <a:lnTo>
                      <a:pt x="121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1" y="40"/>
                    </a:lnTo>
                    <a:lnTo>
                      <a:pt x="121" y="39"/>
                    </a:lnTo>
                    <a:lnTo>
                      <a:pt x="120" y="38"/>
                    </a:lnTo>
                    <a:lnTo>
                      <a:pt x="120" y="34"/>
                    </a:lnTo>
                    <a:lnTo>
                      <a:pt x="120" y="31"/>
                    </a:lnTo>
                    <a:lnTo>
                      <a:pt x="119" y="28"/>
                    </a:lnTo>
                    <a:lnTo>
                      <a:pt x="119" y="25"/>
                    </a:lnTo>
                    <a:lnTo>
                      <a:pt x="118" y="25"/>
                    </a:lnTo>
                    <a:lnTo>
                      <a:pt x="118" y="24"/>
                    </a:lnTo>
                    <a:lnTo>
                      <a:pt x="118" y="23"/>
                    </a:lnTo>
                    <a:lnTo>
                      <a:pt x="117" y="22"/>
                    </a:lnTo>
                    <a:lnTo>
                      <a:pt x="116" y="21"/>
                    </a:lnTo>
                    <a:lnTo>
                      <a:pt x="115" y="20"/>
                    </a:lnTo>
                    <a:lnTo>
                      <a:pt x="113" y="19"/>
                    </a:lnTo>
                    <a:lnTo>
                      <a:pt x="105" y="16"/>
                    </a:lnTo>
                    <a:lnTo>
                      <a:pt x="97" y="14"/>
                    </a:lnTo>
                    <a:lnTo>
                      <a:pt x="87" y="12"/>
                    </a:lnTo>
                    <a:lnTo>
                      <a:pt x="77" y="10"/>
                    </a:lnTo>
                    <a:lnTo>
                      <a:pt x="67" y="8"/>
                    </a:lnTo>
                    <a:lnTo>
                      <a:pt x="58" y="6"/>
                    </a:lnTo>
                    <a:lnTo>
                      <a:pt x="49" y="4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9" y="4"/>
                    </a:lnTo>
                    <a:lnTo>
                      <a:pt x="24" y="8"/>
                    </a:lnTo>
                    <a:lnTo>
                      <a:pt x="19" y="12"/>
                    </a:lnTo>
                    <a:lnTo>
                      <a:pt x="13" y="17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6" y="25"/>
                    </a:lnTo>
                    <a:lnTo>
                      <a:pt x="5" y="27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1" y="45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5"/>
                    </a:lnTo>
                    <a:lnTo>
                      <a:pt x="85" y="78"/>
                    </a:lnTo>
                    <a:lnTo>
                      <a:pt x="90" y="79"/>
                    </a:lnTo>
                    <a:lnTo>
                      <a:pt x="94" y="78"/>
                    </a:lnTo>
                    <a:lnTo>
                      <a:pt x="99" y="76"/>
                    </a:lnTo>
                    <a:lnTo>
                      <a:pt x="102" y="7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7" name="Freeform 164"/>
              <p:cNvSpPr>
                <a:spLocks/>
              </p:cNvSpPr>
              <p:nvPr/>
            </p:nvSpPr>
            <p:spPr bwMode="auto">
              <a:xfrm>
                <a:off x="1776" y="2494"/>
                <a:ext cx="7" cy="12"/>
              </a:xfrm>
              <a:custGeom>
                <a:avLst/>
                <a:gdLst>
                  <a:gd name="T0" fmla="*/ 0 w 21"/>
                  <a:gd name="T1" fmla="*/ 0 h 37"/>
                  <a:gd name="T2" fmla="*/ 0 w 21"/>
                  <a:gd name="T3" fmla="*/ 0 h 37"/>
                  <a:gd name="T4" fmla="*/ 0 w 21"/>
                  <a:gd name="T5" fmla="*/ 0 h 37"/>
                  <a:gd name="T6" fmla="*/ 0 w 21"/>
                  <a:gd name="T7" fmla="*/ 0 h 37"/>
                  <a:gd name="T8" fmla="*/ 0 w 21"/>
                  <a:gd name="T9" fmla="*/ 0 h 37"/>
                  <a:gd name="T10" fmla="*/ 0 w 21"/>
                  <a:gd name="T11" fmla="*/ 0 h 37"/>
                  <a:gd name="T12" fmla="*/ 0 w 21"/>
                  <a:gd name="T13" fmla="*/ 0 h 37"/>
                  <a:gd name="T14" fmla="*/ 0 w 21"/>
                  <a:gd name="T15" fmla="*/ 0 h 37"/>
                  <a:gd name="T16" fmla="*/ 0 w 21"/>
                  <a:gd name="T17" fmla="*/ 0 h 37"/>
                  <a:gd name="T18" fmla="*/ 0 w 21"/>
                  <a:gd name="T19" fmla="*/ 0 h 37"/>
                  <a:gd name="T20" fmla="*/ 0 w 21"/>
                  <a:gd name="T21" fmla="*/ 0 h 37"/>
                  <a:gd name="T22" fmla="*/ 0 w 21"/>
                  <a:gd name="T23" fmla="*/ 0 h 37"/>
                  <a:gd name="T24" fmla="*/ 0 w 21"/>
                  <a:gd name="T25" fmla="*/ 0 h 37"/>
                  <a:gd name="T26" fmla="*/ 0 w 21"/>
                  <a:gd name="T27" fmla="*/ 0 h 37"/>
                  <a:gd name="T28" fmla="*/ 0 w 21"/>
                  <a:gd name="T29" fmla="*/ 0 h 37"/>
                  <a:gd name="T30" fmla="*/ 0 w 21"/>
                  <a:gd name="T31" fmla="*/ 0 h 37"/>
                  <a:gd name="T32" fmla="*/ 0 w 21"/>
                  <a:gd name="T33" fmla="*/ 0 h 37"/>
                  <a:gd name="T34" fmla="*/ 0 w 21"/>
                  <a:gd name="T35" fmla="*/ 0 h 37"/>
                  <a:gd name="T36" fmla="*/ 0 w 21"/>
                  <a:gd name="T37" fmla="*/ 0 h 37"/>
                  <a:gd name="T38" fmla="*/ 0 w 21"/>
                  <a:gd name="T39" fmla="*/ 0 h 37"/>
                  <a:gd name="T40" fmla="*/ 0 w 21"/>
                  <a:gd name="T41" fmla="*/ 0 h 37"/>
                  <a:gd name="T42" fmla="*/ 0 w 21"/>
                  <a:gd name="T43" fmla="*/ 0 h 37"/>
                  <a:gd name="T44" fmla="*/ 0 w 21"/>
                  <a:gd name="T45" fmla="*/ 0 h 37"/>
                  <a:gd name="T46" fmla="*/ 0 w 21"/>
                  <a:gd name="T47" fmla="*/ 0 h 37"/>
                  <a:gd name="T48" fmla="*/ 0 w 21"/>
                  <a:gd name="T49" fmla="*/ 0 h 37"/>
                  <a:gd name="T50" fmla="*/ 0 w 21"/>
                  <a:gd name="T51" fmla="*/ 0 h 37"/>
                  <a:gd name="T52" fmla="*/ 0 w 21"/>
                  <a:gd name="T53" fmla="*/ 0 h 37"/>
                  <a:gd name="T54" fmla="*/ 0 w 21"/>
                  <a:gd name="T55" fmla="*/ 0 h 37"/>
                  <a:gd name="T56" fmla="*/ 0 w 21"/>
                  <a:gd name="T57" fmla="*/ 0 h 37"/>
                  <a:gd name="T58" fmla="*/ 0 w 21"/>
                  <a:gd name="T59" fmla="*/ 0 h 37"/>
                  <a:gd name="T60" fmla="*/ 0 w 21"/>
                  <a:gd name="T61" fmla="*/ 0 h 37"/>
                  <a:gd name="T62" fmla="*/ 0 w 21"/>
                  <a:gd name="T63" fmla="*/ 0 h 37"/>
                  <a:gd name="T64" fmla="*/ 0 w 21"/>
                  <a:gd name="T65" fmla="*/ 0 h 37"/>
                  <a:gd name="T66" fmla="*/ 0 w 21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37"/>
                  <a:gd name="T104" fmla="*/ 21 w 21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37">
                    <a:moveTo>
                      <a:pt x="9" y="26"/>
                    </a:moveTo>
                    <a:lnTo>
                      <a:pt x="7" y="29"/>
                    </a:lnTo>
                    <a:lnTo>
                      <a:pt x="6" y="31"/>
                    </a:lnTo>
                    <a:lnTo>
                      <a:pt x="4" y="33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10" y="13"/>
                    </a:lnTo>
                    <a:lnTo>
                      <a:pt x="14" y="9"/>
                    </a:lnTo>
                    <a:lnTo>
                      <a:pt x="17" y="5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7" y="17"/>
                    </a:lnTo>
                    <a:lnTo>
                      <a:pt x="13" y="22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8" name="Freeform 165"/>
              <p:cNvSpPr>
                <a:spLocks/>
              </p:cNvSpPr>
              <p:nvPr/>
            </p:nvSpPr>
            <p:spPr bwMode="auto">
              <a:xfrm>
                <a:off x="1748" y="2484"/>
                <a:ext cx="34" cy="16"/>
              </a:xfrm>
              <a:custGeom>
                <a:avLst/>
                <a:gdLst>
                  <a:gd name="T0" fmla="*/ 0 w 104"/>
                  <a:gd name="T1" fmla="*/ 0 h 47"/>
                  <a:gd name="T2" fmla="*/ 0 w 104"/>
                  <a:gd name="T3" fmla="*/ 0 h 47"/>
                  <a:gd name="T4" fmla="*/ 0 w 104"/>
                  <a:gd name="T5" fmla="*/ 0 h 47"/>
                  <a:gd name="T6" fmla="*/ 0 w 104"/>
                  <a:gd name="T7" fmla="*/ 0 h 47"/>
                  <a:gd name="T8" fmla="*/ 0 w 104"/>
                  <a:gd name="T9" fmla="*/ 0 h 47"/>
                  <a:gd name="T10" fmla="*/ 0 w 104"/>
                  <a:gd name="T11" fmla="*/ 0 h 47"/>
                  <a:gd name="T12" fmla="*/ 0 w 104"/>
                  <a:gd name="T13" fmla="*/ 0 h 47"/>
                  <a:gd name="T14" fmla="*/ 0 w 104"/>
                  <a:gd name="T15" fmla="*/ 0 h 47"/>
                  <a:gd name="T16" fmla="*/ 0 w 104"/>
                  <a:gd name="T17" fmla="*/ 0 h 47"/>
                  <a:gd name="T18" fmla="*/ 0 w 104"/>
                  <a:gd name="T19" fmla="*/ 0 h 47"/>
                  <a:gd name="T20" fmla="*/ 0 w 104"/>
                  <a:gd name="T21" fmla="*/ 0 h 47"/>
                  <a:gd name="T22" fmla="*/ 0 w 104"/>
                  <a:gd name="T23" fmla="*/ 0 h 47"/>
                  <a:gd name="T24" fmla="*/ 0 w 104"/>
                  <a:gd name="T25" fmla="*/ 0 h 47"/>
                  <a:gd name="T26" fmla="*/ 0 w 104"/>
                  <a:gd name="T27" fmla="*/ 0 h 47"/>
                  <a:gd name="T28" fmla="*/ 0 w 104"/>
                  <a:gd name="T29" fmla="*/ 0 h 47"/>
                  <a:gd name="T30" fmla="*/ 0 w 104"/>
                  <a:gd name="T31" fmla="*/ 0 h 47"/>
                  <a:gd name="T32" fmla="*/ 0 w 104"/>
                  <a:gd name="T33" fmla="*/ 0 h 47"/>
                  <a:gd name="T34" fmla="*/ 0 w 104"/>
                  <a:gd name="T35" fmla="*/ 0 h 47"/>
                  <a:gd name="T36" fmla="*/ 0 w 104"/>
                  <a:gd name="T37" fmla="*/ 0 h 47"/>
                  <a:gd name="T38" fmla="*/ 0 w 104"/>
                  <a:gd name="T39" fmla="*/ 0 h 47"/>
                  <a:gd name="T40" fmla="*/ 0 w 104"/>
                  <a:gd name="T41" fmla="*/ 0 h 47"/>
                  <a:gd name="T42" fmla="*/ 0 w 104"/>
                  <a:gd name="T43" fmla="*/ 0 h 47"/>
                  <a:gd name="T44" fmla="*/ 0 w 104"/>
                  <a:gd name="T45" fmla="*/ 0 h 47"/>
                  <a:gd name="T46" fmla="*/ 0 w 104"/>
                  <a:gd name="T47" fmla="*/ 0 h 47"/>
                  <a:gd name="T48" fmla="*/ 0 w 104"/>
                  <a:gd name="T49" fmla="*/ 0 h 47"/>
                  <a:gd name="T50" fmla="*/ 0 w 104"/>
                  <a:gd name="T51" fmla="*/ 0 h 47"/>
                  <a:gd name="T52" fmla="*/ 0 w 104"/>
                  <a:gd name="T53" fmla="*/ 0 h 47"/>
                  <a:gd name="T54" fmla="*/ 0 w 104"/>
                  <a:gd name="T55" fmla="*/ 0 h 47"/>
                  <a:gd name="T56" fmla="*/ 0 w 104"/>
                  <a:gd name="T57" fmla="*/ 0 h 47"/>
                  <a:gd name="T58" fmla="*/ 0 w 104"/>
                  <a:gd name="T59" fmla="*/ 0 h 47"/>
                  <a:gd name="T60" fmla="*/ 0 w 104"/>
                  <a:gd name="T61" fmla="*/ 0 h 47"/>
                  <a:gd name="T62" fmla="*/ 0 w 104"/>
                  <a:gd name="T63" fmla="*/ 0 h 47"/>
                  <a:gd name="T64" fmla="*/ 0 w 104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47"/>
                  <a:gd name="T101" fmla="*/ 104 w 104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47">
                    <a:moveTo>
                      <a:pt x="3" y="21"/>
                    </a:moveTo>
                    <a:lnTo>
                      <a:pt x="9" y="16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5" y="6"/>
                    </a:lnTo>
                    <a:lnTo>
                      <a:pt x="59" y="7"/>
                    </a:lnTo>
                    <a:lnTo>
                      <a:pt x="64" y="8"/>
                    </a:lnTo>
                    <a:lnTo>
                      <a:pt x="69" y="9"/>
                    </a:lnTo>
                    <a:lnTo>
                      <a:pt x="74" y="10"/>
                    </a:lnTo>
                    <a:lnTo>
                      <a:pt x="79" y="11"/>
                    </a:lnTo>
                    <a:lnTo>
                      <a:pt x="85" y="13"/>
                    </a:lnTo>
                    <a:lnTo>
                      <a:pt x="89" y="15"/>
                    </a:lnTo>
                    <a:lnTo>
                      <a:pt x="94" y="16"/>
                    </a:lnTo>
                    <a:lnTo>
                      <a:pt x="97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0" y="27"/>
                    </a:lnTo>
                    <a:lnTo>
                      <a:pt x="96" y="32"/>
                    </a:lnTo>
                    <a:lnTo>
                      <a:pt x="92" y="36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71" y="45"/>
                    </a:lnTo>
                    <a:lnTo>
                      <a:pt x="62" y="42"/>
                    </a:lnTo>
                    <a:lnTo>
                      <a:pt x="51" y="39"/>
                    </a:lnTo>
                    <a:lnTo>
                      <a:pt x="39" y="36"/>
                    </a:lnTo>
                    <a:lnTo>
                      <a:pt x="27" y="33"/>
                    </a:lnTo>
                    <a:lnTo>
                      <a:pt x="15" y="28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69" name="Freeform 166"/>
              <p:cNvSpPr>
                <a:spLocks/>
              </p:cNvSpPr>
              <p:nvPr/>
            </p:nvSpPr>
            <p:spPr bwMode="auto">
              <a:xfrm>
                <a:off x="1747" y="2494"/>
                <a:ext cx="28" cy="12"/>
              </a:xfrm>
              <a:custGeom>
                <a:avLst/>
                <a:gdLst>
                  <a:gd name="T0" fmla="*/ 0 w 85"/>
                  <a:gd name="T1" fmla="*/ 0 h 37"/>
                  <a:gd name="T2" fmla="*/ 0 w 85"/>
                  <a:gd name="T3" fmla="*/ 0 h 37"/>
                  <a:gd name="T4" fmla="*/ 0 w 85"/>
                  <a:gd name="T5" fmla="*/ 0 h 37"/>
                  <a:gd name="T6" fmla="*/ 0 w 85"/>
                  <a:gd name="T7" fmla="*/ 0 h 37"/>
                  <a:gd name="T8" fmla="*/ 0 w 85"/>
                  <a:gd name="T9" fmla="*/ 0 h 37"/>
                  <a:gd name="T10" fmla="*/ 0 w 85"/>
                  <a:gd name="T11" fmla="*/ 0 h 37"/>
                  <a:gd name="T12" fmla="*/ 0 w 85"/>
                  <a:gd name="T13" fmla="*/ 0 h 37"/>
                  <a:gd name="T14" fmla="*/ 0 w 85"/>
                  <a:gd name="T15" fmla="*/ 0 h 37"/>
                  <a:gd name="T16" fmla="*/ 0 w 85"/>
                  <a:gd name="T17" fmla="*/ 0 h 37"/>
                  <a:gd name="T18" fmla="*/ 0 w 85"/>
                  <a:gd name="T19" fmla="*/ 0 h 37"/>
                  <a:gd name="T20" fmla="*/ 0 w 85"/>
                  <a:gd name="T21" fmla="*/ 0 h 37"/>
                  <a:gd name="T22" fmla="*/ 0 w 85"/>
                  <a:gd name="T23" fmla="*/ 0 h 37"/>
                  <a:gd name="T24" fmla="*/ 0 w 85"/>
                  <a:gd name="T25" fmla="*/ 0 h 37"/>
                  <a:gd name="T26" fmla="*/ 0 w 85"/>
                  <a:gd name="T27" fmla="*/ 0 h 37"/>
                  <a:gd name="T28" fmla="*/ 0 w 85"/>
                  <a:gd name="T29" fmla="*/ 0 h 37"/>
                  <a:gd name="T30" fmla="*/ 0 w 85"/>
                  <a:gd name="T31" fmla="*/ 0 h 37"/>
                  <a:gd name="T32" fmla="*/ 0 w 85"/>
                  <a:gd name="T33" fmla="*/ 0 h 37"/>
                  <a:gd name="T34" fmla="*/ 0 w 85"/>
                  <a:gd name="T35" fmla="*/ 0 h 37"/>
                  <a:gd name="T36" fmla="*/ 0 w 85"/>
                  <a:gd name="T37" fmla="*/ 0 h 37"/>
                  <a:gd name="T38" fmla="*/ 0 w 85"/>
                  <a:gd name="T39" fmla="*/ 0 h 37"/>
                  <a:gd name="T40" fmla="*/ 0 w 85"/>
                  <a:gd name="T41" fmla="*/ 0 h 37"/>
                  <a:gd name="T42" fmla="*/ 0 w 85"/>
                  <a:gd name="T43" fmla="*/ 0 h 37"/>
                  <a:gd name="T44" fmla="*/ 0 w 85"/>
                  <a:gd name="T45" fmla="*/ 0 h 37"/>
                  <a:gd name="T46" fmla="*/ 0 w 85"/>
                  <a:gd name="T47" fmla="*/ 0 h 37"/>
                  <a:gd name="T48" fmla="*/ 0 w 85"/>
                  <a:gd name="T49" fmla="*/ 0 h 37"/>
                  <a:gd name="T50" fmla="*/ 0 w 85"/>
                  <a:gd name="T51" fmla="*/ 0 h 37"/>
                  <a:gd name="T52" fmla="*/ 0 w 85"/>
                  <a:gd name="T53" fmla="*/ 0 h 37"/>
                  <a:gd name="T54" fmla="*/ 0 w 85"/>
                  <a:gd name="T55" fmla="*/ 0 h 37"/>
                  <a:gd name="T56" fmla="*/ 0 w 85"/>
                  <a:gd name="T57" fmla="*/ 0 h 37"/>
                  <a:gd name="T58" fmla="*/ 0 w 85"/>
                  <a:gd name="T59" fmla="*/ 0 h 37"/>
                  <a:gd name="T60" fmla="*/ 0 w 85"/>
                  <a:gd name="T61" fmla="*/ 0 h 37"/>
                  <a:gd name="T62" fmla="*/ 0 w 85"/>
                  <a:gd name="T63" fmla="*/ 0 h 37"/>
                  <a:gd name="T64" fmla="*/ 0 w 85"/>
                  <a:gd name="T65" fmla="*/ 0 h 37"/>
                  <a:gd name="T66" fmla="*/ 0 w 85"/>
                  <a:gd name="T67" fmla="*/ 0 h 37"/>
                  <a:gd name="T68" fmla="*/ 0 w 85"/>
                  <a:gd name="T69" fmla="*/ 0 h 37"/>
                  <a:gd name="T70" fmla="*/ 0 w 85"/>
                  <a:gd name="T71" fmla="*/ 0 h 37"/>
                  <a:gd name="T72" fmla="*/ 0 w 85"/>
                  <a:gd name="T73" fmla="*/ 0 h 37"/>
                  <a:gd name="T74" fmla="*/ 0 w 85"/>
                  <a:gd name="T75" fmla="*/ 0 h 37"/>
                  <a:gd name="T76" fmla="*/ 0 w 85"/>
                  <a:gd name="T77" fmla="*/ 0 h 37"/>
                  <a:gd name="T78" fmla="*/ 0 w 85"/>
                  <a:gd name="T79" fmla="*/ 0 h 37"/>
                  <a:gd name="T80" fmla="*/ 0 w 85"/>
                  <a:gd name="T81" fmla="*/ 0 h 37"/>
                  <a:gd name="T82" fmla="*/ 0 w 85"/>
                  <a:gd name="T83" fmla="*/ 0 h 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"/>
                  <a:gd name="T127" fmla="*/ 0 h 37"/>
                  <a:gd name="T128" fmla="*/ 85 w 85"/>
                  <a:gd name="T129" fmla="*/ 37 h 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" h="37">
                    <a:moveTo>
                      <a:pt x="2" y="14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6" y="5"/>
                    </a:lnTo>
                    <a:lnTo>
                      <a:pt x="29" y="9"/>
                    </a:lnTo>
                    <a:lnTo>
                      <a:pt x="41" y="12"/>
                    </a:lnTo>
                    <a:lnTo>
                      <a:pt x="53" y="15"/>
                    </a:lnTo>
                    <a:lnTo>
                      <a:pt x="63" y="18"/>
                    </a:lnTo>
                    <a:lnTo>
                      <a:pt x="73" y="22"/>
                    </a:lnTo>
                    <a:lnTo>
                      <a:pt x="78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5" y="28"/>
                    </a:lnTo>
                    <a:lnTo>
                      <a:pt x="84" y="32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7"/>
                    </a:lnTo>
                    <a:lnTo>
                      <a:pt x="82" y="37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0" name="Freeform 167"/>
              <p:cNvSpPr>
                <a:spLocks/>
              </p:cNvSpPr>
              <p:nvPr/>
            </p:nvSpPr>
            <p:spPr bwMode="auto">
              <a:xfrm>
                <a:off x="1704" y="2472"/>
                <a:ext cx="41" cy="26"/>
              </a:xfrm>
              <a:custGeom>
                <a:avLst/>
                <a:gdLst>
                  <a:gd name="T0" fmla="*/ 0 w 123"/>
                  <a:gd name="T1" fmla="*/ 0 h 78"/>
                  <a:gd name="T2" fmla="*/ 0 w 123"/>
                  <a:gd name="T3" fmla="*/ 0 h 78"/>
                  <a:gd name="T4" fmla="*/ 0 w 123"/>
                  <a:gd name="T5" fmla="*/ 0 h 78"/>
                  <a:gd name="T6" fmla="*/ 0 w 123"/>
                  <a:gd name="T7" fmla="*/ 0 h 78"/>
                  <a:gd name="T8" fmla="*/ 0 w 123"/>
                  <a:gd name="T9" fmla="*/ 0 h 78"/>
                  <a:gd name="T10" fmla="*/ 0 w 123"/>
                  <a:gd name="T11" fmla="*/ 0 h 78"/>
                  <a:gd name="T12" fmla="*/ 0 w 123"/>
                  <a:gd name="T13" fmla="*/ 0 h 78"/>
                  <a:gd name="T14" fmla="*/ 0 w 123"/>
                  <a:gd name="T15" fmla="*/ 0 h 78"/>
                  <a:gd name="T16" fmla="*/ 0 w 123"/>
                  <a:gd name="T17" fmla="*/ 0 h 78"/>
                  <a:gd name="T18" fmla="*/ 0 w 123"/>
                  <a:gd name="T19" fmla="*/ 0 h 78"/>
                  <a:gd name="T20" fmla="*/ 0 w 123"/>
                  <a:gd name="T21" fmla="*/ 0 h 78"/>
                  <a:gd name="T22" fmla="*/ 0 w 123"/>
                  <a:gd name="T23" fmla="*/ 0 h 78"/>
                  <a:gd name="T24" fmla="*/ 0 w 123"/>
                  <a:gd name="T25" fmla="*/ 0 h 78"/>
                  <a:gd name="T26" fmla="*/ 0 w 123"/>
                  <a:gd name="T27" fmla="*/ 0 h 78"/>
                  <a:gd name="T28" fmla="*/ 0 w 123"/>
                  <a:gd name="T29" fmla="*/ 0 h 78"/>
                  <a:gd name="T30" fmla="*/ 0 w 123"/>
                  <a:gd name="T31" fmla="*/ 0 h 78"/>
                  <a:gd name="T32" fmla="*/ 0 w 123"/>
                  <a:gd name="T33" fmla="*/ 0 h 78"/>
                  <a:gd name="T34" fmla="*/ 0 w 123"/>
                  <a:gd name="T35" fmla="*/ 0 h 78"/>
                  <a:gd name="T36" fmla="*/ 0 w 123"/>
                  <a:gd name="T37" fmla="*/ 0 h 78"/>
                  <a:gd name="T38" fmla="*/ 0 w 123"/>
                  <a:gd name="T39" fmla="*/ 0 h 78"/>
                  <a:gd name="T40" fmla="*/ 0 w 123"/>
                  <a:gd name="T41" fmla="*/ 0 h 78"/>
                  <a:gd name="T42" fmla="*/ 0 w 123"/>
                  <a:gd name="T43" fmla="*/ 0 h 78"/>
                  <a:gd name="T44" fmla="*/ 0 w 123"/>
                  <a:gd name="T45" fmla="*/ 0 h 78"/>
                  <a:gd name="T46" fmla="*/ 0 w 123"/>
                  <a:gd name="T47" fmla="*/ 0 h 78"/>
                  <a:gd name="T48" fmla="*/ 0 w 123"/>
                  <a:gd name="T49" fmla="*/ 0 h 78"/>
                  <a:gd name="T50" fmla="*/ 0 w 123"/>
                  <a:gd name="T51" fmla="*/ 0 h 78"/>
                  <a:gd name="T52" fmla="*/ 0 w 123"/>
                  <a:gd name="T53" fmla="*/ 0 h 78"/>
                  <a:gd name="T54" fmla="*/ 0 w 123"/>
                  <a:gd name="T55" fmla="*/ 0 h 78"/>
                  <a:gd name="T56" fmla="*/ 0 w 123"/>
                  <a:gd name="T57" fmla="*/ 0 h 78"/>
                  <a:gd name="T58" fmla="*/ 0 w 123"/>
                  <a:gd name="T59" fmla="*/ 0 h 78"/>
                  <a:gd name="T60" fmla="*/ 0 w 123"/>
                  <a:gd name="T61" fmla="*/ 0 h 78"/>
                  <a:gd name="T62" fmla="*/ 0 w 123"/>
                  <a:gd name="T63" fmla="*/ 0 h 78"/>
                  <a:gd name="T64" fmla="*/ 0 w 123"/>
                  <a:gd name="T65" fmla="*/ 0 h 78"/>
                  <a:gd name="T66" fmla="*/ 0 w 123"/>
                  <a:gd name="T67" fmla="*/ 0 h 78"/>
                  <a:gd name="T68" fmla="*/ 0 w 123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78"/>
                  <a:gd name="T107" fmla="*/ 123 w 123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78">
                    <a:moveTo>
                      <a:pt x="7" y="54"/>
                    </a:moveTo>
                    <a:lnTo>
                      <a:pt x="86" y="77"/>
                    </a:lnTo>
                    <a:lnTo>
                      <a:pt x="90" y="78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4" y="72"/>
                    </a:lnTo>
                    <a:lnTo>
                      <a:pt x="106" y="70"/>
                    </a:lnTo>
                    <a:lnTo>
                      <a:pt x="107" y="68"/>
                    </a:lnTo>
                    <a:lnTo>
                      <a:pt x="109" y="65"/>
                    </a:lnTo>
                    <a:lnTo>
                      <a:pt x="111" y="63"/>
                    </a:lnTo>
                    <a:lnTo>
                      <a:pt x="115" y="57"/>
                    </a:lnTo>
                    <a:lnTo>
                      <a:pt x="118" y="52"/>
                    </a:lnTo>
                    <a:lnTo>
                      <a:pt x="122" y="47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3" y="42"/>
                    </a:lnTo>
                    <a:lnTo>
                      <a:pt x="122" y="35"/>
                    </a:lnTo>
                    <a:lnTo>
                      <a:pt x="122" y="29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20" y="23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18" y="21"/>
                    </a:lnTo>
                    <a:lnTo>
                      <a:pt x="117" y="20"/>
                    </a:lnTo>
                    <a:lnTo>
                      <a:pt x="116" y="19"/>
                    </a:lnTo>
                    <a:lnTo>
                      <a:pt x="114" y="18"/>
                    </a:lnTo>
                    <a:lnTo>
                      <a:pt x="107" y="16"/>
                    </a:lnTo>
                    <a:lnTo>
                      <a:pt x="98" y="14"/>
                    </a:lnTo>
                    <a:lnTo>
                      <a:pt x="89" y="11"/>
                    </a:lnTo>
                    <a:lnTo>
                      <a:pt x="79" y="9"/>
                    </a:lnTo>
                    <a:lnTo>
                      <a:pt x="69" y="7"/>
                    </a:lnTo>
                    <a:lnTo>
                      <a:pt x="60" y="5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9" y="3"/>
                    </a:lnTo>
                    <a:lnTo>
                      <a:pt x="23" y="9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8" y="21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1" name="Freeform 168"/>
              <p:cNvSpPr>
                <a:spLocks/>
              </p:cNvSpPr>
              <p:nvPr/>
            </p:nvSpPr>
            <p:spPr bwMode="auto">
              <a:xfrm>
                <a:off x="1706" y="2484"/>
                <a:ext cx="28" cy="12"/>
              </a:xfrm>
              <a:custGeom>
                <a:avLst/>
                <a:gdLst>
                  <a:gd name="T0" fmla="*/ 0 w 86"/>
                  <a:gd name="T1" fmla="*/ 0 h 37"/>
                  <a:gd name="T2" fmla="*/ 0 w 86"/>
                  <a:gd name="T3" fmla="*/ 0 h 37"/>
                  <a:gd name="T4" fmla="*/ 0 w 86"/>
                  <a:gd name="T5" fmla="*/ 0 h 37"/>
                  <a:gd name="T6" fmla="*/ 0 w 86"/>
                  <a:gd name="T7" fmla="*/ 0 h 37"/>
                  <a:gd name="T8" fmla="*/ 0 w 86"/>
                  <a:gd name="T9" fmla="*/ 0 h 37"/>
                  <a:gd name="T10" fmla="*/ 0 w 86"/>
                  <a:gd name="T11" fmla="*/ 0 h 37"/>
                  <a:gd name="T12" fmla="*/ 0 w 86"/>
                  <a:gd name="T13" fmla="*/ 0 h 37"/>
                  <a:gd name="T14" fmla="*/ 0 w 86"/>
                  <a:gd name="T15" fmla="*/ 0 h 37"/>
                  <a:gd name="T16" fmla="*/ 0 w 86"/>
                  <a:gd name="T17" fmla="*/ 0 h 37"/>
                  <a:gd name="T18" fmla="*/ 0 w 86"/>
                  <a:gd name="T19" fmla="*/ 0 h 37"/>
                  <a:gd name="T20" fmla="*/ 0 w 86"/>
                  <a:gd name="T21" fmla="*/ 0 h 37"/>
                  <a:gd name="T22" fmla="*/ 0 w 86"/>
                  <a:gd name="T23" fmla="*/ 0 h 37"/>
                  <a:gd name="T24" fmla="*/ 0 w 86"/>
                  <a:gd name="T25" fmla="*/ 0 h 37"/>
                  <a:gd name="T26" fmla="*/ 0 w 86"/>
                  <a:gd name="T27" fmla="*/ 0 h 37"/>
                  <a:gd name="T28" fmla="*/ 0 w 86"/>
                  <a:gd name="T29" fmla="*/ 0 h 37"/>
                  <a:gd name="T30" fmla="*/ 0 w 86"/>
                  <a:gd name="T31" fmla="*/ 0 h 37"/>
                  <a:gd name="T32" fmla="*/ 0 w 86"/>
                  <a:gd name="T33" fmla="*/ 0 h 37"/>
                  <a:gd name="T34" fmla="*/ 0 w 86"/>
                  <a:gd name="T35" fmla="*/ 0 h 37"/>
                  <a:gd name="T36" fmla="*/ 0 w 86"/>
                  <a:gd name="T37" fmla="*/ 0 h 37"/>
                  <a:gd name="T38" fmla="*/ 0 w 86"/>
                  <a:gd name="T39" fmla="*/ 0 h 37"/>
                  <a:gd name="T40" fmla="*/ 0 w 86"/>
                  <a:gd name="T41" fmla="*/ 0 h 37"/>
                  <a:gd name="T42" fmla="*/ 0 w 86"/>
                  <a:gd name="T43" fmla="*/ 0 h 37"/>
                  <a:gd name="T44" fmla="*/ 0 w 86"/>
                  <a:gd name="T45" fmla="*/ 0 h 37"/>
                  <a:gd name="T46" fmla="*/ 0 w 86"/>
                  <a:gd name="T47" fmla="*/ 0 h 37"/>
                  <a:gd name="T48" fmla="*/ 0 w 86"/>
                  <a:gd name="T49" fmla="*/ 0 h 37"/>
                  <a:gd name="T50" fmla="*/ 0 w 86"/>
                  <a:gd name="T51" fmla="*/ 0 h 37"/>
                  <a:gd name="T52" fmla="*/ 0 w 86"/>
                  <a:gd name="T53" fmla="*/ 0 h 37"/>
                  <a:gd name="T54" fmla="*/ 0 w 86"/>
                  <a:gd name="T55" fmla="*/ 0 h 37"/>
                  <a:gd name="T56" fmla="*/ 0 w 86"/>
                  <a:gd name="T57" fmla="*/ 0 h 37"/>
                  <a:gd name="T58" fmla="*/ 0 w 86"/>
                  <a:gd name="T59" fmla="*/ 0 h 37"/>
                  <a:gd name="T60" fmla="*/ 0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37"/>
                  <a:gd name="T107" fmla="*/ 86 w 86"/>
                  <a:gd name="T108" fmla="*/ 37 h 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37">
                    <a:moveTo>
                      <a:pt x="82" y="37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81" y="23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6" y="25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5" y="31"/>
                    </a:lnTo>
                    <a:lnTo>
                      <a:pt x="85" y="34"/>
                    </a:lnTo>
                    <a:lnTo>
                      <a:pt x="84" y="36"/>
                    </a:lnTo>
                    <a:lnTo>
                      <a:pt x="84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4" y="37"/>
                    </a:lnTo>
                    <a:lnTo>
                      <a:pt x="83" y="37"/>
                    </a:lnTo>
                    <a:lnTo>
                      <a:pt x="82" y="3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2" name="Freeform 169"/>
              <p:cNvSpPr>
                <a:spLocks/>
              </p:cNvSpPr>
              <p:nvPr/>
            </p:nvSpPr>
            <p:spPr bwMode="auto">
              <a:xfrm>
                <a:off x="1736" y="2483"/>
                <a:ext cx="7" cy="13"/>
              </a:xfrm>
              <a:custGeom>
                <a:avLst/>
                <a:gdLst>
                  <a:gd name="T0" fmla="*/ 0 w 21"/>
                  <a:gd name="T1" fmla="*/ 0 h 37"/>
                  <a:gd name="T2" fmla="*/ 0 w 21"/>
                  <a:gd name="T3" fmla="*/ 0 h 37"/>
                  <a:gd name="T4" fmla="*/ 0 w 21"/>
                  <a:gd name="T5" fmla="*/ 0 h 37"/>
                  <a:gd name="T6" fmla="*/ 0 w 21"/>
                  <a:gd name="T7" fmla="*/ 0 h 37"/>
                  <a:gd name="T8" fmla="*/ 0 w 21"/>
                  <a:gd name="T9" fmla="*/ 0 h 37"/>
                  <a:gd name="T10" fmla="*/ 0 w 21"/>
                  <a:gd name="T11" fmla="*/ 0 h 37"/>
                  <a:gd name="T12" fmla="*/ 0 w 21"/>
                  <a:gd name="T13" fmla="*/ 0 h 37"/>
                  <a:gd name="T14" fmla="*/ 0 w 21"/>
                  <a:gd name="T15" fmla="*/ 0 h 37"/>
                  <a:gd name="T16" fmla="*/ 0 w 21"/>
                  <a:gd name="T17" fmla="*/ 0 h 37"/>
                  <a:gd name="T18" fmla="*/ 0 w 21"/>
                  <a:gd name="T19" fmla="*/ 0 h 37"/>
                  <a:gd name="T20" fmla="*/ 0 w 21"/>
                  <a:gd name="T21" fmla="*/ 0 h 37"/>
                  <a:gd name="T22" fmla="*/ 0 w 21"/>
                  <a:gd name="T23" fmla="*/ 0 h 37"/>
                  <a:gd name="T24" fmla="*/ 0 w 21"/>
                  <a:gd name="T25" fmla="*/ 0 h 37"/>
                  <a:gd name="T26" fmla="*/ 0 w 21"/>
                  <a:gd name="T27" fmla="*/ 0 h 37"/>
                  <a:gd name="T28" fmla="*/ 0 w 21"/>
                  <a:gd name="T29" fmla="*/ 0 h 37"/>
                  <a:gd name="T30" fmla="*/ 0 w 21"/>
                  <a:gd name="T31" fmla="*/ 0 h 37"/>
                  <a:gd name="T32" fmla="*/ 0 w 21"/>
                  <a:gd name="T33" fmla="*/ 0 h 37"/>
                  <a:gd name="T34" fmla="*/ 0 w 21"/>
                  <a:gd name="T35" fmla="*/ 0 h 37"/>
                  <a:gd name="T36" fmla="*/ 0 w 21"/>
                  <a:gd name="T37" fmla="*/ 0 h 37"/>
                  <a:gd name="T38" fmla="*/ 0 w 21"/>
                  <a:gd name="T39" fmla="*/ 0 h 37"/>
                  <a:gd name="T40" fmla="*/ 0 w 21"/>
                  <a:gd name="T41" fmla="*/ 0 h 37"/>
                  <a:gd name="T42" fmla="*/ 0 w 21"/>
                  <a:gd name="T43" fmla="*/ 0 h 37"/>
                  <a:gd name="T44" fmla="*/ 0 w 21"/>
                  <a:gd name="T45" fmla="*/ 0 h 37"/>
                  <a:gd name="T46" fmla="*/ 0 w 21"/>
                  <a:gd name="T47" fmla="*/ 0 h 37"/>
                  <a:gd name="T48" fmla="*/ 0 w 21"/>
                  <a:gd name="T49" fmla="*/ 0 h 37"/>
                  <a:gd name="T50" fmla="*/ 0 w 21"/>
                  <a:gd name="T51" fmla="*/ 0 h 37"/>
                  <a:gd name="T52" fmla="*/ 0 w 21"/>
                  <a:gd name="T53" fmla="*/ 0 h 37"/>
                  <a:gd name="T54" fmla="*/ 0 w 21"/>
                  <a:gd name="T55" fmla="*/ 0 h 37"/>
                  <a:gd name="T56" fmla="*/ 0 w 21"/>
                  <a:gd name="T57" fmla="*/ 0 h 37"/>
                  <a:gd name="T58" fmla="*/ 0 w 21"/>
                  <a:gd name="T59" fmla="*/ 0 h 37"/>
                  <a:gd name="T60" fmla="*/ 0 w 21"/>
                  <a:gd name="T61" fmla="*/ 0 h 37"/>
                  <a:gd name="T62" fmla="*/ 0 w 21"/>
                  <a:gd name="T63" fmla="*/ 0 h 37"/>
                  <a:gd name="T64" fmla="*/ 0 w 21"/>
                  <a:gd name="T65" fmla="*/ 0 h 37"/>
                  <a:gd name="T66" fmla="*/ 0 w 21"/>
                  <a:gd name="T67" fmla="*/ 0 h 37"/>
                  <a:gd name="T68" fmla="*/ 0 w 21"/>
                  <a:gd name="T69" fmla="*/ 0 h 37"/>
                  <a:gd name="T70" fmla="*/ 0 w 21"/>
                  <a:gd name="T71" fmla="*/ 0 h 37"/>
                  <a:gd name="T72" fmla="*/ 0 w 21"/>
                  <a:gd name="T73" fmla="*/ 0 h 37"/>
                  <a:gd name="T74" fmla="*/ 0 w 21"/>
                  <a:gd name="T75" fmla="*/ 0 h 37"/>
                  <a:gd name="T76" fmla="*/ 0 w 21"/>
                  <a:gd name="T77" fmla="*/ 0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37"/>
                  <a:gd name="T119" fmla="*/ 21 w 21"/>
                  <a:gd name="T120" fmla="*/ 37 h 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37">
                    <a:moveTo>
                      <a:pt x="10" y="25"/>
                    </a:moveTo>
                    <a:lnTo>
                      <a:pt x="8" y="28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17" y="4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3" name="Freeform 170"/>
              <p:cNvSpPr>
                <a:spLocks/>
              </p:cNvSpPr>
              <p:nvPr/>
            </p:nvSpPr>
            <p:spPr bwMode="auto">
              <a:xfrm>
                <a:off x="1707" y="2474"/>
                <a:ext cx="35" cy="16"/>
              </a:xfrm>
              <a:custGeom>
                <a:avLst/>
                <a:gdLst>
                  <a:gd name="T0" fmla="*/ 0 w 105"/>
                  <a:gd name="T1" fmla="*/ 0 h 48"/>
                  <a:gd name="T2" fmla="*/ 0 w 105"/>
                  <a:gd name="T3" fmla="*/ 0 h 48"/>
                  <a:gd name="T4" fmla="*/ 0 w 105"/>
                  <a:gd name="T5" fmla="*/ 0 h 48"/>
                  <a:gd name="T6" fmla="*/ 0 w 105"/>
                  <a:gd name="T7" fmla="*/ 0 h 48"/>
                  <a:gd name="T8" fmla="*/ 0 w 105"/>
                  <a:gd name="T9" fmla="*/ 0 h 48"/>
                  <a:gd name="T10" fmla="*/ 0 w 105"/>
                  <a:gd name="T11" fmla="*/ 0 h 48"/>
                  <a:gd name="T12" fmla="*/ 0 w 105"/>
                  <a:gd name="T13" fmla="*/ 0 h 48"/>
                  <a:gd name="T14" fmla="*/ 0 w 105"/>
                  <a:gd name="T15" fmla="*/ 0 h 48"/>
                  <a:gd name="T16" fmla="*/ 0 w 105"/>
                  <a:gd name="T17" fmla="*/ 0 h 48"/>
                  <a:gd name="T18" fmla="*/ 0 w 105"/>
                  <a:gd name="T19" fmla="*/ 0 h 48"/>
                  <a:gd name="T20" fmla="*/ 0 w 105"/>
                  <a:gd name="T21" fmla="*/ 0 h 48"/>
                  <a:gd name="T22" fmla="*/ 0 w 105"/>
                  <a:gd name="T23" fmla="*/ 0 h 48"/>
                  <a:gd name="T24" fmla="*/ 0 w 105"/>
                  <a:gd name="T25" fmla="*/ 0 h 48"/>
                  <a:gd name="T26" fmla="*/ 0 w 105"/>
                  <a:gd name="T27" fmla="*/ 0 h 48"/>
                  <a:gd name="T28" fmla="*/ 0 w 105"/>
                  <a:gd name="T29" fmla="*/ 0 h 48"/>
                  <a:gd name="T30" fmla="*/ 0 w 105"/>
                  <a:gd name="T31" fmla="*/ 0 h 48"/>
                  <a:gd name="T32" fmla="*/ 0 w 105"/>
                  <a:gd name="T33" fmla="*/ 0 h 48"/>
                  <a:gd name="T34" fmla="*/ 0 w 105"/>
                  <a:gd name="T35" fmla="*/ 0 h 48"/>
                  <a:gd name="T36" fmla="*/ 0 w 105"/>
                  <a:gd name="T37" fmla="*/ 0 h 48"/>
                  <a:gd name="T38" fmla="*/ 0 w 105"/>
                  <a:gd name="T39" fmla="*/ 0 h 48"/>
                  <a:gd name="T40" fmla="*/ 0 w 105"/>
                  <a:gd name="T41" fmla="*/ 0 h 48"/>
                  <a:gd name="T42" fmla="*/ 0 w 105"/>
                  <a:gd name="T43" fmla="*/ 0 h 48"/>
                  <a:gd name="T44" fmla="*/ 0 w 105"/>
                  <a:gd name="T45" fmla="*/ 0 h 48"/>
                  <a:gd name="T46" fmla="*/ 0 w 105"/>
                  <a:gd name="T47" fmla="*/ 0 h 48"/>
                  <a:gd name="T48" fmla="*/ 0 w 105"/>
                  <a:gd name="T49" fmla="*/ 0 h 48"/>
                  <a:gd name="T50" fmla="*/ 0 w 105"/>
                  <a:gd name="T51" fmla="*/ 0 h 48"/>
                  <a:gd name="T52" fmla="*/ 0 w 105"/>
                  <a:gd name="T53" fmla="*/ 0 h 48"/>
                  <a:gd name="T54" fmla="*/ 0 w 105"/>
                  <a:gd name="T55" fmla="*/ 0 h 48"/>
                  <a:gd name="T56" fmla="*/ 0 w 105"/>
                  <a:gd name="T57" fmla="*/ 0 h 48"/>
                  <a:gd name="T58" fmla="*/ 0 w 105"/>
                  <a:gd name="T59" fmla="*/ 0 h 48"/>
                  <a:gd name="T60" fmla="*/ 0 w 105"/>
                  <a:gd name="T61" fmla="*/ 0 h 48"/>
                  <a:gd name="T62" fmla="*/ 0 w 105"/>
                  <a:gd name="T63" fmla="*/ 0 h 48"/>
                  <a:gd name="T64" fmla="*/ 0 w 105"/>
                  <a:gd name="T65" fmla="*/ 0 h 48"/>
                  <a:gd name="T66" fmla="*/ 0 w 105"/>
                  <a:gd name="T67" fmla="*/ 0 h 48"/>
                  <a:gd name="T68" fmla="*/ 0 w 105"/>
                  <a:gd name="T69" fmla="*/ 0 h 48"/>
                  <a:gd name="T70" fmla="*/ 0 w 105"/>
                  <a:gd name="T71" fmla="*/ 0 h 48"/>
                  <a:gd name="T72" fmla="*/ 0 w 105"/>
                  <a:gd name="T73" fmla="*/ 0 h 48"/>
                  <a:gd name="T74" fmla="*/ 0 w 105"/>
                  <a:gd name="T75" fmla="*/ 0 h 48"/>
                  <a:gd name="T76" fmla="*/ 0 w 105"/>
                  <a:gd name="T77" fmla="*/ 0 h 48"/>
                  <a:gd name="T78" fmla="*/ 0 w 105"/>
                  <a:gd name="T79" fmla="*/ 0 h 48"/>
                  <a:gd name="T80" fmla="*/ 0 w 105"/>
                  <a:gd name="T81" fmla="*/ 0 h 48"/>
                  <a:gd name="T82" fmla="*/ 0 w 105"/>
                  <a:gd name="T83" fmla="*/ 0 h 48"/>
                  <a:gd name="T84" fmla="*/ 0 w 105"/>
                  <a:gd name="T85" fmla="*/ 0 h 48"/>
                  <a:gd name="T86" fmla="*/ 0 w 105"/>
                  <a:gd name="T87" fmla="*/ 0 h 48"/>
                  <a:gd name="T88" fmla="*/ 0 w 105"/>
                  <a:gd name="T89" fmla="*/ 0 h 48"/>
                  <a:gd name="T90" fmla="*/ 0 w 105"/>
                  <a:gd name="T91" fmla="*/ 0 h 48"/>
                  <a:gd name="T92" fmla="*/ 0 w 105"/>
                  <a:gd name="T93" fmla="*/ 0 h 48"/>
                  <a:gd name="T94" fmla="*/ 0 w 105"/>
                  <a:gd name="T95" fmla="*/ 0 h 48"/>
                  <a:gd name="T96" fmla="*/ 0 w 105"/>
                  <a:gd name="T97" fmla="*/ 0 h 48"/>
                  <a:gd name="T98" fmla="*/ 0 w 105"/>
                  <a:gd name="T99" fmla="*/ 0 h 48"/>
                  <a:gd name="T100" fmla="*/ 0 w 105"/>
                  <a:gd name="T101" fmla="*/ 0 h 48"/>
                  <a:gd name="T102" fmla="*/ 0 w 105"/>
                  <a:gd name="T103" fmla="*/ 0 h 48"/>
                  <a:gd name="T104" fmla="*/ 0 w 105"/>
                  <a:gd name="T105" fmla="*/ 0 h 48"/>
                  <a:gd name="T106" fmla="*/ 0 w 105"/>
                  <a:gd name="T107" fmla="*/ 0 h 48"/>
                  <a:gd name="T108" fmla="*/ 0 w 105"/>
                  <a:gd name="T109" fmla="*/ 0 h 48"/>
                  <a:gd name="T110" fmla="*/ 0 w 105"/>
                  <a:gd name="T111" fmla="*/ 0 h 48"/>
                  <a:gd name="T112" fmla="*/ 0 w 105"/>
                  <a:gd name="T113" fmla="*/ 0 h 48"/>
                  <a:gd name="T114" fmla="*/ 0 w 105"/>
                  <a:gd name="T115" fmla="*/ 0 h 48"/>
                  <a:gd name="T116" fmla="*/ 0 w 105"/>
                  <a:gd name="T117" fmla="*/ 0 h 48"/>
                  <a:gd name="T118" fmla="*/ 0 w 105"/>
                  <a:gd name="T119" fmla="*/ 0 h 48"/>
                  <a:gd name="T120" fmla="*/ 0 w 105"/>
                  <a:gd name="T121" fmla="*/ 0 h 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5"/>
                  <a:gd name="T184" fmla="*/ 0 h 48"/>
                  <a:gd name="T185" fmla="*/ 105 w 105"/>
                  <a:gd name="T186" fmla="*/ 48 h 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5" h="48">
                    <a:moveTo>
                      <a:pt x="3" y="21"/>
                    </a:moveTo>
                    <a:lnTo>
                      <a:pt x="11" y="14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5" y="6"/>
                    </a:lnTo>
                    <a:lnTo>
                      <a:pt x="60" y="8"/>
                    </a:lnTo>
                    <a:lnTo>
                      <a:pt x="64" y="9"/>
                    </a:lnTo>
                    <a:lnTo>
                      <a:pt x="69" y="10"/>
                    </a:lnTo>
                    <a:lnTo>
                      <a:pt x="75" y="11"/>
                    </a:lnTo>
                    <a:lnTo>
                      <a:pt x="80" y="12"/>
                    </a:lnTo>
                    <a:lnTo>
                      <a:pt x="85" y="13"/>
                    </a:lnTo>
                    <a:lnTo>
                      <a:pt x="90" y="15"/>
                    </a:lnTo>
                    <a:lnTo>
                      <a:pt x="95" y="16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4" y="21"/>
                    </a:lnTo>
                    <a:lnTo>
                      <a:pt x="100" y="28"/>
                    </a:lnTo>
                    <a:lnTo>
                      <a:pt x="97" y="32"/>
                    </a:lnTo>
                    <a:lnTo>
                      <a:pt x="92" y="36"/>
                    </a:lnTo>
                    <a:lnTo>
                      <a:pt x="88" y="43"/>
                    </a:lnTo>
                    <a:lnTo>
                      <a:pt x="86" y="46"/>
                    </a:lnTo>
                    <a:lnTo>
                      <a:pt x="84" y="47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4" name="Freeform 171"/>
              <p:cNvSpPr>
                <a:spLocks/>
              </p:cNvSpPr>
              <p:nvPr/>
            </p:nvSpPr>
            <p:spPr bwMode="auto">
              <a:xfrm>
                <a:off x="1779" y="2442"/>
                <a:ext cx="37" cy="23"/>
              </a:xfrm>
              <a:custGeom>
                <a:avLst/>
                <a:gdLst>
                  <a:gd name="T0" fmla="*/ 0 w 110"/>
                  <a:gd name="T1" fmla="*/ 0 h 67"/>
                  <a:gd name="T2" fmla="*/ 0 w 110"/>
                  <a:gd name="T3" fmla="*/ 0 h 67"/>
                  <a:gd name="T4" fmla="*/ 0 w 110"/>
                  <a:gd name="T5" fmla="*/ 0 h 67"/>
                  <a:gd name="T6" fmla="*/ 0 w 110"/>
                  <a:gd name="T7" fmla="*/ 0 h 67"/>
                  <a:gd name="T8" fmla="*/ 0 w 110"/>
                  <a:gd name="T9" fmla="*/ 0 h 67"/>
                  <a:gd name="T10" fmla="*/ 0 w 110"/>
                  <a:gd name="T11" fmla="*/ 0 h 67"/>
                  <a:gd name="T12" fmla="*/ 0 w 110"/>
                  <a:gd name="T13" fmla="*/ 0 h 67"/>
                  <a:gd name="T14" fmla="*/ 0 w 110"/>
                  <a:gd name="T15" fmla="*/ 0 h 67"/>
                  <a:gd name="T16" fmla="*/ 0 w 110"/>
                  <a:gd name="T17" fmla="*/ 0 h 67"/>
                  <a:gd name="T18" fmla="*/ 0 w 110"/>
                  <a:gd name="T19" fmla="*/ 0 h 67"/>
                  <a:gd name="T20" fmla="*/ 0 w 110"/>
                  <a:gd name="T21" fmla="*/ 0 h 67"/>
                  <a:gd name="T22" fmla="*/ 0 w 110"/>
                  <a:gd name="T23" fmla="*/ 0 h 67"/>
                  <a:gd name="T24" fmla="*/ 0 w 110"/>
                  <a:gd name="T25" fmla="*/ 0 h 67"/>
                  <a:gd name="T26" fmla="*/ 0 w 110"/>
                  <a:gd name="T27" fmla="*/ 0 h 67"/>
                  <a:gd name="T28" fmla="*/ 0 w 110"/>
                  <a:gd name="T29" fmla="*/ 0 h 67"/>
                  <a:gd name="T30" fmla="*/ 0 w 110"/>
                  <a:gd name="T31" fmla="*/ 0 h 67"/>
                  <a:gd name="T32" fmla="*/ 0 w 110"/>
                  <a:gd name="T33" fmla="*/ 0 h 67"/>
                  <a:gd name="T34" fmla="*/ 0 w 110"/>
                  <a:gd name="T35" fmla="*/ 0 h 67"/>
                  <a:gd name="T36" fmla="*/ 0 w 110"/>
                  <a:gd name="T37" fmla="*/ 0 h 67"/>
                  <a:gd name="T38" fmla="*/ 0 w 110"/>
                  <a:gd name="T39" fmla="*/ 0 h 67"/>
                  <a:gd name="T40" fmla="*/ 0 w 110"/>
                  <a:gd name="T41" fmla="*/ 0 h 67"/>
                  <a:gd name="T42" fmla="*/ 0 w 110"/>
                  <a:gd name="T43" fmla="*/ 0 h 67"/>
                  <a:gd name="T44" fmla="*/ 0 w 110"/>
                  <a:gd name="T45" fmla="*/ 0 h 67"/>
                  <a:gd name="T46" fmla="*/ 0 w 110"/>
                  <a:gd name="T47" fmla="*/ 0 h 67"/>
                  <a:gd name="T48" fmla="*/ 0 w 110"/>
                  <a:gd name="T49" fmla="*/ 0 h 67"/>
                  <a:gd name="T50" fmla="*/ 0 w 110"/>
                  <a:gd name="T51" fmla="*/ 0 h 67"/>
                  <a:gd name="T52" fmla="*/ 0 w 110"/>
                  <a:gd name="T53" fmla="*/ 0 h 67"/>
                  <a:gd name="T54" fmla="*/ 0 w 110"/>
                  <a:gd name="T55" fmla="*/ 0 h 67"/>
                  <a:gd name="T56" fmla="*/ 0 w 110"/>
                  <a:gd name="T57" fmla="*/ 0 h 67"/>
                  <a:gd name="T58" fmla="*/ 0 w 110"/>
                  <a:gd name="T59" fmla="*/ 0 h 67"/>
                  <a:gd name="T60" fmla="*/ 0 w 110"/>
                  <a:gd name="T61" fmla="*/ 0 h 67"/>
                  <a:gd name="T62" fmla="*/ 0 w 110"/>
                  <a:gd name="T63" fmla="*/ 0 h 67"/>
                  <a:gd name="T64" fmla="*/ 0 w 110"/>
                  <a:gd name="T65" fmla="*/ 0 h 67"/>
                  <a:gd name="T66" fmla="*/ 0 w 110"/>
                  <a:gd name="T67" fmla="*/ 0 h 67"/>
                  <a:gd name="T68" fmla="*/ 0 w 110"/>
                  <a:gd name="T69" fmla="*/ 0 h 67"/>
                  <a:gd name="T70" fmla="*/ 0 w 110"/>
                  <a:gd name="T71" fmla="*/ 0 h 67"/>
                  <a:gd name="T72" fmla="*/ 0 w 110"/>
                  <a:gd name="T73" fmla="*/ 0 h 67"/>
                  <a:gd name="T74" fmla="*/ 0 w 110"/>
                  <a:gd name="T75" fmla="*/ 0 h 67"/>
                  <a:gd name="T76" fmla="*/ 0 w 110"/>
                  <a:gd name="T77" fmla="*/ 0 h 67"/>
                  <a:gd name="T78" fmla="*/ 0 w 110"/>
                  <a:gd name="T79" fmla="*/ 0 h 67"/>
                  <a:gd name="T80" fmla="*/ 0 w 110"/>
                  <a:gd name="T81" fmla="*/ 0 h 67"/>
                  <a:gd name="T82" fmla="*/ 0 w 110"/>
                  <a:gd name="T83" fmla="*/ 0 h 67"/>
                  <a:gd name="T84" fmla="*/ 0 w 110"/>
                  <a:gd name="T85" fmla="*/ 0 h 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67"/>
                  <a:gd name="T131" fmla="*/ 110 w 110"/>
                  <a:gd name="T132" fmla="*/ 67 h 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67">
                    <a:moveTo>
                      <a:pt x="109" y="35"/>
                    </a:moveTo>
                    <a:lnTo>
                      <a:pt x="109" y="33"/>
                    </a:lnTo>
                    <a:lnTo>
                      <a:pt x="108" y="30"/>
                    </a:lnTo>
                    <a:lnTo>
                      <a:pt x="107" y="24"/>
                    </a:lnTo>
                    <a:lnTo>
                      <a:pt x="106" y="19"/>
                    </a:lnTo>
                    <a:lnTo>
                      <a:pt x="106" y="18"/>
                    </a:lnTo>
                    <a:lnTo>
                      <a:pt x="105" y="17"/>
                    </a:lnTo>
                    <a:lnTo>
                      <a:pt x="104" y="16"/>
                    </a:lnTo>
                    <a:lnTo>
                      <a:pt x="103" y="15"/>
                    </a:lnTo>
                    <a:lnTo>
                      <a:pt x="101" y="14"/>
                    </a:lnTo>
                    <a:lnTo>
                      <a:pt x="93" y="12"/>
                    </a:lnTo>
                    <a:lnTo>
                      <a:pt x="85" y="11"/>
                    </a:lnTo>
                    <a:lnTo>
                      <a:pt x="77" y="8"/>
                    </a:lnTo>
                    <a:lnTo>
                      <a:pt x="68" y="7"/>
                    </a:lnTo>
                    <a:lnTo>
                      <a:pt x="59" y="5"/>
                    </a:lnTo>
                    <a:lnTo>
                      <a:pt x="50" y="4"/>
                    </a:lnTo>
                    <a:lnTo>
                      <a:pt x="43" y="2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18" y="7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1" y="4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12" y="51"/>
                    </a:lnTo>
                    <a:lnTo>
                      <a:pt x="17" y="52"/>
                    </a:lnTo>
                    <a:lnTo>
                      <a:pt x="23" y="53"/>
                    </a:lnTo>
                    <a:lnTo>
                      <a:pt x="29" y="54"/>
                    </a:lnTo>
                    <a:lnTo>
                      <a:pt x="34" y="56"/>
                    </a:lnTo>
                    <a:lnTo>
                      <a:pt x="41" y="57"/>
                    </a:lnTo>
                    <a:lnTo>
                      <a:pt x="47" y="59"/>
                    </a:lnTo>
                    <a:lnTo>
                      <a:pt x="53" y="60"/>
                    </a:lnTo>
                    <a:lnTo>
                      <a:pt x="61" y="62"/>
                    </a:lnTo>
                    <a:lnTo>
                      <a:pt x="67" y="63"/>
                    </a:lnTo>
                    <a:lnTo>
                      <a:pt x="73" y="66"/>
                    </a:lnTo>
                    <a:lnTo>
                      <a:pt x="79" y="67"/>
                    </a:lnTo>
                    <a:lnTo>
                      <a:pt x="83" y="67"/>
                    </a:lnTo>
                    <a:lnTo>
                      <a:pt x="87" y="67"/>
                    </a:lnTo>
                    <a:lnTo>
                      <a:pt x="91" y="65"/>
                    </a:lnTo>
                    <a:lnTo>
                      <a:pt x="95" y="60"/>
                    </a:lnTo>
                    <a:lnTo>
                      <a:pt x="96" y="58"/>
                    </a:lnTo>
                    <a:lnTo>
                      <a:pt x="98" y="56"/>
                    </a:lnTo>
                    <a:lnTo>
                      <a:pt x="99" y="53"/>
                    </a:lnTo>
                    <a:lnTo>
                      <a:pt x="101" y="51"/>
                    </a:lnTo>
                    <a:lnTo>
                      <a:pt x="104" y="47"/>
                    </a:lnTo>
                    <a:lnTo>
                      <a:pt x="107" y="43"/>
                    </a:lnTo>
                    <a:lnTo>
                      <a:pt x="108" y="39"/>
                    </a:lnTo>
                    <a:lnTo>
                      <a:pt x="109" y="36"/>
                    </a:lnTo>
                    <a:lnTo>
                      <a:pt x="110" y="35"/>
                    </a:lnTo>
                    <a:lnTo>
                      <a:pt x="109" y="35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5" name="Freeform 172"/>
              <p:cNvSpPr>
                <a:spLocks/>
              </p:cNvSpPr>
              <p:nvPr/>
            </p:nvSpPr>
            <p:spPr bwMode="auto">
              <a:xfrm>
                <a:off x="1782" y="2444"/>
                <a:ext cx="31" cy="14"/>
              </a:xfrm>
              <a:custGeom>
                <a:avLst/>
                <a:gdLst>
                  <a:gd name="T0" fmla="*/ 0 w 92"/>
                  <a:gd name="T1" fmla="*/ 0 h 40"/>
                  <a:gd name="T2" fmla="*/ 0 w 92"/>
                  <a:gd name="T3" fmla="*/ 0 h 40"/>
                  <a:gd name="T4" fmla="*/ 0 w 92"/>
                  <a:gd name="T5" fmla="*/ 0 h 40"/>
                  <a:gd name="T6" fmla="*/ 0 w 92"/>
                  <a:gd name="T7" fmla="*/ 0 h 40"/>
                  <a:gd name="T8" fmla="*/ 0 w 92"/>
                  <a:gd name="T9" fmla="*/ 0 h 40"/>
                  <a:gd name="T10" fmla="*/ 0 w 92"/>
                  <a:gd name="T11" fmla="*/ 0 h 40"/>
                  <a:gd name="T12" fmla="*/ 0 w 92"/>
                  <a:gd name="T13" fmla="*/ 0 h 40"/>
                  <a:gd name="T14" fmla="*/ 0 w 92"/>
                  <a:gd name="T15" fmla="*/ 0 h 40"/>
                  <a:gd name="T16" fmla="*/ 0 w 92"/>
                  <a:gd name="T17" fmla="*/ 0 h 40"/>
                  <a:gd name="T18" fmla="*/ 0 w 92"/>
                  <a:gd name="T19" fmla="*/ 0 h 40"/>
                  <a:gd name="T20" fmla="*/ 0 w 92"/>
                  <a:gd name="T21" fmla="*/ 0 h 40"/>
                  <a:gd name="T22" fmla="*/ 0 w 92"/>
                  <a:gd name="T23" fmla="*/ 0 h 40"/>
                  <a:gd name="T24" fmla="*/ 0 w 92"/>
                  <a:gd name="T25" fmla="*/ 0 h 40"/>
                  <a:gd name="T26" fmla="*/ 0 w 92"/>
                  <a:gd name="T27" fmla="*/ 0 h 40"/>
                  <a:gd name="T28" fmla="*/ 0 w 92"/>
                  <a:gd name="T29" fmla="*/ 0 h 40"/>
                  <a:gd name="T30" fmla="*/ 0 w 92"/>
                  <a:gd name="T31" fmla="*/ 0 h 40"/>
                  <a:gd name="T32" fmla="*/ 0 w 92"/>
                  <a:gd name="T33" fmla="*/ 0 h 40"/>
                  <a:gd name="T34" fmla="*/ 0 w 92"/>
                  <a:gd name="T35" fmla="*/ 0 h 40"/>
                  <a:gd name="T36" fmla="*/ 0 w 92"/>
                  <a:gd name="T37" fmla="*/ 0 h 40"/>
                  <a:gd name="T38" fmla="*/ 0 w 92"/>
                  <a:gd name="T39" fmla="*/ 0 h 40"/>
                  <a:gd name="T40" fmla="*/ 0 w 92"/>
                  <a:gd name="T41" fmla="*/ 0 h 40"/>
                  <a:gd name="T42" fmla="*/ 0 w 92"/>
                  <a:gd name="T43" fmla="*/ 0 h 40"/>
                  <a:gd name="T44" fmla="*/ 0 w 92"/>
                  <a:gd name="T45" fmla="*/ 0 h 40"/>
                  <a:gd name="T46" fmla="*/ 0 w 92"/>
                  <a:gd name="T47" fmla="*/ 0 h 40"/>
                  <a:gd name="T48" fmla="*/ 0 w 92"/>
                  <a:gd name="T49" fmla="*/ 0 h 40"/>
                  <a:gd name="T50" fmla="*/ 0 w 92"/>
                  <a:gd name="T51" fmla="*/ 0 h 40"/>
                  <a:gd name="T52" fmla="*/ 0 w 92"/>
                  <a:gd name="T53" fmla="*/ 0 h 40"/>
                  <a:gd name="T54" fmla="*/ 0 w 92"/>
                  <a:gd name="T55" fmla="*/ 0 h 40"/>
                  <a:gd name="T56" fmla="*/ 0 w 92"/>
                  <a:gd name="T57" fmla="*/ 0 h 40"/>
                  <a:gd name="T58" fmla="*/ 0 w 92"/>
                  <a:gd name="T59" fmla="*/ 0 h 40"/>
                  <a:gd name="T60" fmla="*/ 0 w 92"/>
                  <a:gd name="T61" fmla="*/ 0 h 40"/>
                  <a:gd name="T62" fmla="*/ 0 w 92"/>
                  <a:gd name="T63" fmla="*/ 0 h 40"/>
                  <a:gd name="T64" fmla="*/ 0 w 92"/>
                  <a:gd name="T65" fmla="*/ 0 h 40"/>
                  <a:gd name="T66" fmla="*/ 0 w 92"/>
                  <a:gd name="T67" fmla="*/ 0 h 40"/>
                  <a:gd name="T68" fmla="*/ 0 w 92"/>
                  <a:gd name="T69" fmla="*/ 0 h 40"/>
                  <a:gd name="T70" fmla="*/ 0 w 92"/>
                  <a:gd name="T71" fmla="*/ 0 h 40"/>
                  <a:gd name="T72" fmla="*/ 0 w 92"/>
                  <a:gd name="T73" fmla="*/ 0 h 40"/>
                  <a:gd name="T74" fmla="*/ 0 w 92"/>
                  <a:gd name="T75" fmla="*/ 0 h 40"/>
                  <a:gd name="T76" fmla="*/ 0 w 92"/>
                  <a:gd name="T77" fmla="*/ 0 h 40"/>
                  <a:gd name="T78" fmla="*/ 0 w 92"/>
                  <a:gd name="T79" fmla="*/ 0 h 40"/>
                  <a:gd name="T80" fmla="*/ 0 w 92"/>
                  <a:gd name="T81" fmla="*/ 0 h 40"/>
                  <a:gd name="T82" fmla="*/ 0 w 92"/>
                  <a:gd name="T83" fmla="*/ 0 h 40"/>
                  <a:gd name="T84" fmla="*/ 0 w 92"/>
                  <a:gd name="T85" fmla="*/ 0 h 40"/>
                  <a:gd name="T86" fmla="*/ 0 w 92"/>
                  <a:gd name="T87" fmla="*/ 0 h 40"/>
                  <a:gd name="T88" fmla="*/ 0 w 92"/>
                  <a:gd name="T89" fmla="*/ 0 h 40"/>
                  <a:gd name="T90" fmla="*/ 0 w 92"/>
                  <a:gd name="T91" fmla="*/ 0 h 40"/>
                  <a:gd name="T92" fmla="*/ 0 w 92"/>
                  <a:gd name="T93" fmla="*/ 0 h 40"/>
                  <a:gd name="T94" fmla="*/ 0 w 92"/>
                  <a:gd name="T95" fmla="*/ 0 h 40"/>
                  <a:gd name="T96" fmla="*/ 0 w 92"/>
                  <a:gd name="T97" fmla="*/ 0 h 40"/>
                  <a:gd name="T98" fmla="*/ 0 w 92"/>
                  <a:gd name="T99" fmla="*/ 0 h 40"/>
                  <a:gd name="T100" fmla="*/ 0 w 92"/>
                  <a:gd name="T101" fmla="*/ 0 h 40"/>
                  <a:gd name="T102" fmla="*/ 0 w 92"/>
                  <a:gd name="T103" fmla="*/ 0 h 40"/>
                  <a:gd name="T104" fmla="*/ 0 w 92"/>
                  <a:gd name="T105" fmla="*/ 0 h 40"/>
                  <a:gd name="T106" fmla="*/ 0 w 92"/>
                  <a:gd name="T107" fmla="*/ 0 h 40"/>
                  <a:gd name="T108" fmla="*/ 0 w 92"/>
                  <a:gd name="T109" fmla="*/ 0 h 40"/>
                  <a:gd name="T110" fmla="*/ 0 w 92"/>
                  <a:gd name="T111" fmla="*/ 0 h 40"/>
                  <a:gd name="T112" fmla="*/ 0 w 92"/>
                  <a:gd name="T113" fmla="*/ 0 h 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2"/>
                  <a:gd name="T172" fmla="*/ 0 h 40"/>
                  <a:gd name="T173" fmla="*/ 92 w 92"/>
                  <a:gd name="T174" fmla="*/ 40 h 4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2" h="40">
                    <a:moveTo>
                      <a:pt x="1" y="19"/>
                    </a:move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9" y="2"/>
                    </a:lnTo>
                    <a:lnTo>
                      <a:pt x="47" y="5"/>
                    </a:lnTo>
                    <a:lnTo>
                      <a:pt x="55" y="6"/>
                    </a:lnTo>
                    <a:lnTo>
                      <a:pt x="60" y="7"/>
                    </a:lnTo>
                    <a:lnTo>
                      <a:pt x="64" y="8"/>
                    </a:lnTo>
                    <a:lnTo>
                      <a:pt x="70" y="8"/>
                    </a:lnTo>
                    <a:lnTo>
                      <a:pt x="74" y="9"/>
                    </a:lnTo>
                    <a:lnTo>
                      <a:pt x="78" y="10"/>
                    </a:lnTo>
                    <a:lnTo>
                      <a:pt x="82" y="11"/>
                    </a:lnTo>
                    <a:lnTo>
                      <a:pt x="87" y="12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88" y="20"/>
                    </a:lnTo>
                    <a:lnTo>
                      <a:pt x="84" y="25"/>
                    </a:lnTo>
                    <a:lnTo>
                      <a:pt x="81" y="29"/>
                    </a:lnTo>
                    <a:lnTo>
                      <a:pt x="78" y="35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68" y="38"/>
                    </a:lnTo>
                    <a:lnTo>
                      <a:pt x="60" y="36"/>
                    </a:lnTo>
                    <a:lnTo>
                      <a:pt x="49" y="34"/>
                    </a:lnTo>
                    <a:lnTo>
                      <a:pt x="37" y="31"/>
                    </a:lnTo>
                    <a:lnTo>
                      <a:pt x="24" y="28"/>
                    </a:lnTo>
                    <a:lnTo>
                      <a:pt x="13" y="25"/>
                    </a:lnTo>
                    <a:lnTo>
                      <a:pt x="5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6" name="Freeform 173"/>
              <p:cNvSpPr>
                <a:spLocks/>
              </p:cNvSpPr>
              <p:nvPr/>
            </p:nvSpPr>
            <p:spPr bwMode="auto">
              <a:xfrm>
                <a:off x="1782" y="2453"/>
                <a:ext cx="25" cy="10"/>
              </a:xfrm>
              <a:custGeom>
                <a:avLst/>
                <a:gdLst>
                  <a:gd name="T0" fmla="*/ 0 w 76"/>
                  <a:gd name="T1" fmla="*/ 0 h 28"/>
                  <a:gd name="T2" fmla="*/ 0 w 76"/>
                  <a:gd name="T3" fmla="*/ 0 h 28"/>
                  <a:gd name="T4" fmla="*/ 0 w 76"/>
                  <a:gd name="T5" fmla="*/ 0 h 28"/>
                  <a:gd name="T6" fmla="*/ 0 w 76"/>
                  <a:gd name="T7" fmla="*/ 0 h 28"/>
                  <a:gd name="T8" fmla="*/ 0 w 76"/>
                  <a:gd name="T9" fmla="*/ 0 h 28"/>
                  <a:gd name="T10" fmla="*/ 0 w 76"/>
                  <a:gd name="T11" fmla="*/ 0 h 28"/>
                  <a:gd name="T12" fmla="*/ 0 w 76"/>
                  <a:gd name="T13" fmla="*/ 0 h 28"/>
                  <a:gd name="T14" fmla="*/ 0 w 76"/>
                  <a:gd name="T15" fmla="*/ 0 h 28"/>
                  <a:gd name="T16" fmla="*/ 0 w 76"/>
                  <a:gd name="T17" fmla="*/ 0 h 28"/>
                  <a:gd name="T18" fmla="*/ 0 w 76"/>
                  <a:gd name="T19" fmla="*/ 0 h 28"/>
                  <a:gd name="T20" fmla="*/ 0 w 76"/>
                  <a:gd name="T21" fmla="*/ 0 h 28"/>
                  <a:gd name="T22" fmla="*/ 0 w 76"/>
                  <a:gd name="T23" fmla="*/ 0 h 28"/>
                  <a:gd name="T24" fmla="*/ 0 w 76"/>
                  <a:gd name="T25" fmla="*/ 0 h 28"/>
                  <a:gd name="T26" fmla="*/ 0 w 76"/>
                  <a:gd name="T27" fmla="*/ 0 h 28"/>
                  <a:gd name="T28" fmla="*/ 0 w 76"/>
                  <a:gd name="T29" fmla="*/ 0 h 28"/>
                  <a:gd name="T30" fmla="*/ 0 w 76"/>
                  <a:gd name="T31" fmla="*/ 0 h 28"/>
                  <a:gd name="T32" fmla="*/ 0 w 76"/>
                  <a:gd name="T33" fmla="*/ 0 h 28"/>
                  <a:gd name="T34" fmla="*/ 0 w 76"/>
                  <a:gd name="T35" fmla="*/ 0 h 28"/>
                  <a:gd name="T36" fmla="*/ 0 w 76"/>
                  <a:gd name="T37" fmla="*/ 0 h 28"/>
                  <a:gd name="T38" fmla="*/ 0 w 76"/>
                  <a:gd name="T39" fmla="*/ 0 h 28"/>
                  <a:gd name="T40" fmla="*/ 0 w 76"/>
                  <a:gd name="T41" fmla="*/ 0 h 28"/>
                  <a:gd name="T42" fmla="*/ 0 w 76"/>
                  <a:gd name="T43" fmla="*/ 0 h 28"/>
                  <a:gd name="T44" fmla="*/ 0 w 76"/>
                  <a:gd name="T45" fmla="*/ 0 h 28"/>
                  <a:gd name="T46" fmla="*/ 0 w 76"/>
                  <a:gd name="T47" fmla="*/ 0 h 28"/>
                  <a:gd name="T48" fmla="*/ 0 w 76"/>
                  <a:gd name="T49" fmla="*/ 0 h 28"/>
                  <a:gd name="T50" fmla="*/ 0 w 76"/>
                  <a:gd name="T51" fmla="*/ 0 h 28"/>
                  <a:gd name="T52" fmla="*/ 0 w 76"/>
                  <a:gd name="T53" fmla="*/ 0 h 28"/>
                  <a:gd name="T54" fmla="*/ 0 w 76"/>
                  <a:gd name="T55" fmla="*/ 0 h 28"/>
                  <a:gd name="T56" fmla="*/ 0 w 76"/>
                  <a:gd name="T57" fmla="*/ 0 h 28"/>
                  <a:gd name="T58" fmla="*/ 0 w 76"/>
                  <a:gd name="T59" fmla="*/ 0 h 28"/>
                  <a:gd name="T60" fmla="*/ 0 w 76"/>
                  <a:gd name="T61" fmla="*/ 0 h 28"/>
                  <a:gd name="T62" fmla="*/ 0 w 76"/>
                  <a:gd name="T63" fmla="*/ 0 h 28"/>
                  <a:gd name="T64" fmla="*/ 0 w 76"/>
                  <a:gd name="T65" fmla="*/ 0 h 28"/>
                  <a:gd name="T66" fmla="*/ 0 w 76"/>
                  <a:gd name="T67" fmla="*/ 0 h 28"/>
                  <a:gd name="T68" fmla="*/ 0 w 76"/>
                  <a:gd name="T69" fmla="*/ 0 h 28"/>
                  <a:gd name="T70" fmla="*/ 0 w 76"/>
                  <a:gd name="T71" fmla="*/ 0 h 28"/>
                  <a:gd name="T72" fmla="*/ 0 w 76"/>
                  <a:gd name="T73" fmla="*/ 0 h 28"/>
                  <a:gd name="T74" fmla="*/ 0 w 76"/>
                  <a:gd name="T75" fmla="*/ 0 h 28"/>
                  <a:gd name="T76" fmla="*/ 0 w 76"/>
                  <a:gd name="T77" fmla="*/ 0 h 28"/>
                  <a:gd name="T78" fmla="*/ 0 w 76"/>
                  <a:gd name="T79" fmla="*/ 0 h 28"/>
                  <a:gd name="T80" fmla="*/ 0 w 76"/>
                  <a:gd name="T81" fmla="*/ 0 h 28"/>
                  <a:gd name="T82" fmla="*/ 0 w 76"/>
                  <a:gd name="T83" fmla="*/ 0 h 28"/>
                  <a:gd name="T84" fmla="*/ 0 w 76"/>
                  <a:gd name="T85" fmla="*/ 0 h 28"/>
                  <a:gd name="T86" fmla="*/ 0 w 76"/>
                  <a:gd name="T87" fmla="*/ 0 h 28"/>
                  <a:gd name="T88" fmla="*/ 0 w 76"/>
                  <a:gd name="T89" fmla="*/ 0 h 28"/>
                  <a:gd name="T90" fmla="*/ 0 w 76"/>
                  <a:gd name="T91" fmla="*/ 0 h 28"/>
                  <a:gd name="T92" fmla="*/ 0 w 76"/>
                  <a:gd name="T93" fmla="*/ 0 h 28"/>
                  <a:gd name="T94" fmla="*/ 0 w 76"/>
                  <a:gd name="T95" fmla="*/ 0 h 28"/>
                  <a:gd name="T96" fmla="*/ 0 w 76"/>
                  <a:gd name="T97" fmla="*/ 0 h 28"/>
                  <a:gd name="T98" fmla="*/ 0 w 76"/>
                  <a:gd name="T99" fmla="*/ 0 h 28"/>
                  <a:gd name="T100" fmla="*/ 0 w 76"/>
                  <a:gd name="T101" fmla="*/ 0 h 28"/>
                  <a:gd name="T102" fmla="*/ 0 w 76"/>
                  <a:gd name="T103" fmla="*/ 0 h 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"/>
                  <a:gd name="T157" fmla="*/ 0 h 28"/>
                  <a:gd name="T158" fmla="*/ 76 w 76"/>
                  <a:gd name="T159" fmla="*/ 28 h 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" h="28">
                    <a:moveTo>
                      <a:pt x="47" y="22"/>
                    </a:moveTo>
                    <a:lnTo>
                      <a:pt x="41" y="21"/>
                    </a:lnTo>
                    <a:lnTo>
                      <a:pt x="35" y="19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7" y="15"/>
                    </a:lnTo>
                    <a:lnTo>
                      <a:pt x="11" y="14"/>
                    </a:lnTo>
                    <a:lnTo>
                      <a:pt x="6" y="13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12" y="3"/>
                    </a:lnTo>
                    <a:lnTo>
                      <a:pt x="24" y="6"/>
                    </a:lnTo>
                    <a:lnTo>
                      <a:pt x="37" y="9"/>
                    </a:lnTo>
                    <a:lnTo>
                      <a:pt x="49" y="13"/>
                    </a:lnTo>
                    <a:lnTo>
                      <a:pt x="61" y="15"/>
                    </a:lnTo>
                    <a:lnTo>
                      <a:pt x="68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4" y="28"/>
                    </a:lnTo>
                    <a:lnTo>
                      <a:pt x="73" y="28"/>
                    </a:lnTo>
                    <a:lnTo>
                      <a:pt x="67" y="26"/>
                    </a:lnTo>
                    <a:lnTo>
                      <a:pt x="61" y="25"/>
                    </a:lnTo>
                    <a:lnTo>
                      <a:pt x="55" y="23"/>
                    </a:lnTo>
                    <a:lnTo>
                      <a:pt x="47" y="22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7" name="Freeform 174"/>
              <p:cNvSpPr>
                <a:spLocks/>
              </p:cNvSpPr>
              <p:nvPr/>
            </p:nvSpPr>
            <p:spPr bwMode="auto">
              <a:xfrm>
                <a:off x="1808" y="2452"/>
                <a:ext cx="6" cy="10"/>
              </a:xfrm>
              <a:custGeom>
                <a:avLst/>
                <a:gdLst>
                  <a:gd name="T0" fmla="*/ 0 w 17"/>
                  <a:gd name="T1" fmla="*/ 0 h 31"/>
                  <a:gd name="T2" fmla="*/ 0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0 w 17"/>
                  <a:gd name="T9" fmla="*/ 0 h 31"/>
                  <a:gd name="T10" fmla="*/ 0 w 17"/>
                  <a:gd name="T11" fmla="*/ 0 h 31"/>
                  <a:gd name="T12" fmla="*/ 0 w 17"/>
                  <a:gd name="T13" fmla="*/ 0 h 31"/>
                  <a:gd name="T14" fmla="*/ 0 w 17"/>
                  <a:gd name="T15" fmla="*/ 0 h 31"/>
                  <a:gd name="T16" fmla="*/ 0 w 17"/>
                  <a:gd name="T17" fmla="*/ 0 h 31"/>
                  <a:gd name="T18" fmla="*/ 0 w 17"/>
                  <a:gd name="T19" fmla="*/ 0 h 31"/>
                  <a:gd name="T20" fmla="*/ 0 w 17"/>
                  <a:gd name="T21" fmla="*/ 0 h 31"/>
                  <a:gd name="T22" fmla="*/ 0 w 17"/>
                  <a:gd name="T23" fmla="*/ 0 h 31"/>
                  <a:gd name="T24" fmla="*/ 0 w 17"/>
                  <a:gd name="T25" fmla="*/ 0 h 31"/>
                  <a:gd name="T26" fmla="*/ 0 w 17"/>
                  <a:gd name="T27" fmla="*/ 0 h 31"/>
                  <a:gd name="T28" fmla="*/ 0 w 17"/>
                  <a:gd name="T29" fmla="*/ 0 h 31"/>
                  <a:gd name="T30" fmla="*/ 0 w 17"/>
                  <a:gd name="T31" fmla="*/ 0 h 31"/>
                  <a:gd name="T32" fmla="*/ 0 w 17"/>
                  <a:gd name="T33" fmla="*/ 0 h 31"/>
                  <a:gd name="T34" fmla="*/ 0 w 17"/>
                  <a:gd name="T35" fmla="*/ 0 h 31"/>
                  <a:gd name="T36" fmla="*/ 0 w 17"/>
                  <a:gd name="T37" fmla="*/ 0 h 31"/>
                  <a:gd name="T38" fmla="*/ 0 w 17"/>
                  <a:gd name="T39" fmla="*/ 0 h 31"/>
                  <a:gd name="T40" fmla="*/ 0 w 17"/>
                  <a:gd name="T41" fmla="*/ 0 h 31"/>
                  <a:gd name="T42" fmla="*/ 0 w 17"/>
                  <a:gd name="T43" fmla="*/ 0 h 31"/>
                  <a:gd name="T44" fmla="*/ 0 w 17"/>
                  <a:gd name="T45" fmla="*/ 0 h 31"/>
                  <a:gd name="T46" fmla="*/ 0 w 17"/>
                  <a:gd name="T47" fmla="*/ 0 h 31"/>
                  <a:gd name="T48" fmla="*/ 0 w 17"/>
                  <a:gd name="T49" fmla="*/ 0 h 31"/>
                  <a:gd name="T50" fmla="*/ 0 w 17"/>
                  <a:gd name="T51" fmla="*/ 0 h 31"/>
                  <a:gd name="T52" fmla="*/ 0 w 17"/>
                  <a:gd name="T53" fmla="*/ 0 h 31"/>
                  <a:gd name="T54" fmla="*/ 0 w 17"/>
                  <a:gd name="T55" fmla="*/ 0 h 31"/>
                  <a:gd name="T56" fmla="*/ 0 w 17"/>
                  <a:gd name="T57" fmla="*/ 0 h 31"/>
                  <a:gd name="T58" fmla="*/ 0 w 17"/>
                  <a:gd name="T59" fmla="*/ 0 h 31"/>
                  <a:gd name="T60" fmla="*/ 0 w 17"/>
                  <a:gd name="T61" fmla="*/ 0 h 31"/>
                  <a:gd name="T62" fmla="*/ 0 w 17"/>
                  <a:gd name="T63" fmla="*/ 0 h 31"/>
                  <a:gd name="T64" fmla="*/ 0 w 17"/>
                  <a:gd name="T65" fmla="*/ 0 h 31"/>
                  <a:gd name="T66" fmla="*/ 0 w 17"/>
                  <a:gd name="T67" fmla="*/ 0 h 31"/>
                  <a:gd name="T68" fmla="*/ 0 w 17"/>
                  <a:gd name="T69" fmla="*/ 0 h 31"/>
                  <a:gd name="T70" fmla="*/ 0 w 17"/>
                  <a:gd name="T71" fmla="*/ 0 h 31"/>
                  <a:gd name="T72" fmla="*/ 0 w 17"/>
                  <a:gd name="T73" fmla="*/ 0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"/>
                  <a:gd name="T112" fmla="*/ 0 h 31"/>
                  <a:gd name="T113" fmla="*/ 17 w 17"/>
                  <a:gd name="T114" fmla="*/ 31 h 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" h="31">
                    <a:moveTo>
                      <a:pt x="10" y="19"/>
                    </a:moveTo>
                    <a:lnTo>
                      <a:pt x="8" y="22"/>
                    </a:lnTo>
                    <a:lnTo>
                      <a:pt x="5" y="24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8" name="Freeform 175"/>
              <p:cNvSpPr>
                <a:spLocks/>
              </p:cNvSpPr>
              <p:nvPr/>
            </p:nvSpPr>
            <p:spPr bwMode="auto">
              <a:xfrm>
                <a:off x="1741" y="2433"/>
                <a:ext cx="37" cy="23"/>
              </a:xfrm>
              <a:custGeom>
                <a:avLst/>
                <a:gdLst>
                  <a:gd name="T0" fmla="*/ 0 w 109"/>
                  <a:gd name="T1" fmla="*/ 0 h 69"/>
                  <a:gd name="T2" fmla="*/ 0 w 109"/>
                  <a:gd name="T3" fmla="*/ 0 h 69"/>
                  <a:gd name="T4" fmla="*/ 0 w 109"/>
                  <a:gd name="T5" fmla="*/ 0 h 69"/>
                  <a:gd name="T6" fmla="*/ 0 w 109"/>
                  <a:gd name="T7" fmla="*/ 0 h 69"/>
                  <a:gd name="T8" fmla="*/ 0 w 109"/>
                  <a:gd name="T9" fmla="*/ 0 h 69"/>
                  <a:gd name="T10" fmla="*/ 0 w 109"/>
                  <a:gd name="T11" fmla="*/ 0 h 69"/>
                  <a:gd name="T12" fmla="*/ 0 w 109"/>
                  <a:gd name="T13" fmla="*/ 0 h 69"/>
                  <a:gd name="T14" fmla="*/ 0 w 109"/>
                  <a:gd name="T15" fmla="*/ 0 h 69"/>
                  <a:gd name="T16" fmla="*/ 0 w 109"/>
                  <a:gd name="T17" fmla="*/ 0 h 69"/>
                  <a:gd name="T18" fmla="*/ 0 w 109"/>
                  <a:gd name="T19" fmla="*/ 0 h 69"/>
                  <a:gd name="T20" fmla="*/ 0 w 109"/>
                  <a:gd name="T21" fmla="*/ 0 h 69"/>
                  <a:gd name="T22" fmla="*/ 0 w 109"/>
                  <a:gd name="T23" fmla="*/ 0 h 69"/>
                  <a:gd name="T24" fmla="*/ 0 w 109"/>
                  <a:gd name="T25" fmla="*/ 0 h 69"/>
                  <a:gd name="T26" fmla="*/ 0 w 109"/>
                  <a:gd name="T27" fmla="*/ 0 h 69"/>
                  <a:gd name="T28" fmla="*/ 0 w 109"/>
                  <a:gd name="T29" fmla="*/ 0 h 69"/>
                  <a:gd name="T30" fmla="*/ 0 w 109"/>
                  <a:gd name="T31" fmla="*/ 0 h 69"/>
                  <a:gd name="T32" fmla="*/ 0 w 109"/>
                  <a:gd name="T33" fmla="*/ 0 h 69"/>
                  <a:gd name="T34" fmla="*/ 0 w 109"/>
                  <a:gd name="T35" fmla="*/ 0 h 69"/>
                  <a:gd name="T36" fmla="*/ 0 w 109"/>
                  <a:gd name="T37" fmla="*/ 0 h 69"/>
                  <a:gd name="T38" fmla="*/ 0 w 109"/>
                  <a:gd name="T39" fmla="*/ 0 h 69"/>
                  <a:gd name="T40" fmla="*/ 0 w 109"/>
                  <a:gd name="T41" fmla="*/ 0 h 69"/>
                  <a:gd name="T42" fmla="*/ 0 w 109"/>
                  <a:gd name="T43" fmla="*/ 0 h 69"/>
                  <a:gd name="T44" fmla="*/ 0 w 109"/>
                  <a:gd name="T45" fmla="*/ 0 h 69"/>
                  <a:gd name="T46" fmla="*/ 0 w 109"/>
                  <a:gd name="T47" fmla="*/ 0 h 69"/>
                  <a:gd name="T48" fmla="*/ 0 w 109"/>
                  <a:gd name="T49" fmla="*/ 0 h 69"/>
                  <a:gd name="T50" fmla="*/ 0 w 109"/>
                  <a:gd name="T51" fmla="*/ 0 h 69"/>
                  <a:gd name="T52" fmla="*/ 0 w 109"/>
                  <a:gd name="T53" fmla="*/ 0 h 69"/>
                  <a:gd name="T54" fmla="*/ 0 w 109"/>
                  <a:gd name="T55" fmla="*/ 0 h 69"/>
                  <a:gd name="T56" fmla="*/ 0 w 109"/>
                  <a:gd name="T57" fmla="*/ 0 h 69"/>
                  <a:gd name="T58" fmla="*/ 0 w 109"/>
                  <a:gd name="T59" fmla="*/ 0 h 69"/>
                  <a:gd name="T60" fmla="*/ 0 w 109"/>
                  <a:gd name="T61" fmla="*/ 0 h 69"/>
                  <a:gd name="T62" fmla="*/ 0 w 109"/>
                  <a:gd name="T63" fmla="*/ 0 h 69"/>
                  <a:gd name="T64" fmla="*/ 0 w 109"/>
                  <a:gd name="T65" fmla="*/ 0 h 69"/>
                  <a:gd name="T66" fmla="*/ 0 w 109"/>
                  <a:gd name="T67" fmla="*/ 0 h 69"/>
                  <a:gd name="T68" fmla="*/ 0 w 109"/>
                  <a:gd name="T69" fmla="*/ 0 h 69"/>
                  <a:gd name="T70" fmla="*/ 0 w 109"/>
                  <a:gd name="T71" fmla="*/ 0 h 69"/>
                  <a:gd name="T72" fmla="*/ 0 w 109"/>
                  <a:gd name="T73" fmla="*/ 0 h 69"/>
                  <a:gd name="T74" fmla="*/ 0 w 109"/>
                  <a:gd name="T75" fmla="*/ 0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69"/>
                  <a:gd name="T116" fmla="*/ 109 w 109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69">
                    <a:moveTo>
                      <a:pt x="1" y="46"/>
                    </a:moveTo>
                    <a:lnTo>
                      <a:pt x="2" y="47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16" y="52"/>
                    </a:lnTo>
                    <a:lnTo>
                      <a:pt x="24" y="54"/>
                    </a:lnTo>
                    <a:lnTo>
                      <a:pt x="34" y="58"/>
                    </a:lnTo>
                    <a:lnTo>
                      <a:pt x="42" y="60"/>
                    </a:lnTo>
                    <a:lnTo>
                      <a:pt x="51" y="62"/>
                    </a:lnTo>
                    <a:lnTo>
                      <a:pt x="60" y="64"/>
                    </a:lnTo>
                    <a:lnTo>
                      <a:pt x="69" y="66"/>
                    </a:lnTo>
                    <a:lnTo>
                      <a:pt x="77" y="68"/>
                    </a:lnTo>
                    <a:lnTo>
                      <a:pt x="83" y="69"/>
                    </a:lnTo>
                    <a:lnTo>
                      <a:pt x="87" y="68"/>
                    </a:lnTo>
                    <a:lnTo>
                      <a:pt x="91" y="66"/>
                    </a:lnTo>
                    <a:lnTo>
                      <a:pt x="93" y="63"/>
                    </a:lnTo>
                    <a:lnTo>
                      <a:pt x="94" y="61"/>
                    </a:lnTo>
                    <a:lnTo>
                      <a:pt x="95" y="60"/>
                    </a:lnTo>
                    <a:lnTo>
                      <a:pt x="97" y="58"/>
                    </a:lnTo>
                    <a:lnTo>
                      <a:pt x="98" y="55"/>
                    </a:lnTo>
                    <a:lnTo>
                      <a:pt x="102" y="50"/>
                    </a:lnTo>
                    <a:lnTo>
                      <a:pt x="105" y="45"/>
                    </a:lnTo>
                    <a:lnTo>
                      <a:pt x="107" y="41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09" y="36"/>
                    </a:lnTo>
                    <a:lnTo>
                      <a:pt x="109" y="35"/>
                    </a:lnTo>
                    <a:lnTo>
                      <a:pt x="108" y="35"/>
                    </a:lnTo>
                    <a:lnTo>
                      <a:pt x="107" y="31"/>
                    </a:lnTo>
                    <a:lnTo>
                      <a:pt x="107" y="27"/>
                    </a:lnTo>
                    <a:lnTo>
                      <a:pt x="106" y="23"/>
                    </a:lnTo>
                    <a:lnTo>
                      <a:pt x="105" y="18"/>
                    </a:lnTo>
                    <a:lnTo>
                      <a:pt x="104" y="17"/>
                    </a:lnTo>
                    <a:lnTo>
                      <a:pt x="103" y="15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6" y="13"/>
                    </a:lnTo>
                    <a:lnTo>
                      <a:pt x="92" y="12"/>
                    </a:lnTo>
                    <a:lnTo>
                      <a:pt x="89" y="11"/>
                    </a:lnTo>
                    <a:lnTo>
                      <a:pt x="85" y="10"/>
                    </a:lnTo>
                    <a:lnTo>
                      <a:pt x="81" y="9"/>
                    </a:lnTo>
                    <a:lnTo>
                      <a:pt x="76" y="9"/>
                    </a:lnTo>
                    <a:lnTo>
                      <a:pt x="72" y="8"/>
                    </a:lnTo>
                    <a:lnTo>
                      <a:pt x="68" y="7"/>
                    </a:lnTo>
                    <a:lnTo>
                      <a:pt x="59" y="5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79" name="Freeform 176"/>
              <p:cNvSpPr>
                <a:spLocks/>
              </p:cNvSpPr>
              <p:nvPr/>
            </p:nvSpPr>
            <p:spPr bwMode="auto">
              <a:xfrm>
                <a:off x="1743" y="2444"/>
                <a:ext cx="26" cy="10"/>
              </a:xfrm>
              <a:custGeom>
                <a:avLst/>
                <a:gdLst>
                  <a:gd name="T0" fmla="*/ 0 w 77"/>
                  <a:gd name="T1" fmla="*/ 0 h 29"/>
                  <a:gd name="T2" fmla="*/ 0 w 77"/>
                  <a:gd name="T3" fmla="*/ 0 h 29"/>
                  <a:gd name="T4" fmla="*/ 0 w 77"/>
                  <a:gd name="T5" fmla="*/ 0 h 29"/>
                  <a:gd name="T6" fmla="*/ 0 w 77"/>
                  <a:gd name="T7" fmla="*/ 0 h 29"/>
                  <a:gd name="T8" fmla="*/ 0 w 77"/>
                  <a:gd name="T9" fmla="*/ 0 h 29"/>
                  <a:gd name="T10" fmla="*/ 0 w 77"/>
                  <a:gd name="T11" fmla="*/ 0 h 29"/>
                  <a:gd name="T12" fmla="*/ 0 w 77"/>
                  <a:gd name="T13" fmla="*/ 0 h 29"/>
                  <a:gd name="T14" fmla="*/ 0 w 77"/>
                  <a:gd name="T15" fmla="*/ 0 h 29"/>
                  <a:gd name="T16" fmla="*/ 0 w 77"/>
                  <a:gd name="T17" fmla="*/ 0 h 29"/>
                  <a:gd name="T18" fmla="*/ 0 w 77"/>
                  <a:gd name="T19" fmla="*/ 0 h 29"/>
                  <a:gd name="T20" fmla="*/ 0 w 77"/>
                  <a:gd name="T21" fmla="*/ 0 h 29"/>
                  <a:gd name="T22" fmla="*/ 0 w 77"/>
                  <a:gd name="T23" fmla="*/ 0 h 29"/>
                  <a:gd name="T24" fmla="*/ 0 w 77"/>
                  <a:gd name="T25" fmla="*/ 0 h 29"/>
                  <a:gd name="T26" fmla="*/ 0 w 77"/>
                  <a:gd name="T27" fmla="*/ 0 h 29"/>
                  <a:gd name="T28" fmla="*/ 0 w 77"/>
                  <a:gd name="T29" fmla="*/ 0 h 29"/>
                  <a:gd name="T30" fmla="*/ 0 w 77"/>
                  <a:gd name="T31" fmla="*/ 0 h 29"/>
                  <a:gd name="T32" fmla="*/ 0 w 77"/>
                  <a:gd name="T33" fmla="*/ 0 h 29"/>
                  <a:gd name="T34" fmla="*/ 0 w 77"/>
                  <a:gd name="T35" fmla="*/ 0 h 29"/>
                  <a:gd name="T36" fmla="*/ 0 w 77"/>
                  <a:gd name="T37" fmla="*/ 0 h 29"/>
                  <a:gd name="T38" fmla="*/ 0 w 77"/>
                  <a:gd name="T39" fmla="*/ 0 h 29"/>
                  <a:gd name="T40" fmla="*/ 0 w 77"/>
                  <a:gd name="T41" fmla="*/ 0 h 29"/>
                  <a:gd name="T42" fmla="*/ 0 w 77"/>
                  <a:gd name="T43" fmla="*/ 0 h 29"/>
                  <a:gd name="T44" fmla="*/ 0 w 77"/>
                  <a:gd name="T45" fmla="*/ 0 h 29"/>
                  <a:gd name="T46" fmla="*/ 0 w 77"/>
                  <a:gd name="T47" fmla="*/ 0 h 29"/>
                  <a:gd name="T48" fmla="*/ 0 w 77"/>
                  <a:gd name="T49" fmla="*/ 0 h 29"/>
                  <a:gd name="T50" fmla="*/ 0 w 77"/>
                  <a:gd name="T51" fmla="*/ 0 h 29"/>
                  <a:gd name="T52" fmla="*/ 0 w 77"/>
                  <a:gd name="T53" fmla="*/ 0 h 29"/>
                  <a:gd name="T54" fmla="*/ 0 w 77"/>
                  <a:gd name="T55" fmla="*/ 0 h 29"/>
                  <a:gd name="T56" fmla="*/ 0 w 77"/>
                  <a:gd name="T57" fmla="*/ 0 h 29"/>
                  <a:gd name="T58" fmla="*/ 0 w 77"/>
                  <a:gd name="T59" fmla="*/ 0 h 29"/>
                  <a:gd name="T60" fmla="*/ 0 w 77"/>
                  <a:gd name="T61" fmla="*/ 0 h 29"/>
                  <a:gd name="T62" fmla="*/ 0 w 77"/>
                  <a:gd name="T63" fmla="*/ 0 h 29"/>
                  <a:gd name="T64" fmla="*/ 0 w 77"/>
                  <a:gd name="T65" fmla="*/ 0 h 29"/>
                  <a:gd name="T66" fmla="*/ 0 w 77"/>
                  <a:gd name="T67" fmla="*/ 0 h 29"/>
                  <a:gd name="T68" fmla="*/ 0 w 77"/>
                  <a:gd name="T69" fmla="*/ 0 h 29"/>
                  <a:gd name="T70" fmla="*/ 0 w 77"/>
                  <a:gd name="T71" fmla="*/ 0 h 29"/>
                  <a:gd name="T72" fmla="*/ 0 w 77"/>
                  <a:gd name="T73" fmla="*/ 0 h 29"/>
                  <a:gd name="T74" fmla="*/ 0 w 77"/>
                  <a:gd name="T75" fmla="*/ 0 h 29"/>
                  <a:gd name="T76" fmla="*/ 0 w 77"/>
                  <a:gd name="T77" fmla="*/ 0 h 29"/>
                  <a:gd name="T78" fmla="*/ 0 w 77"/>
                  <a:gd name="T79" fmla="*/ 0 h 29"/>
                  <a:gd name="T80" fmla="*/ 0 w 77"/>
                  <a:gd name="T81" fmla="*/ 0 h 29"/>
                  <a:gd name="T82" fmla="*/ 0 w 77"/>
                  <a:gd name="T83" fmla="*/ 0 h 29"/>
                  <a:gd name="T84" fmla="*/ 0 w 77"/>
                  <a:gd name="T85" fmla="*/ 0 h 29"/>
                  <a:gd name="T86" fmla="*/ 0 w 77"/>
                  <a:gd name="T87" fmla="*/ 0 h 29"/>
                  <a:gd name="T88" fmla="*/ 0 w 77"/>
                  <a:gd name="T89" fmla="*/ 0 h 29"/>
                  <a:gd name="T90" fmla="*/ 0 w 77"/>
                  <a:gd name="T91" fmla="*/ 0 h 29"/>
                  <a:gd name="T92" fmla="*/ 0 w 77"/>
                  <a:gd name="T93" fmla="*/ 0 h 29"/>
                  <a:gd name="T94" fmla="*/ 0 w 77"/>
                  <a:gd name="T95" fmla="*/ 0 h 29"/>
                  <a:gd name="T96" fmla="*/ 0 w 77"/>
                  <a:gd name="T97" fmla="*/ 0 h 29"/>
                  <a:gd name="T98" fmla="*/ 0 w 77"/>
                  <a:gd name="T99" fmla="*/ 0 h 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"/>
                  <a:gd name="T151" fmla="*/ 0 h 29"/>
                  <a:gd name="T152" fmla="*/ 77 w 77"/>
                  <a:gd name="T153" fmla="*/ 29 h 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" h="29">
                    <a:moveTo>
                      <a:pt x="72" y="29"/>
                    </a:moveTo>
                    <a:lnTo>
                      <a:pt x="64" y="27"/>
                    </a:lnTo>
                    <a:lnTo>
                      <a:pt x="55" y="25"/>
                    </a:lnTo>
                    <a:lnTo>
                      <a:pt x="46" y="23"/>
                    </a:lnTo>
                    <a:lnTo>
                      <a:pt x="37" y="19"/>
                    </a:lnTo>
                    <a:lnTo>
                      <a:pt x="29" y="17"/>
                    </a:lnTo>
                    <a:lnTo>
                      <a:pt x="19" y="15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7" y="10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9" y="14"/>
                    </a:lnTo>
                    <a:lnTo>
                      <a:pt x="65" y="16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1"/>
                    </a:lnTo>
                    <a:lnTo>
                      <a:pt x="76" y="29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3" y="29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0" name="Freeform 177"/>
              <p:cNvSpPr>
                <a:spLocks/>
              </p:cNvSpPr>
              <p:nvPr/>
            </p:nvSpPr>
            <p:spPr bwMode="auto">
              <a:xfrm>
                <a:off x="1770" y="2442"/>
                <a:ext cx="6" cy="11"/>
              </a:xfrm>
              <a:custGeom>
                <a:avLst/>
                <a:gdLst>
                  <a:gd name="T0" fmla="*/ 0 w 16"/>
                  <a:gd name="T1" fmla="*/ 0 h 32"/>
                  <a:gd name="T2" fmla="*/ 0 w 16"/>
                  <a:gd name="T3" fmla="*/ 0 h 32"/>
                  <a:gd name="T4" fmla="*/ 0 w 16"/>
                  <a:gd name="T5" fmla="*/ 0 h 32"/>
                  <a:gd name="T6" fmla="*/ 0 w 16"/>
                  <a:gd name="T7" fmla="*/ 0 h 32"/>
                  <a:gd name="T8" fmla="*/ 0 w 16"/>
                  <a:gd name="T9" fmla="*/ 0 h 32"/>
                  <a:gd name="T10" fmla="*/ 0 w 16"/>
                  <a:gd name="T11" fmla="*/ 0 h 32"/>
                  <a:gd name="T12" fmla="*/ 0 w 16"/>
                  <a:gd name="T13" fmla="*/ 0 h 32"/>
                  <a:gd name="T14" fmla="*/ 0 w 16"/>
                  <a:gd name="T15" fmla="*/ 0 h 32"/>
                  <a:gd name="T16" fmla="*/ 0 w 16"/>
                  <a:gd name="T17" fmla="*/ 0 h 32"/>
                  <a:gd name="T18" fmla="*/ 0 w 16"/>
                  <a:gd name="T19" fmla="*/ 0 h 32"/>
                  <a:gd name="T20" fmla="*/ 0 w 16"/>
                  <a:gd name="T21" fmla="*/ 0 h 32"/>
                  <a:gd name="T22" fmla="*/ 0 w 16"/>
                  <a:gd name="T23" fmla="*/ 0 h 32"/>
                  <a:gd name="T24" fmla="*/ 0 w 16"/>
                  <a:gd name="T25" fmla="*/ 0 h 32"/>
                  <a:gd name="T26" fmla="*/ 0 w 16"/>
                  <a:gd name="T27" fmla="*/ 0 h 32"/>
                  <a:gd name="T28" fmla="*/ 0 w 16"/>
                  <a:gd name="T29" fmla="*/ 0 h 32"/>
                  <a:gd name="T30" fmla="*/ 0 w 16"/>
                  <a:gd name="T31" fmla="*/ 0 h 32"/>
                  <a:gd name="T32" fmla="*/ 0 w 16"/>
                  <a:gd name="T33" fmla="*/ 0 h 32"/>
                  <a:gd name="T34" fmla="*/ 0 w 16"/>
                  <a:gd name="T35" fmla="*/ 0 h 32"/>
                  <a:gd name="T36" fmla="*/ 0 w 16"/>
                  <a:gd name="T37" fmla="*/ 0 h 32"/>
                  <a:gd name="T38" fmla="*/ 0 w 16"/>
                  <a:gd name="T39" fmla="*/ 0 h 32"/>
                  <a:gd name="T40" fmla="*/ 0 w 16"/>
                  <a:gd name="T41" fmla="*/ 0 h 32"/>
                  <a:gd name="T42" fmla="*/ 0 w 16"/>
                  <a:gd name="T43" fmla="*/ 0 h 32"/>
                  <a:gd name="T44" fmla="*/ 0 w 16"/>
                  <a:gd name="T45" fmla="*/ 0 h 32"/>
                  <a:gd name="T46" fmla="*/ 0 w 16"/>
                  <a:gd name="T47" fmla="*/ 0 h 32"/>
                  <a:gd name="T48" fmla="*/ 0 w 16"/>
                  <a:gd name="T49" fmla="*/ 0 h 32"/>
                  <a:gd name="T50" fmla="*/ 0 w 16"/>
                  <a:gd name="T51" fmla="*/ 0 h 32"/>
                  <a:gd name="T52" fmla="*/ 0 w 16"/>
                  <a:gd name="T53" fmla="*/ 0 h 32"/>
                  <a:gd name="T54" fmla="*/ 0 w 16"/>
                  <a:gd name="T55" fmla="*/ 0 h 32"/>
                  <a:gd name="T56" fmla="*/ 0 w 16"/>
                  <a:gd name="T57" fmla="*/ 0 h 32"/>
                  <a:gd name="T58" fmla="*/ 0 w 16"/>
                  <a:gd name="T59" fmla="*/ 0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32"/>
                  <a:gd name="T92" fmla="*/ 16 w 16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32">
                    <a:moveTo>
                      <a:pt x="7" y="23"/>
                    </a:moveTo>
                    <a:lnTo>
                      <a:pt x="6" y="25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5" y="11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1" name="Freeform 178"/>
              <p:cNvSpPr>
                <a:spLocks/>
              </p:cNvSpPr>
              <p:nvPr/>
            </p:nvSpPr>
            <p:spPr bwMode="auto">
              <a:xfrm>
                <a:off x="1744" y="2435"/>
                <a:ext cx="31" cy="13"/>
              </a:xfrm>
              <a:custGeom>
                <a:avLst/>
                <a:gdLst>
                  <a:gd name="T0" fmla="*/ 0 w 91"/>
                  <a:gd name="T1" fmla="*/ 0 h 40"/>
                  <a:gd name="T2" fmla="*/ 0 w 91"/>
                  <a:gd name="T3" fmla="*/ 0 h 40"/>
                  <a:gd name="T4" fmla="*/ 0 w 91"/>
                  <a:gd name="T5" fmla="*/ 0 h 40"/>
                  <a:gd name="T6" fmla="*/ 0 w 91"/>
                  <a:gd name="T7" fmla="*/ 0 h 40"/>
                  <a:gd name="T8" fmla="*/ 0 w 91"/>
                  <a:gd name="T9" fmla="*/ 0 h 40"/>
                  <a:gd name="T10" fmla="*/ 0 w 91"/>
                  <a:gd name="T11" fmla="*/ 0 h 40"/>
                  <a:gd name="T12" fmla="*/ 0 w 91"/>
                  <a:gd name="T13" fmla="*/ 0 h 40"/>
                  <a:gd name="T14" fmla="*/ 0 w 91"/>
                  <a:gd name="T15" fmla="*/ 0 h 40"/>
                  <a:gd name="T16" fmla="*/ 0 w 91"/>
                  <a:gd name="T17" fmla="*/ 0 h 40"/>
                  <a:gd name="T18" fmla="*/ 0 w 91"/>
                  <a:gd name="T19" fmla="*/ 0 h 40"/>
                  <a:gd name="T20" fmla="*/ 0 w 91"/>
                  <a:gd name="T21" fmla="*/ 0 h 40"/>
                  <a:gd name="T22" fmla="*/ 0 w 91"/>
                  <a:gd name="T23" fmla="*/ 0 h 40"/>
                  <a:gd name="T24" fmla="*/ 0 w 91"/>
                  <a:gd name="T25" fmla="*/ 0 h 40"/>
                  <a:gd name="T26" fmla="*/ 0 w 91"/>
                  <a:gd name="T27" fmla="*/ 0 h 40"/>
                  <a:gd name="T28" fmla="*/ 0 w 91"/>
                  <a:gd name="T29" fmla="*/ 0 h 40"/>
                  <a:gd name="T30" fmla="*/ 0 w 91"/>
                  <a:gd name="T31" fmla="*/ 0 h 40"/>
                  <a:gd name="T32" fmla="*/ 0 w 91"/>
                  <a:gd name="T33" fmla="*/ 0 h 40"/>
                  <a:gd name="T34" fmla="*/ 0 w 91"/>
                  <a:gd name="T35" fmla="*/ 0 h 40"/>
                  <a:gd name="T36" fmla="*/ 0 w 91"/>
                  <a:gd name="T37" fmla="*/ 0 h 40"/>
                  <a:gd name="T38" fmla="*/ 0 w 91"/>
                  <a:gd name="T39" fmla="*/ 0 h 40"/>
                  <a:gd name="T40" fmla="*/ 0 w 91"/>
                  <a:gd name="T41" fmla="*/ 0 h 40"/>
                  <a:gd name="T42" fmla="*/ 0 w 91"/>
                  <a:gd name="T43" fmla="*/ 0 h 40"/>
                  <a:gd name="T44" fmla="*/ 0 w 91"/>
                  <a:gd name="T45" fmla="*/ 0 h 40"/>
                  <a:gd name="T46" fmla="*/ 0 w 91"/>
                  <a:gd name="T47" fmla="*/ 0 h 40"/>
                  <a:gd name="T48" fmla="*/ 0 w 91"/>
                  <a:gd name="T49" fmla="*/ 0 h 40"/>
                  <a:gd name="T50" fmla="*/ 0 w 91"/>
                  <a:gd name="T51" fmla="*/ 0 h 40"/>
                  <a:gd name="T52" fmla="*/ 0 w 91"/>
                  <a:gd name="T53" fmla="*/ 0 h 40"/>
                  <a:gd name="T54" fmla="*/ 0 w 91"/>
                  <a:gd name="T55" fmla="*/ 0 h 40"/>
                  <a:gd name="T56" fmla="*/ 0 w 91"/>
                  <a:gd name="T57" fmla="*/ 0 h 40"/>
                  <a:gd name="T58" fmla="*/ 0 w 91"/>
                  <a:gd name="T59" fmla="*/ 0 h 40"/>
                  <a:gd name="T60" fmla="*/ 0 w 91"/>
                  <a:gd name="T61" fmla="*/ 0 h 40"/>
                  <a:gd name="T62" fmla="*/ 0 w 91"/>
                  <a:gd name="T63" fmla="*/ 0 h 40"/>
                  <a:gd name="T64" fmla="*/ 0 w 91"/>
                  <a:gd name="T65" fmla="*/ 0 h 40"/>
                  <a:gd name="T66" fmla="*/ 0 w 91"/>
                  <a:gd name="T67" fmla="*/ 0 h 40"/>
                  <a:gd name="T68" fmla="*/ 0 w 91"/>
                  <a:gd name="T69" fmla="*/ 0 h 40"/>
                  <a:gd name="T70" fmla="*/ 0 w 91"/>
                  <a:gd name="T71" fmla="*/ 0 h 40"/>
                  <a:gd name="T72" fmla="*/ 0 w 91"/>
                  <a:gd name="T73" fmla="*/ 0 h 40"/>
                  <a:gd name="T74" fmla="*/ 0 w 91"/>
                  <a:gd name="T75" fmla="*/ 0 h 40"/>
                  <a:gd name="T76" fmla="*/ 0 w 91"/>
                  <a:gd name="T77" fmla="*/ 0 h 40"/>
                  <a:gd name="T78" fmla="*/ 0 w 91"/>
                  <a:gd name="T79" fmla="*/ 0 h 40"/>
                  <a:gd name="T80" fmla="*/ 0 w 91"/>
                  <a:gd name="T81" fmla="*/ 0 h 40"/>
                  <a:gd name="T82" fmla="*/ 0 w 91"/>
                  <a:gd name="T83" fmla="*/ 0 h 40"/>
                  <a:gd name="T84" fmla="*/ 0 w 91"/>
                  <a:gd name="T85" fmla="*/ 0 h 40"/>
                  <a:gd name="T86" fmla="*/ 0 w 91"/>
                  <a:gd name="T87" fmla="*/ 0 h 40"/>
                  <a:gd name="T88" fmla="*/ 0 w 91"/>
                  <a:gd name="T89" fmla="*/ 0 h 40"/>
                  <a:gd name="T90" fmla="*/ 0 w 91"/>
                  <a:gd name="T91" fmla="*/ 0 h 40"/>
                  <a:gd name="T92" fmla="*/ 0 w 91"/>
                  <a:gd name="T93" fmla="*/ 0 h 40"/>
                  <a:gd name="T94" fmla="*/ 0 w 91"/>
                  <a:gd name="T95" fmla="*/ 0 h 40"/>
                  <a:gd name="T96" fmla="*/ 0 w 91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1"/>
                  <a:gd name="T148" fmla="*/ 0 h 40"/>
                  <a:gd name="T149" fmla="*/ 91 w 91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1" h="40">
                    <a:moveTo>
                      <a:pt x="2" y="19"/>
                    </a:moveTo>
                    <a:lnTo>
                      <a:pt x="2" y="19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1" y="4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4" y="6"/>
                    </a:lnTo>
                    <a:lnTo>
                      <a:pt x="58" y="7"/>
                    </a:lnTo>
                    <a:lnTo>
                      <a:pt x="66" y="8"/>
                    </a:lnTo>
                    <a:lnTo>
                      <a:pt x="75" y="10"/>
                    </a:lnTo>
                    <a:lnTo>
                      <a:pt x="82" y="11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87" y="22"/>
                    </a:lnTo>
                    <a:lnTo>
                      <a:pt x="84" y="26"/>
                    </a:lnTo>
                    <a:lnTo>
                      <a:pt x="81" y="30"/>
                    </a:lnTo>
                    <a:lnTo>
                      <a:pt x="78" y="37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3" y="38"/>
                    </a:lnTo>
                    <a:lnTo>
                      <a:pt x="57" y="37"/>
                    </a:lnTo>
                    <a:lnTo>
                      <a:pt x="50" y="35"/>
                    </a:lnTo>
                    <a:lnTo>
                      <a:pt x="43" y="33"/>
                    </a:lnTo>
                    <a:lnTo>
                      <a:pt x="36" y="31"/>
                    </a:lnTo>
                    <a:lnTo>
                      <a:pt x="28" y="29"/>
                    </a:lnTo>
                    <a:lnTo>
                      <a:pt x="22" y="28"/>
                    </a:lnTo>
                    <a:lnTo>
                      <a:pt x="14" y="26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2" name="Freeform 179"/>
              <p:cNvSpPr>
                <a:spLocks/>
              </p:cNvSpPr>
              <p:nvPr/>
            </p:nvSpPr>
            <p:spPr bwMode="auto">
              <a:xfrm>
                <a:off x="1793" y="2423"/>
                <a:ext cx="37" cy="22"/>
              </a:xfrm>
              <a:custGeom>
                <a:avLst/>
                <a:gdLst>
                  <a:gd name="T0" fmla="*/ 0 w 111"/>
                  <a:gd name="T1" fmla="*/ 0 h 67"/>
                  <a:gd name="T2" fmla="*/ 0 w 111"/>
                  <a:gd name="T3" fmla="*/ 0 h 67"/>
                  <a:gd name="T4" fmla="*/ 0 w 111"/>
                  <a:gd name="T5" fmla="*/ 0 h 67"/>
                  <a:gd name="T6" fmla="*/ 0 w 111"/>
                  <a:gd name="T7" fmla="*/ 0 h 67"/>
                  <a:gd name="T8" fmla="*/ 0 w 111"/>
                  <a:gd name="T9" fmla="*/ 0 h 67"/>
                  <a:gd name="T10" fmla="*/ 0 w 111"/>
                  <a:gd name="T11" fmla="*/ 0 h 67"/>
                  <a:gd name="T12" fmla="*/ 0 w 111"/>
                  <a:gd name="T13" fmla="*/ 0 h 67"/>
                  <a:gd name="T14" fmla="*/ 0 w 111"/>
                  <a:gd name="T15" fmla="*/ 0 h 67"/>
                  <a:gd name="T16" fmla="*/ 0 w 111"/>
                  <a:gd name="T17" fmla="*/ 0 h 67"/>
                  <a:gd name="T18" fmla="*/ 0 w 111"/>
                  <a:gd name="T19" fmla="*/ 0 h 67"/>
                  <a:gd name="T20" fmla="*/ 0 w 111"/>
                  <a:gd name="T21" fmla="*/ 0 h 67"/>
                  <a:gd name="T22" fmla="*/ 0 w 111"/>
                  <a:gd name="T23" fmla="*/ 0 h 67"/>
                  <a:gd name="T24" fmla="*/ 0 w 111"/>
                  <a:gd name="T25" fmla="*/ 0 h 67"/>
                  <a:gd name="T26" fmla="*/ 0 w 111"/>
                  <a:gd name="T27" fmla="*/ 0 h 67"/>
                  <a:gd name="T28" fmla="*/ 0 w 111"/>
                  <a:gd name="T29" fmla="*/ 0 h 67"/>
                  <a:gd name="T30" fmla="*/ 0 w 111"/>
                  <a:gd name="T31" fmla="*/ 0 h 67"/>
                  <a:gd name="T32" fmla="*/ 0 w 111"/>
                  <a:gd name="T33" fmla="*/ 0 h 67"/>
                  <a:gd name="T34" fmla="*/ 0 w 111"/>
                  <a:gd name="T35" fmla="*/ 0 h 67"/>
                  <a:gd name="T36" fmla="*/ 0 w 111"/>
                  <a:gd name="T37" fmla="*/ 0 h 67"/>
                  <a:gd name="T38" fmla="*/ 0 w 111"/>
                  <a:gd name="T39" fmla="*/ 0 h 67"/>
                  <a:gd name="T40" fmla="*/ 0 w 111"/>
                  <a:gd name="T41" fmla="*/ 0 h 67"/>
                  <a:gd name="T42" fmla="*/ 0 w 111"/>
                  <a:gd name="T43" fmla="*/ 0 h 67"/>
                  <a:gd name="T44" fmla="*/ 0 w 111"/>
                  <a:gd name="T45" fmla="*/ 0 h 67"/>
                  <a:gd name="T46" fmla="*/ 0 w 111"/>
                  <a:gd name="T47" fmla="*/ 0 h 67"/>
                  <a:gd name="T48" fmla="*/ 0 w 111"/>
                  <a:gd name="T49" fmla="*/ 0 h 67"/>
                  <a:gd name="T50" fmla="*/ 0 w 111"/>
                  <a:gd name="T51" fmla="*/ 0 h 67"/>
                  <a:gd name="T52" fmla="*/ 0 w 111"/>
                  <a:gd name="T53" fmla="*/ 0 h 67"/>
                  <a:gd name="T54" fmla="*/ 0 w 111"/>
                  <a:gd name="T55" fmla="*/ 0 h 67"/>
                  <a:gd name="T56" fmla="*/ 0 w 111"/>
                  <a:gd name="T57" fmla="*/ 0 h 67"/>
                  <a:gd name="T58" fmla="*/ 0 w 111"/>
                  <a:gd name="T59" fmla="*/ 0 h 67"/>
                  <a:gd name="T60" fmla="*/ 0 w 111"/>
                  <a:gd name="T61" fmla="*/ 0 h 67"/>
                  <a:gd name="T62" fmla="*/ 0 w 111"/>
                  <a:gd name="T63" fmla="*/ 0 h 67"/>
                  <a:gd name="T64" fmla="*/ 0 w 111"/>
                  <a:gd name="T65" fmla="*/ 0 h 67"/>
                  <a:gd name="T66" fmla="*/ 0 w 111"/>
                  <a:gd name="T67" fmla="*/ 0 h 67"/>
                  <a:gd name="T68" fmla="*/ 0 w 111"/>
                  <a:gd name="T69" fmla="*/ 0 h 67"/>
                  <a:gd name="T70" fmla="*/ 0 w 111"/>
                  <a:gd name="T71" fmla="*/ 0 h 67"/>
                  <a:gd name="T72" fmla="*/ 0 w 111"/>
                  <a:gd name="T73" fmla="*/ 0 h 67"/>
                  <a:gd name="T74" fmla="*/ 0 w 111"/>
                  <a:gd name="T75" fmla="*/ 0 h 67"/>
                  <a:gd name="T76" fmla="*/ 0 w 111"/>
                  <a:gd name="T77" fmla="*/ 0 h 67"/>
                  <a:gd name="T78" fmla="*/ 0 w 111"/>
                  <a:gd name="T79" fmla="*/ 0 h 67"/>
                  <a:gd name="T80" fmla="*/ 0 w 111"/>
                  <a:gd name="T81" fmla="*/ 0 h 67"/>
                  <a:gd name="T82" fmla="*/ 0 w 111"/>
                  <a:gd name="T83" fmla="*/ 0 h 67"/>
                  <a:gd name="T84" fmla="*/ 0 w 111"/>
                  <a:gd name="T85" fmla="*/ 0 h 67"/>
                  <a:gd name="T86" fmla="*/ 0 w 111"/>
                  <a:gd name="T87" fmla="*/ 0 h 67"/>
                  <a:gd name="T88" fmla="*/ 0 w 111"/>
                  <a:gd name="T89" fmla="*/ 0 h 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1"/>
                  <a:gd name="T136" fmla="*/ 0 h 67"/>
                  <a:gd name="T137" fmla="*/ 111 w 111"/>
                  <a:gd name="T138" fmla="*/ 67 h 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1" h="67">
                    <a:moveTo>
                      <a:pt x="38" y="0"/>
                    </a:moveTo>
                    <a:lnTo>
                      <a:pt x="35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0" y="7"/>
                    </a:lnTo>
                    <a:lnTo>
                      <a:pt x="17" y="11"/>
                    </a:lnTo>
                    <a:lnTo>
                      <a:pt x="12" y="16"/>
                    </a:lnTo>
                    <a:lnTo>
                      <a:pt x="7" y="20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50"/>
                    </a:lnTo>
                    <a:lnTo>
                      <a:pt x="16" y="52"/>
                    </a:lnTo>
                    <a:lnTo>
                      <a:pt x="25" y="54"/>
                    </a:lnTo>
                    <a:lnTo>
                      <a:pt x="33" y="56"/>
                    </a:lnTo>
                    <a:lnTo>
                      <a:pt x="43" y="58"/>
                    </a:lnTo>
                    <a:lnTo>
                      <a:pt x="51" y="60"/>
                    </a:lnTo>
                    <a:lnTo>
                      <a:pt x="61" y="62"/>
                    </a:lnTo>
                    <a:lnTo>
                      <a:pt x="69" y="64"/>
                    </a:lnTo>
                    <a:lnTo>
                      <a:pt x="79" y="66"/>
                    </a:lnTo>
                    <a:lnTo>
                      <a:pt x="78" y="66"/>
                    </a:lnTo>
                    <a:lnTo>
                      <a:pt x="82" y="67"/>
                    </a:lnTo>
                    <a:lnTo>
                      <a:pt x="86" y="67"/>
                    </a:lnTo>
                    <a:lnTo>
                      <a:pt x="92" y="65"/>
                    </a:lnTo>
                    <a:lnTo>
                      <a:pt x="95" y="62"/>
                    </a:lnTo>
                    <a:lnTo>
                      <a:pt x="96" y="60"/>
                    </a:lnTo>
                    <a:lnTo>
                      <a:pt x="98" y="57"/>
                    </a:lnTo>
                    <a:lnTo>
                      <a:pt x="99" y="54"/>
                    </a:lnTo>
                    <a:lnTo>
                      <a:pt x="101" y="52"/>
                    </a:lnTo>
                    <a:lnTo>
                      <a:pt x="104" y="46"/>
                    </a:lnTo>
                    <a:lnTo>
                      <a:pt x="108" y="42"/>
                    </a:lnTo>
                    <a:lnTo>
                      <a:pt x="110" y="39"/>
                    </a:lnTo>
                    <a:lnTo>
                      <a:pt x="111" y="36"/>
                    </a:lnTo>
                    <a:lnTo>
                      <a:pt x="111" y="35"/>
                    </a:lnTo>
                    <a:lnTo>
                      <a:pt x="110" y="33"/>
                    </a:lnTo>
                    <a:lnTo>
                      <a:pt x="110" y="28"/>
                    </a:lnTo>
                    <a:lnTo>
                      <a:pt x="109" y="24"/>
                    </a:lnTo>
                    <a:lnTo>
                      <a:pt x="108" y="19"/>
                    </a:lnTo>
                    <a:lnTo>
                      <a:pt x="108" y="18"/>
                    </a:lnTo>
                    <a:lnTo>
                      <a:pt x="108" y="17"/>
                    </a:lnTo>
                    <a:lnTo>
                      <a:pt x="107" y="16"/>
                    </a:lnTo>
                    <a:lnTo>
                      <a:pt x="105" y="14"/>
                    </a:lnTo>
                    <a:lnTo>
                      <a:pt x="103" y="13"/>
                    </a:lnTo>
                    <a:lnTo>
                      <a:pt x="102" y="13"/>
                    </a:lnTo>
                    <a:lnTo>
                      <a:pt x="99" y="11"/>
                    </a:lnTo>
                    <a:lnTo>
                      <a:pt x="95" y="10"/>
                    </a:lnTo>
                    <a:lnTo>
                      <a:pt x="92" y="9"/>
                    </a:lnTo>
                    <a:lnTo>
                      <a:pt x="87" y="8"/>
                    </a:lnTo>
                    <a:lnTo>
                      <a:pt x="83" y="8"/>
                    </a:lnTo>
                    <a:lnTo>
                      <a:pt x="79" y="7"/>
                    </a:lnTo>
                    <a:lnTo>
                      <a:pt x="75" y="6"/>
                    </a:lnTo>
                    <a:lnTo>
                      <a:pt x="71" y="6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8" y="2"/>
                    </a:lnTo>
                    <a:lnTo>
                      <a:pt x="45" y="1"/>
                    </a:lnTo>
                    <a:lnTo>
                      <a:pt x="4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3" name="Freeform 180"/>
              <p:cNvSpPr>
                <a:spLocks/>
              </p:cNvSpPr>
              <p:nvPr/>
            </p:nvSpPr>
            <p:spPr bwMode="auto">
              <a:xfrm>
                <a:off x="1795" y="2434"/>
                <a:ext cx="26" cy="9"/>
              </a:xfrm>
              <a:custGeom>
                <a:avLst/>
                <a:gdLst>
                  <a:gd name="T0" fmla="*/ 0 w 77"/>
                  <a:gd name="T1" fmla="*/ 0 h 29"/>
                  <a:gd name="T2" fmla="*/ 0 w 77"/>
                  <a:gd name="T3" fmla="*/ 0 h 29"/>
                  <a:gd name="T4" fmla="*/ 0 w 77"/>
                  <a:gd name="T5" fmla="*/ 0 h 29"/>
                  <a:gd name="T6" fmla="*/ 0 w 77"/>
                  <a:gd name="T7" fmla="*/ 0 h 29"/>
                  <a:gd name="T8" fmla="*/ 0 w 77"/>
                  <a:gd name="T9" fmla="*/ 0 h 29"/>
                  <a:gd name="T10" fmla="*/ 0 w 77"/>
                  <a:gd name="T11" fmla="*/ 0 h 29"/>
                  <a:gd name="T12" fmla="*/ 0 w 77"/>
                  <a:gd name="T13" fmla="*/ 0 h 29"/>
                  <a:gd name="T14" fmla="*/ 0 w 77"/>
                  <a:gd name="T15" fmla="*/ 0 h 29"/>
                  <a:gd name="T16" fmla="*/ 0 w 77"/>
                  <a:gd name="T17" fmla="*/ 0 h 29"/>
                  <a:gd name="T18" fmla="*/ 0 w 77"/>
                  <a:gd name="T19" fmla="*/ 0 h 29"/>
                  <a:gd name="T20" fmla="*/ 0 w 77"/>
                  <a:gd name="T21" fmla="*/ 0 h 29"/>
                  <a:gd name="T22" fmla="*/ 0 w 77"/>
                  <a:gd name="T23" fmla="*/ 0 h 29"/>
                  <a:gd name="T24" fmla="*/ 0 w 77"/>
                  <a:gd name="T25" fmla="*/ 0 h 29"/>
                  <a:gd name="T26" fmla="*/ 0 w 77"/>
                  <a:gd name="T27" fmla="*/ 0 h 29"/>
                  <a:gd name="T28" fmla="*/ 0 w 77"/>
                  <a:gd name="T29" fmla="*/ 0 h 29"/>
                  <a:gd name="T30" fmla="*/ 0 w 77"/>
                  <a:gd name="T31" fmla="*/ 0 h 29"/>
                  <a:gd name="T32" fmla="*/ 0 w 77"/>
                  <a:gd name="T33" fmla="*/ 0 h 29"/>
                  <a:gd name="T34" fmla="*/ 0 w 77"/>
                  <a:gd name="T35" fmla="*/ 0 h 29"/>
                  <a:gd name="T36" fmla="*/ 0 w 77"/>
                  <a:gd name="T37" fmla="*/ 0 h 29"/>
                  <a:gd name="T38" fmla="*/ 0 w 77"/>
                  <a:gd name="T39" fmla="*/ 0 h 29"/>
                  <a:gd name="T40" fmla="*/ 0 w 77"/>
                  <a:gd name="T41" fmla="*/ 0 h 29"/>
                  <a:gd name="T42" fmla="*/ 0 w 77"/>
                  <a:gd name="T43" fmla="*/ 0 h 29"/>
                  <a:gd name="T44" fmla="*/ 0 w 77"/>
                  <a:gd name="T45" fmla="*/ 0 h 29"/>
                  <a:gd name="T46" fmla="*/ 0 w 77"/>
                  <a:gd name="T47" fmla="*/ 0 h 29"/>
                  <a:gd name="T48" fmla="*/ 0 w 77"/>
                  <a:gd name="T49" fmla="*/ 0 h 29"/>
                  <a:gd name="T50" fmla="*/ 0 w 77"/>
                  <a:gd name="T51" fmla="*/ 0 h 29"/>
                  <a:gd name="T52" fmla="*/ 0 w 77"/>
                  <a:gd name="T53" fmla="*/ 0 h 29"/>
                  <a:gd name="T54" fmla="*/ 0 w 77"/>
                  <a:gd name="T55" fmla="*/ 0 h 29"/>
                  <a:gd name="T56" fmla="*/ 0 w 77"/>
                  <a:gd name="T57" fmla="*/ 0 h 29"/>
                  <a:gd name="T58" fmla="*/ 0 w 77"/>
                  <a:gd name="T59" fmla="*/ 0 h 29"/>
                  <a:gd name="T60" fmla="*/ 0 w 77"/>
                  <a:gd name="T61" fmla="*/ 0 h 29"/>
                  <a:gd name="T62" fmla="*/ 0 w 77"/>
                  <a:gd name="T63" fmla="*/ 0 h 29"/>
                  <a:gd name="T64" fmla="*/ 0 w 77"/>
                  <a:gd name="T65" fmla="*/ 0 h 29"/>
                  <a:gd name="T66" fmla="*/ 0 w 77"/>
                  <a:gd name="T67" fmla="*/ 0 h 29"/>
                  <a:gd name="T68" fmla="*/ 0 w 77"/>
                  <a:gd name="T69" fmla="*/ 0 h 29"/>
                  <a:gd name="T70" fmla="*/ 0 w 77"/>
                  <a:gd name="T71" fmla="*/ 0 h 29"/>
                  <a:gd name="T72" fmla="*/ 0 w 77"/>
                  <a:gd name="T73" fmla="*/ 0 h 29"/>
                  <a:gd name="T74" fmla="*/ 0 w 77"/>
                  <a:gd name="T75" fmla="*/ 0 h 29"/>
                  <a:gd name="T76" fmla="*/ 0 w 77"/>
                  <a:gd name="T77" fmla="*/ 0 h 29"/>
                  <a:gd name="T78" fmla="*/ 0 w 77"/>
                  <a:gd name="T79" fmla="*/ 0 h 29"/>
                  <a:gd name="T80" fmla="*/ 0 w 77"/>
                  <a:gd name="T81" fmla="*/ 0 h 29"/>
                  <a:gd name="T82" fmla="*/ 0 w 77"/>
                  <a:gd name="T83" fmla="*/ 0 h 29"/>
                  <a:gd name="T84" fmla="*/ 0 w 77"/>
                  <a:gd name="T85" fmla="*/ 0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29"/>
                  <a:gd name="T131" fmla="*/ 77 w 77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29">
                    <a:moveTo>
                      <a:pt x="74" y="28"/>
                    </a:moveTo>
                    <a:lnTo>
                      <a:pt x="74" y="28"/>
                    </a:lnTo>
                    <a:lnTo>
                      <a:pt x="66" y="26"/>
                    </a:lnTo>
                    <a:lnTo>
                      <a:pt x="56" y="24"/>
                    </a:lnTo>
                    <a:lnTo>
                      <a:pt x="48" y="22"/>
                    </a:lnTo>
                    <a:lnTo>
                      <a:pt x="38" y="20"/>
                    </a:lnTo>
                    <a:lnTo>
                      <a:pt x="29" y="18"/>
                    </a:lnTo>
                    <a:lnTo>
                      <a:pt x="20" y="14"/>
                    </a:lnTo>
                    <a:lnTo>
                      <a:pt x="11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4"/>
                    </a:lnTo>
                    <a:lnTo>
                      <a:pt x="76" y="26"/>
                    </a:lnTo>
                    <a:lnTo>
                      <a:pt x="76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4" y="28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4" name="Freeform 181"/>
              <p:cNvSpPr>
                <a:spLocks/>
              </p:cNvSpPr>
              <p:nvPr/>
            </p:nvSpPr>
            <p:spPr bwMode="auto">
              <a:xfrm>
                <a:off x="1822" y="2432"/>
                <a:ext cx="6" cy="11"/>
              </a:xfrm>
              <a:custGeom>
                <a:avLst/>
                <a:gdLst>
                  <a:gd name="T0" fmla="*/ 0 w 18"/>
                  <a:gd name="T1" fmla="*/ 0 h 33"/>
                  <a:gd name="T2" fmla="*/ 0 w 18"/>
                  <a:gd name="T3" fmla="*/ 0 h 33"/>
                  <a:gd name="T4" fmla="*/ 0 w 18"/>
                  <a:gd name="T5" fmla="*/ 0 h 33"/>
                  <a:gd name="T6" fmla="*/ 0 w 18"/>
                  <a:gd name="T7" fmla="*/ 0 h 33"/>
                  <a:gd name="T8" fmla="*/ 0 w 18"/>
                  <a:gd name="T9" fmla="*/ 0 h 33"/>
                  <a:gd name="T10" fmla="*/ 0 w 18"/>
                  <a:gd name="T11" fmla="*/ 0 h 33"/>
                  <a:gd name="T12" fmla="*/ 0 w 18"/>
                  <a:gd name="T13" fmla="*/ 0 h 33"/>
                  <a:gd name="T14" fmla="*/ 0 w 18"/>
                  <a:gd name="T15" fmla="*/ 0 h 33"/>
                  <a:gd name="T16" fmla="*/ 0 w 18"/>
                  <a:gd name="T17" fmla="*/ 0 h 33"/>
                  <a:gd name="T18" fmla="*/ 0 w 18"/>
                  <a:gd name="T19" fmla="*/ 0 h 33"/>
                  <a:gd name="T20" fmla="*/ 0 w 18"/>
                  <a:gd name="T21" fmla="*/ 0 h 33"/>
                  <a:gd name="T22" fmla="*/ 0 w 18"/>
                  <a:gd name="T23" fmla="*/ 0 h 33"/>
                  <a:gd name="T24" fmla="*/ 0 w 18"/>
                  <a:gd name="T25" fmla="*/ 0 h 33"/>
                  <a:gd name="T26" fmla="*/ 0 w 18"/>
                  <a:gd name="T27" fmla="*/ 0 h 33"/>
                  <a:gd name="T28" fmla="*/ 0 w 18"/>
                  <a:gd name="T29" fmla="*/ 0 h 33"/>
                  <a:gd name="T30" fmla="*/ 0 w 18"/>
                  <a:gd name="T31" fmla="*/ 0 h 33"/>
                  <a:gd name="T32" fmla="*/ 0 w 18"/>
                  <a:gd name="T33" fmla="*/ 0 h 33"/>
                  <a:gd name="T34" fmla="*/ 0 w 18"/>
                  <a:gd name="T35" fmla="*/ 0 h 33"/>
                  <a:gd name="T36" fmla="*/ 0 w 18"/>
                  <a:gd name="T37" fmla="*/ 0 h 33"/>
                  <a:gd name="T38" fmla="*/ 0 w 18"/>
                  <a:gd name="T39" fmla="*/ 0 h 33"/>
                  <a:gd name="T40" fmla="*/ 0 w 18"/>
                  <a:gd name="T41" fmla="*/ 0 h 33"/>
                  <a:gd name="T42" fmla="*/ 0 w 18"/>
                  <a:gd name="T43" fmla="*/ 0 h 33"/>
                  <a:gd name="T44" fmla="*/ 0 w 18"/>
                  <a:gd name="T45" fmla="*/ 0 h 33"/>
                  <a:gd name="T46" fmla="*/ 0 w 18"/>
                  <a:gd name="T47" fmla="*/ 0 h 33"/>
                  <a:gd name="T48" fmla="*/ 0 w 18"/>
                  <a:gd name="T49" fmla="*/ 0 h 33"/>
                  <a:gd name="T50" fmla="*/ 0 w 18"/>
                  <a:gd name="T51" fmla="*/ 0 h 33"/>
                  <a:gd name="T52" fmla="*/ 0 w 18"/>
                  <a:gd name="T53" fmla="*/ 0 h 33"/>
                  <a:gd name="T54" fmla="*/ 0 w 18"/>
                  <a:gd name="T55" fmla="*/ 0 h 33"/>
                  <a:gd name="T56" fmla="*/ 0 w 18"/>
                  <a:gd name="T57" fmla="*/ 0 h 33"/>
                  <a:gd name="T58" fmla="*/ 0 w 18"/>
                  <a:gd name="T59" fmla="*/ 0 h 33"/>
                  <a:gd name="T60" fmla="*/ 0 w 18"/>
                  <a:gd name="T61" fmla="*/ 0 h 33"/>
                  <a:gd name="T62" fmla="*/ 0 w 18"/>
                  <a:gd name="T63" fmla="*/ 0 h 33"/>
                  <a:gd name="T64" fmla="*/ 0 w 18"/>
                  <a:gd name="T65" fmla="*/ 0 h 33"/>
                  <a:gd name="T66" fmla="*/ 0 w 18"/>
                  <a:gd name="T67" fmla="*/ 0 h 33"/>
                  <a:gd name="T68" fmla="*/ 0 w 18"/>
                  <a:gd name="T69" fmla="*/ 0 h 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"/>
                  <a:gd name="T106" fmla="*/ 0 h 33"/>
                  <a:gd name="T107" fmla="*/ 18 w 18"/>
                  <a:gd name="T108" fmla="*/ 33 h 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" h="33">
                    <a:moveTo>
                      <a:pt x="10" y="20"/>
                    </a:moveTo>
                    <a:lnTo>
                      <a:pt x="8" y="23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2" y="17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5" name="Freeform 182"/>
              <p:cNvSpPr>
                <a:spLocks/>
              </p:cNvSpPr>
              <p:nvPr/>
            </p:nvSpPr>
            <p:spPr bwMode="auto">
              <a:xfrm>
                <a:off x="1796" y="2424"/>
                <a:ext cx="31" cy="13"/>
              </a:xfrm>
              <a:custGeom>
                <a:avLst/>
                <a:gdLst>
                  <a:gd name="T0" fmla="*/ 0 w 93"/>
                  <a:gd name="T1" fmla="*/ 0 h 39"/>
                  <a:gd name="T2" fmla="*/ 0 w 93"/>
                  <a:gd name="T3" fmla="*/ 0 h 39"/>
                  <a:gd name="T4" fmla="*/ 0 w 93"/>
                  <a:gd name="T5" fmla="*/ 0 h 39"/>
                  <a:gd name="T6" fmla="*/ 0 w 93"/>
                  <a:gd name="T7" fmla="*/ 0 h 39"/>
                  <a:gd name="T8" fmla="*/ 0 w 93"/>
                  <a:gd name="T9" fmla="*/ 0 h 39"/>
                  <a:gd name="T10" fmla="*/ 0 w 93"/>
                  <a:gd name="T11" fmla="*/ 0 h 39"/>
                  <a:gd name="T12" fmla="*/ 0 w 93"/>
                  <a:gd name="T13" fmla="*/ 0 h 39"/>
                  <a:gd name="T14" fmla="*/ 0 w 93"/>
                  <a:gd name="T15" fmla="*/ 0 h 39"/>
                  <a:gd name="T16" fmla="*/ 0 w 93"/>
                  <a:gd name="T17" fmla="*/ 0 h 39"/>
                  <a:gd name="T18" fmla="*/ 0 w 93"/>
                  <a:gd name="T19" fmla="*/ 0 h 39"/>
                  <a:gd name="T20" fmla="*/ 0 w 93"/>
                  <a:gd name="T21" fmla="*/ 0 h 39"/>
                  <a:gd name="T22" fmla="*/ 0 w 93"/>
                  <a:gd name="T23" fmla="*/ 0 h 39"/>
                  <a:gd name="T24" fmla="*/ 0 w 93"/>
                  <a:gd name="T25" fmla="*/ 0 h 39"/>
                  <a:gd name="T26" fmla="*/ 0 w 93"/>
                  <a:gd name="T27" fmla="*/ 0 h 39"/>
                  <a:gd name="T28" fmla="*/ 0 w 93"/>
                  <a:gd name="T29" fmla="*/ 0 h 39"/>
                  <a:gd name="T30" fmla="*/ 0 w 93"/>
                  <a:gd name="T31" fmla="*/ 0 h 39"/>
                  <a:gd name="T32" fmla="*/ 0 w 93"/>
                  <a:gd name="T33" fmla="*/ 0 h 39"/>
                  <a:gd name="T34" fmla="*/ 0 w 93"/>
                  <a:gd name="T35" fmla="*/ 0 h 39"/>
                  <a:gd name="T36" fmla="*/ 0 w 93"/>
                  <a:gd name="T37" fmla="*/ 0 h 39"/>
                  <a:gd name="T38" fmla="*/ 0 w 93"/>
                  <a:gd name="T39" fmla="*/ 0 h 39"/>
                  <a:gd name="T40" fmla="*/ 0 w 93"/>
                  <a:gd name="T41" fmla="*/ 0 h 39"/>
                  <a:gd name="T42" fmla="*/ 0 w 93"/>
                  <a:gd name="T43" fmla="*/ 0 h 39"/>
                  <a:gd name="T44" fmla="*/ 0 w 93"/>
                  <a:gd name="T45" fmla="*/ 0 h 39"/>
                  <a:gd name="T46" fmla="*/ 0 w 93"/>
                  <a:gd name="T47" fmla="*/ 0 h 39"/>
                  <a:gd name="T48" fmla="*/ 0 w 93"/>
                  <a:gd name="T49" fmla="*/ 0 h 39"/>
                  <a:gd name="T50" fmla="*/ 0 w 93"/>
                  <a:gd name="T51" fmla="*/ 0 h 39"/>
                  <a:gd name="T52" fmla="*/ 0 w 93"/>
                  <a:gd name="T53" fmla="*/ 0 h 39"/>
                  <a:gd name="T54" fmla="*/ 0 w 93"/>
                  <a:gd name="T55" fmla="*/ 0 h 39"/>
                  <a:gd name="T56" fmla="*/ 0 w 93"/>
                  <a:gd name="T57" fmla="*/ 0 h 39"/>
                  <a:gd name="T58" fmla="*/ 0 w 93"/>
                  <a:gd name="T59" fmla="*/ 0 h 39"/>
                  <a:gd name="T60" fmla="*/ 0 w 93"/>
                  <a:gd name="T61" fmla="*/ 0 h 39"/>
                  <a:gd name="T62" fmla="*/ 0 w 93"/>
                  <a:gd name="T63" fmla="*/ 0 h 39"/>
                  <a:gd name="T64" fmla="*/ 0 w 93"/>
                  <a:gd name="T65" fmla="*/ 0 h 39"/>
                  <a:gd name="T66" fmla="*/ 0 w 93"/>
                  <a:gd name="T67" fmla="*/ 0 h 39"/>
                  <a:gd name="T68" fmla="*/ 0 w 93"/>
                  <a:gd name="T69" fmla="*/ 0 h 39"/>
                  <a:gd name="T70" fmla="*/ 0 w 93"/>
                  <a:gd name="T71" fmla="*/ 0 h 39"/>
                  <a:gd name="T72" fmla="*/ 0 w 93"/>
                  <a:gd name="T73" fmla="*/ 0 h 39"/>
                  <a:gd name="T74" fmla="*/ 0 w 93"/>
                  <a:gd name="T75" fmla="*/ 0 h 39"/>
                  <a:gd name="T76" fmla="*/ 0 w 93"/>
                  <a:gd name="T77" fmla="*/ 0 h 39"/>
                  <a:gd name="T78" fmla="*/ 0 w 93"/>
                  <a:gd name="T79" fmla="*/ 0 h 39"/>
                  <a:gd name="T80" fmla="*/ 0 w 93"/>
                  <a:gd name="T81" fmla="*/ 0 h 39"/>
                  <a:gd name="T82" fmla="*/ 0 w 93"/>
                  <a:gd name="T83" fmla="*/ 0 h 39"/>
                  <a:gd name="T84" fmla="*/ 0 w 93"/>
                  <a:gd name="T85" fmla="*/ 0 h 39"/>
                  <a:gd name="T86" fmla="*/ 0 w 93"/>
                  <a:gd name="T87" fmla="*/ 0 h 39"/>
                  <a:gd name="T88" fmla="*/ 0 w 93"/>
                  <a:gd name="T89" fmla="*/ 0 h 39"/>
                  <a:gd name="T90" fmla="*/ 0 w 93"/>
                  <a:gd name="T91" fmla="*/ 0 h 39"/>
                  <a:gd name="T92" fmla="*/ 0 w 93"/>
                  <a:gd name="T93" fmla="*/ 0 h 39"/>
                  <a:gd name="T94" fmla="*/ 0 w 93"/>
                  <a:gd name="T95" fmla="*/ 0 h 39"/>
                  <a:gd name="T96" fmla="*/ 0 w 93"/>
                  <a:gd name="T97" fmla="*/ 0 h 39"/>
                  <a:gd name="T98" fmla="*/ 0 w 93"/>
                  <a:gd name="T99" fmla="*/ 0 h 39"/>
                  <a:gd name="T100" fmla="*/ 0 w 93"/>
                  <a:gd name="T101" fmla="*/ 0 h 39"/>
                  <a:gd name="T102" fmla="*/ 0 w 93"/>
                  <a:gd name="T103" fmla="*/ 0 h 39"/>
                  <a:gd name="T104" fmla="*/ 0 w 93"/>
                  <a:gd name="T105" fmla="*/ 0 h 39"/>
                  <a:gd name="T106" fmla="*/ 0 w 93"/>
                  <a:gd name="T107" fmla="*/ 0 h 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39"/>
                  <a:gd name="T164" fmla="*/ 93 w 93"/>
                  <a:gd name="T165" fmla="*/ 39 h 3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39">
                    <a:moveTo>
                      <a:pt x="92" y="13"/>
                    </a:move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89" y="20"/>
                    </a:lnTo>
                    <a:lnTo>
                      <a:pt x="86" y="24"/>
                    </a:lnTo>
                    <a:lnTo>
                      <a:pt x="83" y="29"/>
                    </a:lnTo>
                    <a:lnTo>
                      <a:pt x="78" y="36"/>
                    </a:lnTo>
                    <a:lnTo>
                      <a:pt x="77" y="38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1" y="39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2" y="3"/>
                    </a:lnTo>
                    <a:lnTo>
                      <a:pt x="47" y="4"/>
                    </a:lnTo>
                    <a:lnTo>
                      <a:pt x="51" y="4"/>
                    </a:lnTo>
                    <a:lnTo>
                      <a:pt x="56" y="5"/>
                    </a:lnTo>
                    <a:lnTo>
                      <a:pt x="60" y="6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3" y="9"/>
                    </a:lnTo>
                    <a:lnTo>
                      <a:pt x="77" y="10"/>
                    </a:lnTo>
                    <a:lnTo>
                      <a:pt x="82" y="10"/>
                    </a:lnTo>
                    <a:lnTo>
                      <a:pt x="85" y="11"/>
                    </a:lnTo>
                    <a:lnTo>
                      <a:pt x="89" y="12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6" name="Freeform 183"/>
              <p:cNvSpPr>
                <a:spLocks/>
              </p:cNvSpPr>
              <p:nvPr/>
            </p:nvSpPr>
            <p:spPr bwMode="auto">
              <a:xfrm>
                <a:off x="1755" y="2413"/>
                <a:ext cx="37" cy="23"/>
              </a:xfrm>
              <a:custGeom>
                <a:avLst/>
                <a:gdLst>
                  <a:gd name="T0" fmla="*/ 0 w 111"/>
                  <a:gd name="T1" fmla="*/ 0 h 69"/>
                  <a:gd name="T2" fmla="*/ 0 w 111"/>
                  <a:gd name="T3" fmla="*/ 0 h 69"/>
                  <a:gd name="T4" fmla="*/ 0 w 111"/>
                  <a:gd name="T5" fmla="*/ 0 h 69"/>
                  <a:gd name="T6" fmla="*/ 0 w 111"/>
                  <a:gd name="T7" fmla="*/ 0 h 69"/>
                  <a:gd name="T8" fmla="*/ 0 w 111"/>
                  <a:gd name="T9" fmla="*/ 0 h 69"/>
                  <a:gd name="T10" fmla="*/ 0 w 111"/>
                  <a:gd name="T11" fmla="*/ 0 h 69"/>
                  <a:gd name="T12" fmla="*/ 0 w 111"/>
                  <a:gd name="T13" fmla="*/ 0 h 69"/>
                  <a:gd name="T14" fmla="*/ 0 w 111"/>
                  <a:gd name="T15" fmla="*/ 0 h 69"/>
                  <a:gd name="T16" fmla="*/ 0 w 111"/>
                  <a:gd name="T17" fmla="*/ 0 h 69"/>
                  <a:gd name="T18" fmla="*/ 0 w 111"/>
                  <a:gd name="T19" fmla="*/ 0 h 69"/>
                  <a:gd name="T20" fmla="*/ 0 w 111"/>
                  <a:gd name="T21" fmla="*/ 0 h 69"/>
                  <a:gd name="T22" fmla="*/ 0 w 111"/>
                  <a:gd name="T23" fmla="*/ 0 h 69"/>
                  <a:gd name="T24" fmla="*/ 0 w 111"/>
                  <a:gd name="T25" fmla="*/ 0 h 69"/>
                  <a:gd name="T26" fmla="*/ 0 w 111"/>
                  <a:gd name="T27" fmla="*/ 0 h 69"/>
                  <a:gd name="T28" fmla="*/ 0 w 111"/>
                  <a:gd name="T29" fmla="*/ 0 h 69"/>
                  <a:gd name="T30" fmla="*/ 0 w 111"/>
                  <a:gd name="T31" fmla="*/ 0 h 69"/>
                  <a:gd name="T32" fmla="*/ 0 w 111"/>
                  <a:gd name="T33" fmla="*/ 0 h 69"/>
                  <a:gd name="T34" fmla="*/ 0 w 111"/>
                  <a:gd name="T35" fmla="*/ 0 h 69"/>
                  <a:gd name="T36" fmla="*/ 0 w 111"/>
                  <a:gd name="T37" fmla="*/ 0 h 69"/>
                  <a:gd name="T38" fmla="*/ 0 w 111"/>
                  <a:gd name="T39" fmla="*/ 0 h 69"/>
                  <a:gd name="T40" fmla="*/ 0 w 111"/>
                  <a:gd name="T41" fmla="*/ 0 h 69"/>
                  <a:gd name="T42" fmla="*/ 0 w 111"/>
                  <a:gd name="T43" fmla="*/ 0 h 69"/>
                  <a:gd name="T44" fmla="*/ 0 w 111"/>
                  <a:gd name="T45" fmla="*/ 0 h 69"/>
                  <a:gd name="T46" fmla="*/ 0 w 111"/>
                  <a:gd name="T47" fmla="*/ 0 h 69"/>
                  <a:gd name="T48" fmla="*/ 0 w 111"/>
                  <a:gd name="T49" fmla="*/ 0 h 69"/>
                  <a:gd name="T50" fmla="*/ 0 w 111"/>
                  <a:gd name="T51" fmla="*/ 0 h 69"/>
                  <a:gd name="T52" fmla="*/ 0 w 111"/>
                  <a:gd name="T53" fmla="*/ 0 h 69"/>
                  <a:gd name="T54" fmla="*/ 0 w 111"/>
                  <a:gd name="T55" fmla="*/ 0 h 69"/>
                  <a:gd name="T56" fmla="*/ 0 w 111"/>
                  <a:gd name="T57" fmla="*/ 0 h 69"/>
                  <a:gd name="T58" fmla="*/ 0 w 111"/>
                  <a:gd name="T59" fmla="*/ 0 h 69"/>
                  <a:gd name="T60" fmla="*/ 0 w 111"/>
                  <a:gd name="T61" fmla="*/ 0 h 69"/>
                  <a:gd name="T62" fmla="*/ 0 w 111"/>
                  <a:gd name="T63" fmla="*/ 0 h 69"/>
                  <a:gd name="T64" fmla="*/ 0 w 111"/>
                  <a:gd name="T65" fmla="*/ 0 h 69"/>
                  <a:gd name="T66" fmla="*/ 0 w 111"/>
                  <a:gd name="T67" fmla="*/ 0 h 69"/>
                  <a:gd name="T68" fmla="*/ 0 w 111"/>
                  <a:gd name="T69" fmla="*/ 0 h 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1"/>
                  <a:gd name="T106" fmla="*/ 0 h 69"/>
                  <a:gd name="T107" fmla="*/ 111 w 111"/>
                  <a:gd name="T108" fmla="*/ 69 h 6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1" h="69">
                    <a:moveTo>
                      <a:pt x="8" y="50"/>
                    </a:moveTo>
                    <a:lnTo>
                      <a:pt x="80" y="69"/>
                    </a:lnTo>
                    <a:lnTo>
                      <a:pt x="85" y="69"/>
                    </a:lnTo>
                    <a:lnTo>
                      <a:pt x="89" y="68"/>
                    </a:lnTo>
                    <a:lnTo>
                      <a:pt x="93" y="66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8" y="58"/>
                    </a:lnTo>
                    <a:lnTo>
                      <a:pt x="100" y="57"/>
                    </a:lnTo>
                    <a:lnTo>
                      <a:pt x="101" y="55"/>
                    </a:lnTo>
                    <a:lnTo>
                      <a:pt x="104" y="51"/>
                    </a:lnTo>
                    <a:lnTo>
                      <a:pt x="107" y="46"/>
                    </a:lnTo>
                    <a:lnTo>
                      <a:pt x="110" y="42"/>
                    </a:lnTo>
                    <a:lnTo>
                      <a:pt x="111" y="38"/>
                    </a:lnTo>
                    <a:lnTo>
                      <a:pt x="111" y="37"/>
                    </a:lnTo>
                    <a:lnTo>
                      <a:pt x="111" y="36"/>
                    </a:lnTo>
                    <a:lnTo>
                      <a:pt x="111" y="35"/>
                    </a:lnTo>
                    <a:lnTo>
                      <a:pt x="111" y="31"/>
                    </a:lnTo>
                    <a:lnTo>
                      <a:pt x="110" y="27"/>
                    </a:lnTo>
                    <a:lnTo>
                      <a:pt x="110" y="24"/>
                    </a:lnTo>
                    <a:lnTo>
                      <a:pt x="109" y="19"/>
                    </a:lnTo>
                    <a:lnTo>
                      <a:pt x="108" y="19"/>
                    </a:lnTo>
                    <a:lnTo>
                      <a:pt x="108" y="18"/>
                    </a:lnTo>
                    <a:lnTo>
                      <a:pt x="107" y="16"/>
                    </a:lnTo>
                    <a:lnTo>
                      <a:pt x="105" y="15"/>
                    </a:lnTo>
                    <a:lnTo>
                      <a:pt x="103" y="14"/>
                    </a:lnTo>
                    <a:lnTo>
                      <a:pt x="100" y="13"/>
                    </a:lnTo>
                    <a:lnTo>
                      <a:pt x="97" y="12"/>
                    </a:lnTo>
                    <a:lnTo>
                      <a:pt x="92" y="12"/>
                    </a:lnTo>
                    <a:lnTo>
                      <a:pt x="89" y="11"/>
                    </a:lnTo>
                    <a:lnTo>
                      <a:pt x="84" y="10"/>
                    </a:lnTo>
                    <a:lnTo>
                      <a:pt x="80" y="9"/>
                    </a:lnTo>
                    <a:lnTo>
                      <a:pt x="75" y="9"/>
                    </a:lnTo>
                    <a:lnTo>
                      <a:pt x="71" y="8"/>
                    </a:lnTo>
                    <a:lnTo>
                      <a:pt x="67" y="7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4" y="5"/>
                    </a:lnTo>
                    <a:lnTo>
                      <a:pt x="50" y="3"/>
                    </a:lnTo>
                    <a:lnTo>
                      <a:pt x="46" y="2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0" y="9"/>
                    </a:lnTo>
                    <a:lnTo>
                      <a:pt x="17" y="12"/>
                    </a:lnTo>
                    <a:lnTo>
                      <a:pt x="13" y="16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7" name="Freeform 184"/>
              <p:cNvSpPr>
                <a:spLocks/>
              </p:cNvSpPr>
              <p:nvPr/>
            </p:nvSpPr>
            <p:spPr bwMode="auto">
              <a:xfrm>
                <a:off x="1757" y="2425"/>
                <a:ext cx="26" cy="10"/>
              </a:xfrm>
              <a:custGeom>
                <a:avLst/>
                <a:gdLst>
                  <a:gd name="T0" fmla="*/ 0 w 77"/>
                  <a:gd name="T1" fmla="*/ 0 h 30"/>
                  <a:gd name="T2" fmla="*/ 0 w 77"/>
                  <a:gd name="T3" fmla="*/ 0 h 30"/>
                  <a:gd name="T4" fmla="*/ 0 w 77"/>
                  <a:gd name="T5" fmla="*/ 0 h 30"/>
                  <a:gd name="T6" fmla="*/ 0 w 77"/>
                  <a:gd name="T7" fmla="*/ 0 h 30"/>
                  <a:gd name="T8" fmla="*/ 0 w 77"/>
                  <a:gd name="T9" fmla="*/ 0 h 30"/>
                  <a:gd name="T10" fmla="*/ 0 w 77"/>
                  <a:gd name="T11" fmla="*/ 0 h 30"/>
                  <a:gd name="T12" fmla="*/ 0 w 77"/>
                  <a:gd name="T13" fmla="*/ 0 h 30"/>
                  <a:gd name="T14" fmla="*/ 0 w 77"/>
                  <a:gd name="T15" fmla="*/ 0 h 30"/>
                  <a:gd name="T16" fmla="*/ 0 w 77"/>
                  <a:gd name="T17" fmla="*/ 0 h 30"/>
                  <a:gd name="T18" fmla="*/ 0 w 77"/>
                  <a:gd name="T19" fmla="*/ 0 h 30"/>
                  <a:gd name="T20" fmla="*/ 0 w 77"/>
                  <a:gd name="T21" fmla="*/ 0 h 30"/>
                  <a:gd name="T22" fmla="*/ 0 w 77"/>
                  <a:gd name="T23" fmla="*/ 0 h 30"/>
                  <a:gd name="T24" fmla="*/ 0 w 77"/>
                  <a:gd name="T25" fmla="*/ 0 h 30"/>
                  <a:gd name="T26" fmla="*/ 0 w 77"/>
                  <a:gd name="T27" fmla="*/ 0 h 30"/>
                  <a:gd name="T28" fmla="*/ 0 w 77"/>
                  <a:gd name="T29" fmla="*/ 0 h 30"/>
                  <a:gd name="T30" fmla="*/ 0 w 77"/>
                  <a:gd name="T31" fmla="*/ 0 h 30"/>
                  <a:gd name="T32" fmla="*/ 0 w 77"/>
                  <a:gd name="T33" fmla="*/ 0 h 30"/>
                  <a:gd name="T34" fmla="*/ 0 w 77"/>
                  <a:gd name="T35" fmla="*/ 0 h 30"/>
                  <a:gd name="T36" fmla="*/ 0 w 77"/>
                  <a:gd name="T37" fmla="*/ 0 h 30"/>
                  <a:gd name="T38" fmla="*/ 0 w 77"/>
                  <a:gd name="T39" fmla="*/ 0 h 30"/>
                  <a:gd name="T40" fmla="*/ 0 w 77"/>
                  <a:gd name="T41" fmla="*/ 0 h 30"/>
                  <a:gd name="T42" fmla="*/ 0 w 77"/>
                  <a:gd name="T43" fmla="*/ 0 h 30"/>
                  <a:gd name="T44" fmla="*/ 0 w 77"/>
                  <a:gd name="T45" fmla="*/ 0 h 30"/>
                  <a:gd name="T46" fmla="*/ 0 w 77"/>
                  <a:gd name="T47" fmla="*/ 0 h 30"/>
                  <a:gd name="T48" fmla="*/ 0 w 77"/>
                  <a:gd name="T49" fmla="*/ 0 h 30"/>
                  <a:gd name="T50" fmla="*/ 0 w 77"/>
                  <a:gd name="T51" fmla="*/ 0 h 30"/>
                  <a:gd name="T52" fmla="*/ 0 w 77"/>
                  <a:gd name="T53" fmla="*/ 0 h 30"/>
                  <a:gd name="T54" fmla="*/ 0 w 77"/>
                  <a:gd name="T55" fmla="*/ 0 h 30"/>
                  <a:gd name="T56" fmla="*/ 0 w 77"/>
                  <a:gd name="T57" fmla="*/ 0 h 30"/>
                  <a:gd name="T58" fmla="*/ 0 w 77"/>
                  <a:gd name="T59" fmla="*/ 0 h 30"/>
                  <a:gd name="T60" fmla="*/ 0 w 77"/>
                  <a:gd name="T61" fmla="*/ 0 h 30"/>
                  <a:gd name="T62" fmla="*/ 0 w 77"/>
                  <a:gd name="T63" fmla="*/ 0 h 30"/>
                  <a:gd name="T64" fmla="*/ 0 w 77"/>
                  <a:gd name="T65" fmla="*/ 0 h 30"/>
                  <a:gd name="T66" fmla="*/ 0 w 77"/>
                  <a:gd name="T67" fmla="*/ 0 h 30"/>
                  <a:gd name="T68" fmla="*/ 0 w 77"/>
                  <a:gd name="T69" fmla="*/ 0 h 30"/>
                  <a:gd name="T70" fmla="*/ 0 w 77"/>
                  <a:gd name="T71" fmla="*/ 0 h 30"/>
                  <a:gd name="T72" fmla="*/ 0 w 77"/>
                  <a:gd name="T73" fmla="*/ 0 h 30"/>
                  <a:gd name="T74" fmla="*/ 0 w 77"/>
                  <a:gd name="T75" fmla="*/ 0 h 30"/>
                  <a:gd name="T76" fmla="*/ 0 w 77"/>
                  <a:gd name="T77" fmla="*/ 0 h 30"/>
                  <a:gd name="T78" fmla="*/ 0 w 77"/>
                  <a:gd name="T79" fmla="*/ 0 h 30"/>
                  <a:gd name="T80" fmla="*/ 0 w 77"/>
                  <a:gd name="T81" fmla="*/ 0 h 30"/>
                  <a:gd name="T82" fmla="*/ 0 w 77"/>
                  <a:gd name="T83" fmla="*/ 0 h 30"/>
                  <a:gd name="T84" fmla="*/ 0 w 77"/>
                  <a:gd name="T85" fmla="*/ 0 h 30"/>
                  <a:gd name="T86" fmla="*/ 0 w 77"/>
                  <a:gd name="T87" fmla="*/ 0 h 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30"/>
                  <a:gd name="T134" fmla="*/ 77 w 77"/>
                  <a:gd name="T135" fmla="*/ 30 h 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30">
                    <a:moveTo>
                      <a:pt x="2" y="11"/>
                    </a:move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1" y="3"/>
                    </a:lnTo>
                    <a:lnTo>
                      <a:pt x="18" y="4"/>
                    </a:lnTo>
                    <a:lnTo>
                      <a:pt x="20" y="5"/>
                    </a:lnTo>
                    <a:lnTo>
                      <a:pt x="26" y="7"/>
                    </a:lnTo>
                    <a:lnTo>
                      <a:pt x="34" y="9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5" y="13"/>
                    </a:lnTo>
                    <a:lnTo>
                      <a:pt x="61" y="15"/>
                    </a:lnTo>
                    <a:lnTo>
                      <a:pt x="67" y="16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4"/>
                    </a:lnTo>
                    <a:lnTo>
                      <a:pt x="76" y="27"/>
                    </a:lnTo>
                    <a:lnTo>
                      <a:pt x="76" y="29"/>
                    </a:lnTo>
                    <a:lnTo>
                      <a:pt x="76" y="30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8" name="Freeform 185"/>
              <p:cNvSpPr>
                <a:spLocks/>
              </p:cNvSpPr>
              <p:nvPr/>
            </p:nvSpPr>
            <p:spPr bwMode="auto">
              <a:xfrm>
                <a:off x="1784" y="2423"/>
                <a:ext cx="6" cy="11"/>
              </a:xfrm>
              <a:custGeom>
                <a:avLst/>
                <a:gdLst>
                  <a:gd name="T0" fmla="*/ 0 w 18"/>
                  <a:gd name="T1" fmla="*/ 0 h 34"/>
                  <a:gd name="T2" fmla="*/ 0 w 18"/>
                  <a:gd name="T3" fmla="*/ 0 h 34"/>
                  <a:gd name="T4" fmla="*/ 0 w 18"/>
                  <a:gd name="T5" fmla="*/ 0 h 34"/>
                  <a:gd name="T6" fmla="*/ 0 w 18"/>
                  <a:gd name="T7" fmla="*/ 0 h 34"/>
                  <a:gd name="T8" fmla="*/ 0 w 18"/>
                  <a:gd name="T9" fmla="*/ 0 h 34"/>
                  <a:gd name="T10" fmla="*/ 0 w 18"/>
                  <a:gd name="T11" fmla="*/ 0 h 34"/>
                  <a:gd name="T12" fmla="*/ 0 w 18"/>
                  <a:gd name="T13" fmla="*/ 0 h 34"/>
                  <a:gd name="T14" fmla="*/ 0 w 18"/>
                  <a:gd name="T15" fmla="*/ 0 h 34"/>
                  <a:gd name="T16" fmla="*/ 0 w 18"/>
                  <a:gd name="T17" fmla="*/ 0 h 34"/>
                  <a:gd name="T18" fmla="*/ 0 w 18"/>
                  <a:gd name="T19" fmla="*/ 0 h 34"/>
                  <a:gd name="T20" fmla="*/ 0 w 18"/>
                  <a:gd name="T21" fmla="*/ 0 h 34"/>
                  <a:gd name="T22" fmla="*/ 0 w 18"/>
                  <a:gd name="T23" fmla="*/ 0 h 34"/>
                  <a:gd name="T24" fmla="*/ 0 w 18"/>
                  <a:gd name="T25" fmla="*/ 0 h 34"/>
                  <a:gd name="T26" fmla="*/ 0 w 18"/>
                  <a:gd name="T27" fmla="*/ 0 h 34"/>
                  <a:gd name="T28" fmla="*/ 0 w 18"/>
                  <a:gd name="T29" fmla="*/ 0 h 34"/>
                  <a:gd name="T30" fmla="*/ 0 w 18"/>
                  <a:gd name="T31" fmla="*/ 0 h 34"/>
                  <a:gd name="T32" fmla="*/ 0 w 18"/>
                  <a:gd name="T33" fmla="*/ 0 h 34"/>
                  <a:gd name="T34" fmla="*/ 0 w 18"/>
                  <a:gd name="T35" fmla="*/ 0 h 34"/>
                  <a:gd name="T36" fmla="*/ 0 w 18"/>
                  <a:gd name="T37" fmla="*/ 0 h 34"/>
                  <a:gd name="T38" fmla="*/ 0 w 18"/>
                  <a:gd name="T39" fmla="*/ 0 h 34"/>
                  <a:gd name="T40" fmla="*/ 0 w 18"/>
                  <a:gd name="T41" fmla="*/ 0 h 34"/>
                  <a:gd name="T42" fmla="*/ 0 w 18"/>
                  <a:gd name="T43" fmla="*/ 0 h 34"/>
                  <a:gd name="T44" fmla="*/ 0 w 18"/>
                  <a:gd name="T45" fmla="*/ 0 h 34"/>
                  <a:gd name="T46" fmla="*/ 0 w 18"/>
                  <a:gd name="T47" fmla="*/ 0 h 34"/>
                  <a:gd name="T48" fmla="*/ 0 w 18"/>
                  <a:gd name="T49" fmla="*/ 0 h 34"/>
                  <a:gd name="T50" fmla="*/ 0 w 18"/>
                  <a:gd name="T51" fmla="*/ 0 h 34"/>
                  <a:gd name="T52" fmla="*/ 0 w 18"/>
                  <a:gd name="T53" fmla="*/ 0 h 34"/>
                  <a:gd name="T54" fmla="*/ 0 w 18"/>
                  <a:gd name="T55" fmla="*/ 0 h 34"/>
                  <a:gd name="T56" fmla="*/ 0 w 18"/>
                  <a:gd name="T57" fmla="*/ 0 h 34"/>
                  <a:gd name="T58" fmla="*/ 0 w 18"/>
                  <a:gd name="T59" fmla="*/ 0 h 34"/>
                  <a:gd name="T60" fmla="*/ 0 w 18"/>
                  <a:gd name="T61" fmla="*/ 0 h 34"/>
                  <a:gd name="T62" fmla="*/ 0 w 18"/>
                  <a:gd name="T63" fmla="*/ 0 h 34"/>
                  <a:gd name="T64" fmla="*/ 0 w 18"/>
                  <a:gd name="T65" fmla="*/ 0 h 34"/>
                  <a:gd name="T66" fmla="*/ 0 w 18"/>
                  <a:gd name="T67" fmla="*/ 0 h 34"/>
                  <a:gd name="T68" fmla="*/ 0 w 18"/>
                  <a:gd name="T69" fmla="*/ 0 h 34"/>
                  <a:gd name="T70" fmla="*/ 0 w 18"/>
                  <a:gd name="T71" fmla="*/ 0 h 34"/>
                  <a:gd name="T72" fmla="*/ 0 w 18"/>
                  <a:gd name="T73" fmla="*/ 0 h 34"/>
                  <a:gd name="T74" fmla="*/ 0 w 18"/>
                  <a:gd name="T75" fmla="*/ 0 h 34"/>
                  <a:gd name="T76" fmla="*/ 0 w 18"/>
                  <a:gd name="T77" fmla="*/ 0 h 34"/>
                  <a:gd name="T78" fmla="*/ 0 w 18"/>
                  <a:gd name="T79" fmla="*/ 0 h 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"/>
                  <a:gd name="T121" fmla="*/ 0 h 34"/>
                  <a:gd name="T122" fmla="*/ 18 w 18"/>
                  <a:gd name="T123" fmla="*/ 34 h 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" h="34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10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9" y="12"/>
                    </a:lnTo>
                    <a:lnTo>
                      <a:pt x="12" y="7"/>
                    </a:lnTo>
                    <a:lnTo>
                      <a:pt x="15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89" name="Freeform 186"/>
              <p:cNvSpPr>
                <a:spLocks/>
              </p:cNvSpPr>
              <p:nvPr/>
            </p:nvSpPr>
            <p:spPr bwMode="auto">
              <a:xfrm>
                <a:off x="1758" y="2415"/>
                <a:ext cx="31" cy="14"/>
              </a:xfrm>
              <a:custGeom>
                <a:avLst/>
                <a:gdLst>
                  <a:gd name="T0" fmla="*/ 0 w 93"/>
                  <a:gd name="T1" fmla="*/ 0 h 41"/>
                  <a:gd name="T2" fmla="*/ 0 w 93"/>
                  <a:gd name="T3" fmla="*/ 0 h 41"/>
                  <a:gd name="T4" fmla="*/ 0 w 93"/>
                  <a:gd name="T5" fmla="*/ 0 h 41"/>
                  <a:gd name="T6" fmla="*/ 0 w 93"/>
                  <a:gd name="T7" fmla="*/ 0 h 41"/>
                  <a:gd name="T8" fmla="*/ 0 w 93"/>
                  <a:gd name="T9" fmla="*/ 0 h 41"/>
                  <a:gd name="T10" fmla="*/ 0 w 93"/>
                  <a:gd name="T11" fmla="*/ 0 h 41"/>
                  <a:gd name="T12" fmla="*/ 0 w 93"/>
                  <a:gd name="T13" fmla="*/ 0 h 41"/>
                  <a:gd name="T14" fmla="*/ 0 w 93"/>
                  <a:gd name="T15" fmla="*/ 0 h 41"/>
                  <a:gd name="T16" fmla="*/ 0 w 93"/>
                  <a:gd name="T17" fmla="*/ 0 h 41"/>
                  <a:gd name="T18" fmla="*/ 0 w 93"/>
                  <a:gd name="T19" fmla="*/ 0 h 41"/>
                  <a:gd name="T20" fmla="*/ 0 w 93"/>
                  <a:gd name="T21" fmla="*/ 0 h 41"/>
                  <a:gd name="T22" fmla="*/ 0 w 93"/>
                  <a:gd name="T23" fmla="*/ 0 h 41"/>
                  <a:gd name="T24" fmla="*/ 0 w 93"/>
                  <a:gd name="T25" fmla="*/ 0 h 41"/>
                  <a:gd name="T26" fmla="*/ 0 w 93"/>
                  <a:gd name="T27" fmla="*/ 0 h 41"/>
                  <a:gd name="T28" fmla="*/ 0 w 93"/>
                  <a:gd name="T29" fmla="*/ 0 h 41"/>
                  <a:gd name="T30" fmla="*/ 0 w 93"/>
                  <a:gd name="T31" fmla="*/ 0 h 41"/>
                  <a:gd name="T32" fmla="*/ 0 w 93"/>
                  <a:gd name="T33" fmla="*/ 0 h 41"/>
                  <a:gd name="T34" fmla="*/ 0 w 93"/>
                  <a:gd name="T35" fmla="*/ 0 h 41"/>
                  <a:gd name="T36" fmla="*/ 0 w 93"/>
                  <a:gd name="T37" fmla="*/ 0 h 41"/>
                  <a:gd name="T38" fmla="*/ 0 w 93"/>
                  <a:gd name="T39" fmla="*/ 0 h 41"/>
                  <a:gd name="T40" fmla="*/ 0 w 93"/>
                  <a:gd name="T41" fmla="*/ 0 h 41"/>
                  <a:gd name="T42" fmla="*/ 0 w 93"/>
                  <a:gd name="T43" fmla="*/ 0 h 41"/>
                  <a:gd name="T44" fmla="*/ 0 w 93"/>
                  <a:gd name="T45" fmla="*/ 0 h 41"/>
                  <a:gd name="T46" fmla="*/ 0 w 93"/>
                  <a:gd name="T47" fmla="*/ 0 h 41"/>
                  <a:gd name="T48" fmla="*/ 0 w 93"/>
                  <a:gd name="T49" fmla="*/ 0 h 41"/>
                  <a:gd name="T50" fmla="*/ 0 w 93"/>
                  <a:gd name="T51" fmla="*/ 0 h 41"/>
                  <a:gd name="T52" fmla="*/ 0 w 93"/>
                  <a:gd name="T53" fmla="*/ 0 h 41"/>
                  <a:gd name="T54" fmla="*/ 0 w 93"/>
                  <a:gd name="T55" fmla="*/ 0 h 41"/>
                  <a:gd name="T56" fmla="*/ 0 w 93"/>
                  <a:gd name="T57" fmla="*/ 0 h 41"/>
                  <a:gd name="T58" fmla="*/ 0 w 93"/>
                  <a:gd name="T59" fmla="*/ 0 h 41"/>
                  <a:gd name="T60" fmla="*/ 0 w 93"/>
                  <a:gd name="T61" fmla="*/ 0 h 41"/>
                  <a:gd name="T62" fmla="*/ 0 w 93"/>
                  <a:gd name="T63" fmla="*/ 0 h 41"/>
                  <a:gd name="T64" fmla="*/ 0 w 93"/>
                  <a:gd name="T65" fmla="*/ 0 h 41"/>
                  <a:gd name="T66" fmla="*/ 0 w 93"/>
                  <a:gd name="T67" fmla="*/ 0 h 41"/>
                  <a:gd name="T68" fmla="*/ 0 w 93"/>
                  <a:gd name="T69" fmla="*/ 0 h 41"/>
                  <a:gd name="T70" fmla="*/ 0 w 93"/>
                  <a:gd name="T71" fmla="*/ 0 h 41"/>
                  <a:gd name="T72" fmla="*/ 0 w 93"/>
                  <a:gd name="T73" fmla="*/ 0 h 41"/>
                  <a:gd name="T74" fmla="*/ 0 w 93"/>
                  <a:gd name="T75" fmla="*/ 0 h 41"/>
                  <a:gd name="T76" fmla="*/ 0 w 93"/>
                  <a:gd name="T77" fmla="*/ 0 h 41"/>
                  <a:gd name="T78" fmla="*/ 0 w 93"/>
                  <a:gd name="T79" fmla="*/ 0 h 41"/>
                  <a:gd name="T80" fmla="*/ 0 w 93"/>
                  <a:gd name="T81" fmla="*/ 0 h 41"/>
                  <a:gd name="T82" fmla="*/ 0 w 93"/>
                  <a:gd name="T83" fmla="*/ 0 h 41"/>
                  <a:gd name="T84" fmla="*/ 0 w 93"/>
                  <a:gd name="T85" fmla="*/ 0 h 41"/>
                  <a:gd name="T86" fmla="*/ 0 w 93"/>
                  <a:gd name="T87" fmla="*/ 0 h 41"/>
                  <a:gd name="T88" fmla="*/ 0 w 93"/>
                  <a:gd name="T89" fmla="*/ 0 h 41"/>
                  <a:gd name="T90" fmla="*/ 0 w 93"/>
                  <a:gd name="T91" fmla="*/ 0 h 41"/>
                  <a:gd name="T92" fmla="*/ 0 w 93"/>
                  <a:gd name="T93" fmla="*/ 0 h 41"/>
                  <a:gd name="T94" fmla="*/ 0 w 93"/>
                  <a:gd name="T95" fmla="*/ 0 h 41"/>
                  <a:gd name="T96" fmla="*/ 0 w 93"/>
                  <a:gd name="T97" fmla="*/ 0 h 41"/>
                  <a:gd name="T98" fmla="*/ 0 w 93"/>
                  <a:gd name="T99" fmla="*/ 0 h 41"/>
                  <a:gd name="T100" fmla="*/ 0 w 93"/>
                  <a:gd name="T101" fmla="*/ 0 h 41"/>
                  <a:gd name="T102" fmla="*/ 0 w 93"/>
                  <a:gd name="T103" fmla="*/ 0 h 41"/>
                  <a:gd name="T104" fmla="*/ 0 w 93"/>
                  <a:gd name="T105" fmla="*/ 0 h 41"/>
                  <a:gd name="T106" fmla="*/ 0 w 93"/>
                  <a:gd name="T107" fmla="*/ 0 h 41"/>
                  <a:gd name="T108" fmla="*/ 0 w 93"/>
                  <a:gd name="T109" fmla="*/ 0 h 41"/>
                  <a:gd name="T110" fmla="*/ 0 w 93"/>
                  <a:gd name="T111" fmla="*/ 0 h 41"/>
                  <a:gd name="T112" fmla="*/ 0 w 93"/>
                  <a:gd name="T113" fmla="*/ 0 h 41"/>
                  <a:gd name="T114" fmla="*/ 0 w 93"/>
                  <a:gd name="T115" fmla="*/ 0 h 41"/>
                  <a:gd name="T116" fmla="*/ 0 w 93"/>
                  <a:gd name="T117" fmla="*/ 0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3"/>
                  <a:gd name="T178" fmla="*/ 0 h 41"/>
                  <a:gd name="T179" fmla="*/ 93 w 9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3" h="41">
                    <a:moveTo>
                      <a:pt x="2" y="19"/>
                    </a:moveTo>
                    <a:lnTo>
                      <a:pt x="7" y="13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3" y="4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6"/>
                    </a:lnTo>
                    <a:lnTo>
                      <a:pt x="60" y="7"/>
                    </a:lnTo>
                    <a:lnTo>
                      <a:pt x="64" y="8"/>
                    </a:lnTo>
                    <a:lnTo>
                      <a:pt x="69" y="8"/>
                    </a:lnTo>
                    <a:lnTo>
                      <a:pt x="73" y="9"/>
                    </a:lnTo>
                    <a:lnTo>
                      <a:pt x="78" y="10"/>
                    </a:lnTo>
                    <a:lnTo>
                      <a:pt x="81" y="11"/>
                    </a:lnTo>
                    <a:lnTo>
                      <a:pt x="86" y="11"/>
                    </a:lnTo>
                    <a:lnTo>
                      <a:pt x="89" y="12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3" y="14"/>
                    </a:lnTo>
                    <a:lnTo>
                      <a:pt x="90" y="21"/>
                    </a:lnTo>
                    <a:lnTo>
                      <a:pt x="87" y="25"/>
                    </a:lnTo>
                    <a:lnTo>
                      <a:pt x="83" y="29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3" y="41"/>
                    </a:lnTo>
                    <a:lnTo>
                      <a:pt x="71" y="41"/>
                    </a:lnTo>
                    <a:lnTo>
                      <a:pt x="65" y="39"/>
                    </a:lnTo>
                    <a:lnTo>
                      <a:pt x="59" y="38"/>
                    </a:lnTo>
                    <a:lnTo>
                      <a:pt x="53" y="36"/>
                    </a:lnTo>
                    <a:lnTo>
                      <a:pt x="45" y="33"/>
                    </a:lnTo>
                    <a:lnTo>
                      <a:pt x="39" y="32"/>
                    </a:lnTo>
                    <a:lnTo>
                      <a:pt x="32" y="30"/>
                    </a:lnTo>
                    <a:lnTo>
                      <a:pt x="25" y="29"/>
                    </a:lnTo>
                    <a:lnTo>
                      <a:pt x="19" y="27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0" name="Freeform 187"/>
              <p:cNvSpPr>
                <a:spLocks/>
              </p:cNvSpPr>
              <p:nvPr/>
            </p:nvSpPr>
            <p:spPr bwMode="auto">
              <a:xfrm>
                <a:off x="1792" y="2309"/>
                <a:ext cx="224" cy="107"/>
              </a:xfrm>
              <a:custGeom>
                <a:avLst/>
                <a:gdLst>
                  <a:gd name="T0" fmla="*/ 0 w 673"/>
                  <a:gd name="T1" fmla="*/ 0 h 319"/>
                  <a:gd name="T2" fmla="*/ 0 w 673"/>
                  <a:gd name="T3" fmla="*/ 0 h 319"/>
                  <a:gd name="T4" fmla="*/ 0 w 673"/>
                  <a:gd name="T5" fmla="*/ 0 h 319"/>
                  <a:gd name="T6" fmla="*/ 0 w 673"/>
                  <a:gd name="T7" fmla="*/ 0 h 319"/>
                  <a:gd name="T8" fmla="*/ 0 w 673"/>
                  <a:gd name="T9" fmla="*/ 0 h 319"/>
                  <a:gd name="T10" fmla="*/ 0 w 673"/>
                  <a:gd name="T11" fmla="*/ 0 h 319"/>
                  <a:gd name="T12" fmla="*/ 1 w 673"/>
                  <a:gd name="T13" fmla="*/ 0 h 319"/>
                  <a:gd name="T14" fmla="*/ 1 w 673"/>
                  <a:gd name="T15" fmla="*/ 0 h 319"/>
                  <a:gd name="T16" fmla="*/ 0 w 673"/>
                  <a:gd name="T17" fmla="*/ 0 h 319"/>
                  <a:gd name="T18" fmla="*/ 0 w 673"/>
                  <a:gd name="T19" fmla="*/ 0 h 3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3"/>
                  <a:gd name="T31" fmla="*/ 0 h 319"/>
                  <a:gd name="T32" fmla="*/ 673 w 673"/>
                  <a:gd name="T33" fmla="*/ 319 h 3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3" h="319">
                    <a:moveTo>
                      <a:pt x="124" y="4"/>
                    </a:moveTo>
                    <a:lnTo>
                      <a:pt x="120" y="0"/>
                    </a:lnTo>
                    <a:lnTo>
                      <a:pt x="119" y="1"/>
                    </a:lnTo>
                    <a:lnTo>
                      <a:pt x="118" y="1"/>
                    </a:lnTo>
                    <a:lnTo>
                      <a:pt x="117" y="6"/>
                    </a:lnTo>
                    <a:lnTo>
                      <a:pt x="0" y="183"/>
                    </a:lnTo>
                    <a:lnTo>
                      <a:pt x="559" y="319"/>
                    </a:lnTo>
                    <a:lnTo>
                      <a:pt x="673" y="133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1" name="Freeform 188"/>
              <p:cNvSpPr>
                <a:spLocks/>
              </p:cNvSpPr>
              <p:nvPr/>
            </p:nvSpPr>
            <p:spPr bwMode="auto">
              <a:xfrm>
                <a:off x="1801" y="2317"/>
                <a:ext cx="211" cy="96"/>
              </a:xfrm>
              <a:custGeom>
                <a:avLst/>
                <a:gdLst>
                  <a:gd name="T0" fmla="*/ 1 w 633"/>
                  <a:gd name="T1" fmla="*/ 0 h 289"/>
                  <a:gd name="T2" fmla="*/ 0 w 633"/>
                  <a:gd name="T3" fmla="*/ 0 h 289"/>
                  <a:gd name="T4" fmla="*/ 0 w 633"/>
                  <a:gd name="T5" fmla="*/ 0 h 289"/>
                  <a:gd name="T6" fmla="*/ 1 w 633"/>
                  <a:gd name="T7" fmla="*/ 0 h 289"/>
                  <a:gd name="T8" fmla="*/ 1 w 633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289"/>
                  <a:gd name="T17" fmla="*/ 633 w 633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289">
                    <a:moveTo>
                      <a:pt x="531" y="289"/>
                    </a:moveTo>
                    <a:lnTo>
                      <a:pt x="0" y="161"/>
                    </a:lnTo>
                    <a:lnTo>
                      <a:pt x="102" y="0"/>
                    </a:lnTo>
                    <a:lnTo>
                      <a:pt x="633" y="123"/>
                    </a:lnTo>
                    <a:lnTo>
                      <a:pt x="531" y="2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2" name="Freeform 189"/>
              <p:cNvSpPr>
                <a:spLocks/>
              </p:cNvSpPr>
              <p:nvPr/>
            </p:nvSpPr>
            <p:spPr bwMode="auto">
              <a:xfrm>
                <a:off x="1897" y="2449"/>
                <a:ext cx="31" cy="18"/>
              </a:xfrm>
              <a:custGeom>
                <a:avLst/>
                <a:gdLst>
                  <a:gd name="T0" fmla="*/ 0 w 91"/>
                  <a:gd name="T1" fmla="*/ 0 h 53"/>
                  <a:gd name="T2" fmla="*/ 0 w 91"/>
                  <a:gd name="T3" fmla="*/ 0 h 53"/>
                  <a:gd name="T4" fmla="*/ 0 w 91"/>
                  <a:gd name="T5" fmla="*/ 0 h 53"/>
                  <a:gd name="T6" fmla="*/ 0 w 91"/>
                  <a:gd name="T7" fmla="*/ 0 h 53"/>
                  <a:gd name="T8" fmla="*/ 0 w 91"/>
                  <a:gd name="T9" fmla="*/ 0 h 53"/>
                  <a:gd name="T10" fmla="*/ 0 w 91"/>
                  <a:gd name="T11" fmla="*/ 0 h 53"/>
                  <a:gd name="T12" fmla="*/ 0 w 91"/>
                  <a:gd name="T13" fmla="*/ 0 h 53"/>
                  <a:gd name="T14" fmla="*/ 0 w 91"/>
                  <a:gd name="T15" fmla="*/ 0 h 53"/>
                  <a:gd name="T16" fmla="*/ 0 w 91"/>
                  <a:gd name="T17" fmla="*/ 0 h 53"/>
                  <a:gd name="T18" fmla="*/ 0 w 91"/>
                  <a:gd name="T19" fmla="*/ 0 h 53"/>
                  <a:gd name="T20" fmla="*/ 0 w 91"/>
                  <a:gd name="T21" fmla="*/ 0 h 53"/>
                  <a:gd name="T22" fmla="*/ 0 w 91"/>
                  <a:gd name="T23" fmla="*/ 0 h 53"/>
                  <a:gd name="T24" fmla="*/ 0 w 91"/>
                  <a:gd name="T25" fmla="*/ 0 h 53"/>
                  <a:gd name="T26" fmla="*/ 0 w 91"/>
                  <a:gd name="T27" fmla="*/ 0 h 53"/>
                  <a:gd name="T28" fmla="*/ 0 w 91"/>
                  <a:gd name="T29" fmla="*/ 0 h 53"/>
                  <a:gd name="T30" fmla="*/ 0 w 91"/>
                  <a:gd name="T31" fmla="*/ 0 h 53"/>
                  <a:gd name="T32" fmla="*/ 0 w 91"/>
                  <a:gd name="T33" fmla="*/ 0 h 53"/>
                  <a:gd name="T34" fmla="*/ 0 w 91"/>
                  <a:gd name="T35" fmla="*/ 0 h 53"/>
                  <a:gd name="T36" fmla="*/ 0 w 91"/>
                  <a:gd name="T37" fmla="*/ 0 h 53"/>
                  <a:gd name="T38" fmla="*/ 0 w 91"/>
                  <a:gd name="T39" fmla="*/ 0 h 53"/>
                  <a:gd name="T40" fmla="*/ 0 w 91"/>
                  <a:gd name="T41" fmla="*/ 0 h 53"/>
                  <a:gd name="T42" fmla="*/ 0 w 91"/>
                  <a:gd name="T43" fmla="*/ 0 h 53"/>
                  <a:gd name="T44" fmla="*/ 0 w 91"/>
                  <a:gd name="T45" fmla="*/ 0 h 53"/>
                  <a:gd name="T46" fmla="*/ 0 w 91"/>
                  <a:gd name="T47" fmla="*/ 0 h 53"/>
                  <a:gd name="T48" fmla="*/ 0 w 91"/>
                  <a:gd name="T49" fmla="*/ 0 h 53"/>
                  <a:gd name="T50" fmla="*/ 0 w 91"/>
                  <a:gd name="T51" fmla="*/ 0 h 53"/>
                  <a:gd name="T52" fmla="*/ 0 w 91"/>
                  <a:gd name="T53" fmla="*/ 0 h 53"/>
                  <a:gd name="T54" fmla="*/ 0 w 91"/>
                  <a:gd name="T55" fmla="*/ 0 h 53"/>
                  <a:gd name="T56" fmla="*/ 0 w 91"/>
                  <a:gd name="T57" fmla="*/ 0 h 53"/>
                  <a:gd name="T58" fmla="*/ 0 w 91"/>
                  <a:gd name="T59" fmla="*/ 0 h 53"/>
                  <a:gd name="T60" fmla="*/ 0 w 91"/>
                  <a:gd name="T61" fmla="*/ 0 h 53"/>
                  <a:gd name="T62" fmla="*/ 0 w 91"/>
                  <a:gd name="T63" fmla="*/ 0 h 53"/>
                  <a:gd name="T64" fmla="*/ 0 w 91"/>
                  <a:gd name="T65" fmla="*/ 0 h 53"/>
                  <a:gd name="T66" fmla="*/ 0 w 91"/>
                  <a:gd name="T67" fmla="*/ 0 h 53"/>
                  <a:gd name="T68" fmla="*/ 0 w 91"/>
                  <a:gd name="T69" fmla="*/ 0 h 53"/>
                  <a:gd name="T70" fmla="*/ 0 w 91"/>
                  <a:gd name="T71" fmla="*/ 0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1"/>
                  <a:gd name="T109" fmla="*/ 0 h 53"/>
                  <a:gd name="T110" fmla="*/ 91 w 91"/>
                  <a:gd name="T111" fmla="*/ 53 h 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1" h="53">
                    <a:moveTo>
                      <a:pt x="87" y="17"/>
                    </a:moveTo>
                    <a:lnTo>
                      <a:pt x="87" y="17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3" y="13"/>
                    </a:lnTo>
                    <a:lnTo>
                      <a:pt x="81" y="12"/>
                    </a:lnTo>
                    <a:lnTo>
                      <a:pt x="75" y="11"/>
                    </a:lnTo>
                    <a:lnTo>
                      <a:pt x="69" y="9"/>
                    </a:lnTo>
                    <a:lnTo>
                      <a:pt x="62" y="8"/>
                    </a:lnTo>
                    <a:lnTo>
                      <a:pt x="55" y="6"/>
                    </a:lnTo>
                    <a:lnTo>
                      <a:pt x="47" y="4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7"/>
                    </a:lnTo>
                    <a:lnTo>
                      <a:pt x="16" y="38"/>
                    </a:lnTo>
                    <a:lnTo>
                      <a:pt x="25" y="41"/>
                    </a:lnTo>
                    <a:lnTo>
                      <a:pt x="37" y="45"/>
                    </a:lnTo>
                    <a:lnTo>
                      <a:pt x="48" y="48"/>
                    </a:lnTo>
                    <a:lnTo>
                      <a:pt x="58" y="50"/>
                    </a:lnTo>
                    <a:lnTo>
                      <a:pt x="65" y="52"/>
                    </a:lnTo>
                    <a:lnTo>
                      <a:pt x="68" y="53"/>
                    </a:lnTo>
                    <a:lnTo>
                      <a:pt x="72" y="53"/>
                    </a:lnTo>
                    <a:lnTo>
                      <a:pt x="76" y="52"/>
                    </a:lnTo>
                    <a:lnTo>
                      <a:pt x="79" y="51"/>
                    </a:lnTo>
                    <a:lnTo>
                      <a:pt x="81" y="49"/>
                    </a:lnTo>
                    <a:lnTo>
                      <a:pt x="82" y="48"/>
                    </a:lnTo>
                    <a:lnTo>
                      <a:pt x="83" y="46"/>
                    </a:lnTo>
                    <a:lnTo>
                      <a:pt x="84" y="43"/>
                    </a:lnTo>
                    <a:lnTo>
                      <a:pt x="85" y="42"/>
                    </a:lnTo>
                    <a:lnTo>
                      <a:pt x="87" y="40"/>
                    </a:lnTo>
                    <a:lnTo>
                      <a:pt x="88" y="37"/>
                    </a:lnTo>
                    <a:lnTo>
                      <a:pt x="90" y="35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0" y="26"/>
                    </a:lnTo>
                    <a:lnTo>
                      <a:pt x="88" y="22"/>
                    </a:lnTo>
                    <a:lnTo>
                      <a:pt x="87" y="1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3" name="Freeform 190"/>
              <p:cNvSpPr>
                <a:spLocks/>
              </p:cNvSpPr>
              <p:nvPr/>
            </p:nvSpPr>
            <p:spPr bwMode="auto">
              <a:xfrm>
                <a:off x="1900" y="2451"/>
                <a:ext cx="24" cy="9"/>
              </a:xfrm>
              <a:custGeom>
                <a:avLst/>
                <a:gdLst>
                  <a:gd name="T0" fmla="*/ 0 w 74"/>
                  <a:gd name="T1" fmla="*/ 0 h 28"/>
                  <a:gd name="T2" fmla="*/ 0 w 74"/>
                  <a:gd name="T3" fmla="*/ 0 h 28"/>
                  <a:gd name="T4" fmla="*/ 0 w 74"/>
                  <a:gd name="T5" fmla="*/ 0 h 28"/>
                  <a:gd name="T6" fmla="*/ 0 w 74"/>
                  <a:gd name="T7" fmla="*/ 0 h 28"/>
                  <a:gd name="T8" fmla="*/ 0 w 74"/>
                  <a:gd name="T9" fmla="*/ 0 h 28"/>
                  <a:gd name="T10" fmla="*/ 0 w 74"/>
                  <a:gd name="T11" fmla="*/ 0 h 28"/>
                  <a:gd name="T12" fmla="*/ 0 w 74"/>
                  <a:gd name="T13" fmla="*/ 0 h 28"/>
                  <a:gd name="T14" fmla="*/ 0 w 74"/>
                  <a:gd name="T15" fmla="*/ 0 h 28"/>
                  <a:gd name="T16" fmla="*/ 0 w 74"/>
                  <a:gd name="T17" fmla="*/ 0 h 28"/>
                  <a:gd name="T18" fmla="*/ 0 w 74"/>
                  <a:gd name="T19" fmla="*/ 0 h 28"/>
                  <a:gd name="T20" fmla="*/ 0 w 74"/>
                  <a:gd name="T21" fmla="*/ 0 h 28"/>
                  <a:gd name="T22" fmla="*/ 0 w 74"/>
                  <a:gd name="T23" fmla="*/ 0 h 28"/>
                  <a:gd name="T24" fmla="*/ 0 w 74"/>
                  <a:gd name="T25" fmla="*/ 0 h 28"/>
                  <a:gd name="T26" fmla="*/ 0 w 74"/>
                  <a:gd name="T27" fmla="*/ 0 h 28"/>
                  <a:gd name="T28" fmla="*/ 0 w 74"/>
                  <a:gd name="T29" fmla="*/ 0 h 28"/>
                  <a:gd name="T30" fmla="*/ 0 w 74"/>
                  <a:gd name="T31" fmla="*/ 0 h 28"/>
                  <a:gd name="T32" fmla="*/ 0 w 74"/>
                  <a:gd name="T33" fmla="*/ 0 h 28"/>
                  <a:gd name="T34" fmla="*/ 0 w 74"/>
                  <a:gd name="T35" fmla="*/ 0 h 28"/>
                  <a:gd name="T36" fmla="*/ 0 w 74"/>
                  <a:gd name="T37" fmla="*/ 0 h 28"/>
                  <a:gd name="T38" fmla="*/ 0 w 74"/>
                  <a:gd name="T39" fmla="*/ 0 h 28"/>
                  <a:gd name="T40" fmla="*/ 0 w 74"/>
                  <a:gd name="T41" fmla="*/ 0 h 28"/>
                  <a:gd name="T42" fmla="*/ 0 w 74"/>
                  <a:gd name="T43" fmla="*/ 0 h 28"/>
                  <a:gd name="T44" fmla="*/ 0 w 74"/>
                  <a:gd name="T45" fmla="*/ 0 h 28"/>
                  <a:gd name="T46" fmla="*/ 0 w 74"/>
                  <a:gd name="T47" fmla="*/ 0 h 28"/>
                  <a:gd name="T48" fmla="*/ 0 w 74"/>
                  <a:gd name="T49" fmla="*/ 0 h 28"/>
                  <a:gd name="T50" fmla="*/ 0 w 74"/>
                  <a:gd name="T51" fmla="*/ 0 h 28"/>
                  <a:gd name="T52" fmla="*/ 0 w 74"/>
                  <a:gd name="T53" fmla="*/ 0 h 28"/>
                  <a:gd name="T54" fmla="*/ 0 w 74"/>
                  <a:gd name="T55" fmla="*/ 0 h 28"/>
                  <a:gd name="T56" fmla="*/ 0 w 74"/>
                  <a:gd name="T57" fmla="*/ 0 h 28"/>
                  <a:gd name="T58" fmla="*/ 0 w 74"/>
                  <a:gd name="T59" fmla="*/ 0 h 28"/>
                  <a:gd name="T60" fmla="*/ 0 w 74"/>
                  <a:gd name="T61" fmla="*/ 0 h 28"/>
                  <a:gd name="T62" fmla="*/ 0 w 74"/>
                  <a:gd name="T63" fmla="*/ 0 h 28"/>
                  <a:gd name="T64" fmla="*/ 0 w 74"/>
                  <a:gd name="T65" fmla="*/ 0 h 28"/>
                  <a:gd name="T66" fmla="*/ 0 w 74"/>
                  <a:gd name="T67" fmla="*/ 0 h 28"/>
                  <a:gd name="T68" fmla="*/ 0 w 74"/>
                  <a:gd name="T69" fmla="*/ 0 h 28"/>
                  <a:gd name="T70" fmla="*/ 0 w 74"/>
                  <a:gd name="T71" fmla="*/ 0 h 28"/>
                  <a:gd name="T72" fmla="*/ 0 w 74"/>
                  <a:gd name="T73" fmla="*/ 0 h 28"/>
                  <a:gd name="T74" fmla="*/ 0 w 74"/>
                  <a:gd name="T75" fmla="*/ 0 h 28"/>
                  <a:gd name="T76" fmla="*/ 0 w 74"/>
                  <a:gd name="T77" fmla="*/ 0 h 28"/>
                  <a:gd name="T78" fmla="*/ 0 w 74"/>
                  <a:gd name="T79" fmla="*/ 0 h 28"/>
                  <a:gd name="T80" fmla="*/ 0 w 74"/>
                  <a:gd name="T81" fmla="*/ 0 h 28"/>
                  <a:gd name="T82" fmla="*/ 0 w 74"/>
                  <a:gd name="T83" fmla="*/ 0 h 28"/>
                  <a:gd name="T84" fmla="*/ 0 w 74"/>
                  <a:gd name="T85" fmla="*/ 0 h 28"/>
                  <a:gd name="T86" fmla="*/ 0 w 74"/>
                  <a:gd name="T87" fmla="*/ 0 h 28"/>
                  <a:gd name="T88" fmla="*/ 0 w 74"/>
                  <a:gd name="T89" fmla="*/ 0 h 28"/>
                  <a:gd name="T90" fmla="*/ 0 w 74"/>
                  <a:gd name="T91" fmla="*/ 0 h 28"/>
                  <a:gd name="T92" fmla="*/ 0 w 74"/>
                  <a:gd name="T93" fmla="*/ 0 h 28"/>
                  <a:gd name="T94" fmla="*/ 0 w 74"/>
                  <a:gd name="T95" fmla="*/ 0 h 28"/>
                  <a:gd name="T96" fmla="*/ 0 w 74"/>
                  <a:gd name="T97" fmla="*/ 0 h 28"/>
                  <a:gd name="T98" fmla="*/ 0 w 74"/>
                  <a:gd name="T99" fmla="*/ 0 h 28"/>
                  <a:gd name="T100" fmla="*/ 0 w 74"/>
                  <a:gd name="T101" fmla="*/ 0 h 28"/>
                  <a:gd name="T102" fmla="*/ 0 w 74"/>
                  <a:gd name="T103" fmla="*/ 0 h 28"/>
                  <a:gd name="T104" fmla="*/ 0 w 74"/>
                  <a:gd name="T105" fmla="*/ 0 h 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4"/>
                  <a:gd name="T160" fmla="*/ 0 h 28"/>
                  <a:gd name="T161" fmla="*/ 74 w 74"/>
                  <a:gd name="T162" fmla="*/ 28 h 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4" h="28">
                    <a:moveTo>
                      <a:pt x="1" y="11"/>
                    </a:moveTo>
                    <a:lnTo>
                      <a:pt x="4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4"/>
                    </a:lnTo>
                    <a:lnTo>
                      <a:pt x="39" y="5"/>
                    </a:lnTo>
                    <a:lnTo>
                      <a:pt x="47" y="7"/>
                    </a:lnTo>
                    <a:lnTo>
                      <a:pt x="54" y="8"/>
                    </a:lnTo>
                    <a:lnTo>
                      <a:pt x="61" y="9"/>
                    </a:lnTo>
                    <a:lnTo>
                      <a:pt x="67" y="11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3" y="14"/>
                    </a:lnTo>
                    <a:lnTo>
                      <a:pt x="72" y="16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1" y="28"/>
                    </a:lnTo>
                    <a:lnTo>
                      <a:pt x="53" y="26"/>
                    </a:lnTo>
                    <a:lnTo>
                      <a:pt x="46" y="25"/>
                    </a:lnTo>
                    <a:lnTo>
                      <a:pt x="38" y="23"/>
                    </a:lnTo>
                    <a:lnTo>
                      <a:pt x="32" y="21"/>
                    </a:lnTo>
                    <a:lnTo>
                      <a:pt x="25" y="19"/>
                    </a:lnTo>
                    <a:lnTo>
                      <a:pt x="17" y="17"/>
                    </a:lnTo>
                    <a:lnTo>
                      <a:pt x="10" y="16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4" name="Freeform 191"/>
              <p:cNvSpPr>
                <a:spLocks/>
              </p:cNvSpPr>
              <p:nvPr/>
            </p:nvSpPr>
            <p:spPr bwMode="auto">
              <a:xfrm>
                <a:off x="1899" y="2457"/>
                <a:ext cx="22" cy="8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0 h 24"/>
                  <a:gd name="T4" fmla="*/ 0 w 64"/>
                  <a:gd name="T5" fmla="*/ 0 h 24"/>
                  <a:gd name="T6" fmla="*/ 0 w 64"/>
                  <a:gd name="T7" fmla="*/ 0 h 24"/>
                  <a:gd name="T8" fmla="*/ 0 w 64"/>
                  <a:gd name="T9" fmla="*/ 0 h 24"/>
                  <a:gd name="T10" fmla="*/ 0 w 64"/>
                  <a:gd name="T11" fmla="*/ 0 h 24"/>
                  <a:gd name="T12" fmla="*/ 0 w 64"/>
                  <a:gd name="T13" fmla="*/ 0 h 24"/>
                  <a:gd name="T14" fmla="*/ 0 w 64"/>
                  <a:gd name="T15" fmla="*/ 0 h 24"/>
                  <a:gd name="T16" fmla="*/ 0 w 64"/>
                  <a:gd name="T17" fmla="*/ 0 h 24"/>
                  <a:gd name="T18" fmla="*/ 0 w 64"/>
                  <a:gd name="T19" fmla="*/ 0 h 24"/>
                  <a:gd name="T20" fmla="*/ 0 w 64"/>
                  <a:gd name="T21" fmla="*/ 0 h 24"/>
                  <a:gd name="T22" fmla="*/ 0 w 64"/>
                  <a:gd name="T23" fmla="*/ 0 h 24"/>
                  <a:gd name="T24" fmla="*/ 0 w 64"/>
                  <a:gd name="T25" fmla="*/ 0 h 24"/>
                  <a:gd name="T26" fmla="*/ 0 w 64"/>
                  <a:gd name="T27" fmla="*/ 0 h 24"/>
                  <a:gd name="T28" fmla="*/ 0 w 64"/>
                  <a:gd name="T29" fmla="*/ 0 h 24"/>
                  <a:gd name="T30" fmla="*/ 0 w 64"/>
                  <a:gd name="T31" fmla="*/ 0 h 24"/>
                  <a:gd name="T32" fmla="*/ 0 w 64"/>
                  <a:gd name="T33" fmla="*/ 0 h 24"/>
                  <a:gd name="T34" fmla="*/ 0 w 64"/>
                  <a:gd name="T35" fmla="*/ 0 h 24"/>
                  <a:gd name="T36" fmla="*/ 0 w 64"/>
                  <a:gd name="T37" fmla="*/ 0 h 24"/>
                  <a:gd name="T38" fmla="*/ 0 w 64"/>
                  <a:gd name="T39" fmla="*/ 0 h 24"/>
                  <a:gd name="T40" fmla="*/ 0 w 64"/>
                  <a:gd name="T41" fmla="*/ 0 h 24"/>
                  <a:gd name="T42" fmla="*/ 0 w 64"/>
                  <a:gd name="T43" fmla="*/ 0 h 24"/>
                  <a:gd name="T44" fmla="*/ 0 w 64"/>
                  <a:gd name="T45" fmla="*/ 0 h 24"/>
                  <a:gd name="T46" fmla="*/ 0 w 64"/>
                  <a:gd name="T47" fmla="*/ 0 h 24"/>
                  <a:gd name="T48" fmla="*/ 0 w 64"/>
                  <a:gd name="T49" fmla="*/ 0 h 24"/>
                  <a:gd name="T50" fmla="*/ 0 w 64"/>
                  <a:gd name="T51" fmla="*/ 0 h 24"/>
                  <a:gd name="T52" fmla="*/ 0 w 64"/>
                  <a:gd name="T53" fmla="*/ 0 h 24"/>
                  <a:gd name="T54" fmla="*/ 0 w 64"/>
                  <a:gd name="T55" fmla="*/ 0 h 24"/>
                  <a:gd name="T56" fmla="*/ 0 w 64"/>
                  <a:gd name="T57" fmla="*/ 0 h 24"/>
                  <a:gd name="T58" fmla="*/ 0 w 64"/>
                  <a:gd name="T59" fmla="*/ 0 h 24"/>
                  <a:gd name="T60" fmla="*/ 0 w 64"/>
                  <a:gd name="T61" fmla="*/ 0 h 24"/>
                  <a:gd name="T62" fmla="*/ 0 w 64"/>
                  <a:gd name="T63" fmla="*/ 0 h 24"/>
                  <a:gd name="T64" fmla="*/ 0 w 64"/>
                  <a:gd name="T65" fmla="*/ 0 h 24"/>
                  <a:gd name="T66" fmla="*/ 0 w 64"/>
                  <a:gd name="T67" fmla="*/ 0 h 24"/>
                  <a:gd name="T68" fmla="*/ 0 w 64"/>
                  <a:gd name="T69" fmla="*/ 0 h 24"/>
                  <a:gd name="T70" fmla="*/ 0 w 64"/>
                  <a:gd name="T71" fmla="*/ 0 h 24"/>
                  <a:gd name="T72" fmla="*/ 0 w 64"/>
                  <a:gd name="T73" fmla="*/ 0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24"/>
                  <a:gd name="T113" fmla="*/ 64 w 64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24">
                    <a:moveTo>
                      <a:pt x="0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3"/>
                    </a:lnTo>
                    <a:lnTo>
                      <a:pt x="17" y="4"/>
                    </a:lnTo>
                    <a:lnTo>
                      <a:pt x="24" y="6"/>
                    </a:lnTo>
                    <a:lnTo>
                      <a:pt x="32" y="7"/>
                    </a:lnTo>
                    <a:lnTo>
                      <a:pt x="38" y="9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59" y="23"/>
                    </a:lnTo>
                    <a:lnTo>
                      <a:pt x="53" y="21"/>
                    </a:lnTo>
                    <a:lnTo>
                      <a:pt x="42" y="18"/>
                    </a:lnTo>
                    <a:lnTo>
                      <a:pt x="32" y="15"/>
                    </a:lnTo>
                    <a:lnTo>
                      <a:pt x="20" y="12"/>
                    </a:lnTo>
                    <a:lnTo>
                      <a:pt x="10" y="9"/>
                    </a:lnTo>
                    <a:lnTo>
                      <a:pt x="3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5" name="Freeform 192"/>
              <p:cNvSpPr>
                <a:spLocks/>
              </p:cNvSpPr>
              <p:nvPr/>
            </p:nvSpPr>
            <p:spPr bwMode="auto">
              <a:xfrm>
                <a:off x="1923" y="2458"/>
                <a:ext cx="3" cy="7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0 h 21"/>
                  <a:gd name="T4" fmla="*/ 0 w 9"/>
                  <a:gd name="T5" fmla="*/ 0 h 21"/>
                  <a:gd name="T6" fmla="*/ 0 w 9"/>
                  <a:gd name="T7" fmla="*/ 0 h 21"/>
                  <a:gd name="T8" fmla="*/ 0 w 9"/>
                  <a:gd name="T9" fmla="*/ 0 h 21"/>
                  <a:gd name="T10" fmla="*/ 0 w 9"/>
                  <a:gd name="T11" fmla="*/ 0 h 21"/>
                  <a:gd name="T12" fmla="*/ 0 w 9"/>
                  <a:gd name="T13" fmla="*/ 0 h 21"/>
                  <a:gd name="T14" fmla="*/ 0 w 9"/>
                  <a:gd name="T15" fmla="*/ 0 h 21"/>
                  <a:gd name="T16" fmla="*/ 0 w 9"/>
                  <a:gd name="T17" fmla="*/ 0 h 21"/>
                  <a:gd name="T18" fmla="*/ 0 w 9"/>
                  <a:gd name="T19" fmla="*/ 0 h 21"/>
                  <a:gd name="T20" fmla="*/ 0 w 9"/>
                  <a:gd name="T21" fmla="*/ 0 h 21"/>
                  <a:gd name="T22" fmla="*/ 0 w 9"/>
                  <a:gd name="T23" fmla="*/ 0 h 21"/>
                  <a:gd name="T24" fmla="*/ 0 w 9"/>
                  <a:gd name="T25" fmla="*/ 0 h 21"/>
                  <a:gd name="T26" fmla="*/ 0 w 9"/>
                  <a:gd name="T27" fmla="*/ 0 h 21"/>
                  <a:gd name="T28" fmla="*/ 0 w 9"/>
                  <a:gd name="T29" fmla="*/ 0 h 21"/>
                  <a:gd name="T30" fmla="*/ 0 w 9"/>
                  <a:gd name="T31" fmla="*/ 0 h 21"/>
                  <a:gd name="T32" fmla="*/ 0 w 9"/>
                  <a:gd name="T33" fmla="*/ 0 h 21"/>
                  <a:gd name="T34" fmla="*/ 0 w 9"/>
                  <a:gd name="T35" fmla="*/ 0 h 21"/>
                  <a:gd name="T36" fmla="*/ 0 w 9"/>
                  <a:gd name="T37" fmla="*/ 0 h 21"/>
                  <a:gd name="T38" fmla="*/ 0 w 9"/>
                  <a:gd name="T39" fmla="*/ 0 h 21"/>
                  <a:gd name="T40" fmla="*/ 0 w 9"/>
                  <a:gd name="T41" fmla="*/ 0 h 21"/>
                  <a:gd name="T42" fmla="*/ 0 w 9"/>
                  <a:gd name="T43" fmla="*/ 0 h 21"/>
                  <a:gd name="T44" fmla="*/ 0 w 9"/>
                  <a:gd name="T45" fmla="*/ 0 h 21"/>
                  <a:gd name="T46" fmla="*/ 0 w 9"/>
                  <a:gd name="T47" fmla="*/ 0 h 21"/>
                  <a:gd name="T48" fmla="*/ 0 w 9"/>
                  <a:gd name="T49" fmla="*/ 0 h 21"/>
                  <a:gd name="T50" fmla="*/ 0 w 9"/>
                  <a:gd name="T51" fmla="*/ 0 h 21"/>
                  <a:gd name="T52" fmla="*/ 0 w 9"/>
                  <a:gd name="T53" fmla="*/ 0 h 21"/>
                  <a:gd name="T54" fmla="*/ 0 w 9"/>
                  <a:gd name="T55" fmla="*/ 0 h 21"/>
                  <a:gd name="T56" fmla="*/ 0 w 9"/>
                  <a:gd name="T57" fmla="*/ 0 h 21"/>
                  <a:gd name="T58" fmla="*/ 0 w 9"/>
                  <a:gd name="T59" fmla="*/ 0 h 21"/>
                  <a:gd name="T60" fmla="*/ 0 w 9"/>
                  <a:gd name="T61" fmla="*/ 0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"/>
                  <a:gd name="T94" fmla="*/ 0 h 21"/>
                  <a:gd name="T95" fmla="*/ 9 w 9"/>
                  <a:gd name="T96" fmla="*/ 21 h 2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" h="21">
                    <a:moveTo>
                      <a:pt x="5" y="11"/>
                    </a:moveTo>
                    <a:lnTo>
                      <a:pt x="4" y="13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6" name="Freeform 193"/>
              <p:cNvSpPr>
                <a:spLocks/>
              </p:cNvSpPr>
              <p:nvPr/>
            </p:nvSpPr>
            <p:spPr bwMode="auto">
              <a:xfrm>
                <a:off x="1882" y="2471"/>
                <a:ext cx="31" cy="18"/>
              </a:xfrm>
              <a:custGeom>
                <a:avLst/>
                <a:gdLst>
                  <a:gd name="T0" fmla="*/ 0 w 91"/>
                  <a:gd name="T1" fmla="*/ 0 h 54"/>
                  <a:gd name="T2" fmla="*/ 0 w 91"/>
                  <a:gd name="T3" fmla="*/ 0 h 54"/>
                  <a:gd name="T4" fmla="*/ 0 w 91"/>
                  <a:gd name="T5" fmla="*/ 0 h 54"/>
                  <a:gd name="T6" fmla="*/ 0 w 91"/>
                  <a:gd name="T7" fmla="*/ 0 h 54"/>
                  <a:gd name="T8" fmla="*/ 0 w 91"/>
                  <a:gd name="T9" fmla="*/ 0 h 54"/>
                  <a:gd name="T10" fmla="*/ 0 w 91"/>
                  <a:gd name="T11" fmla="*/ 0 h 54"/>
                  <a:gd name="T12" fmla="*/ 0 w 91"/>
                  <a:gd name="T13" fmla="*/ 0 h 54"/>
                  <a:gd name="T14" fmla="*/ 0 w 91"/>
                  <a:gd name="T15" fmla="*/ 0 h 54"/>
                  <a:gd name="T16" fmla="*/ 0 w 91"/>
                  <a:gd name="T17" fmla="*/ 0 h 54"/>
                  <a:gd name="T18" fmla="*/ 0 w 91"/>
                  <a:gd name="T19" fmla="*/ 0 h 54"/>
                  <a:gd name="T20" fmla="*/ 0 w 91"/>
                  <a:gd name="T21" fmla="*/ 0 h 54"/>
                  <a:gd name="T22" fmla="*/ 0 w 91"/>
                  <a:gd name="T23" fmla="*/ 0 h 54"/>
                  <a:gd name="T24" fmla="*/ 0 w 91"/>
                  <a:gd name="T25" fmla="*/ 0 h 54"/>
                  <a:gd name="T26" fmla="*/ 0 w 91"/>
                  <a:gd name="T27" fmla="*/ 0 h 54"/>
                  <a:gd name="T28" fmla="*/ 0 w 91"/>
                  <a:gd name="T29" fmla="*/ 0 h 54"/>
                  <a:gd name="T30" fmla="*/ 0 w 91"/>
                  <a:gd name="T31" fmla="*/ 0 h 54"/>
                  <a:gd name="T32" fmla="*/ 0 w 91"/>
                  <a:gd name="T33" fmla="*/ 0 h 54"/>
                  <a:gd name="T34" fmla="*/ 0 w 91"/>
                  <a:gd name="T35" fmla="*/ 0 h 54"/>
                  <a:gd name="T36" fmla="*/ 0 w 91"/>
                  <a:gd name="T37" fmla="*/ 0 h 54"/>
                  <a:gd name="T38" fmla="*/ 0 w 91"/>
                  <a:gd name="T39" fmla="*/ 0 h 54"/>
                  <a:gd name="T40" fmla="*/ 0 w 91"/>
                  <a:gd name="T41" fmla="*/ 0 h 54"/>
                  <a:gd name="T42" fmla="*/ 0 w 91"/>
                  <a:gd name="T43" fmla="*/ 0 h 54"/>
                  <a:gd name="T44" fmla="*/ 0 w 91"/>
                  <a:gd name="T45" fmla="*/ 0 h 54"/>
                  <a:gd name="T46" fmla="*/ 0 w 91"/>
                  <a:gd name="T47" fmla="*/ 0 h 54"/>
                  <a:gd name="T48" fmla="*/ 0 w 91"/>
                  <a:gd name="T49" fmla="*/ 0 h 54"/>
                  <a:gd name="T50" fmla="*/ 0 w 91"/>
                  <a:gd name="T51" fmla="*/ 0 h 54"/>
                  <a:gd name="T52" fmla="*/ 0 w 91"/>
                  <a:gd name="T53" fmla="*/ 0 h 54"/>
                  <a:gd name="T54" fmla="*/ 0 w 91"/>
                  <a:gd name="T55" fmla="*/ 0 h 54"/>
                  <a:gd name="T56" fmla="*/ 0 w 91"/>
                  <a:gd name="T57" fmla="*/ 0 h 54"/>
                  <a:gd name="T58" fmla="*/ 0 w 91"/>
                  <a:gd name="T59" fmla="*/ 0 h 54"/>
                  <a:gd name="T60" fmla="*/ 0 w 91"/>
                  <a:gd name="T61" fmla="*/ 0 h 54"/>
                  <a:gd name="T62" fmla="*/ 0 w 91"/>
                  <a:gd name="T63" fmla="*/ 0 h 54"/>
                  <a:gd name="T64" fmla="*/ 0 w 91"/>
                  <a:gd name="T65" fmla="*/ 0 h 54"/>
                  <a:gd name="T66" fmla="*/ 0 w 91"/>
                  <a:gd name="T67" fmla="*/ 0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54"/>
                  <a:gd name="T104" fmla="*/ 91 w 91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54">
                    <a:moveTo>
                      <a:pt x="87" y="18"/>
                    </a:moveTo>
                    <a:lnTo>
                      <a:pt x="87" y="17"/>
                    </a:lnTo>
                    <a:lnTo>
                      <a:pt x="87" y="15"/>
                    </a:lnTo>
                    <a:lnTo>
                      <a:pt x="86" y="14"/>
                    </a:lnTo>
                    <a:lnTo>
                      <a:pt x="85" y="13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9" y="11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8"/>
                    </a:lnTo>
                    <a:lnTo>
                      <a:pt x="63" y="7"/>
                    </a:lnTo>
                    <a:lnTo>
                      <a:pt x="59" y="7"/>
                    </a:lnTo>
                    <a:lnTo>
                      <a:pt x="53" y="6"/>
                    </a:lnTo>
                    <a:lnTo>
                      <a:pt x="49" y="5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6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9" y="38"/>
                    </a:lnTo>
                    <a:lnTo>
                      <a:pt x="15" y="39"/>
                    </a:lnTo>
                    <a:lnTo>
                      <a:pt x="26" y="42"/>
                    </a:lnTo>
                    <a:lnTo>
                      <a:pt x="37" y="45"/>
                    </a:lnTo>
                    <a:lnTo>
                      <a:pt x="48" y="48"/>
                    </a:lnTo>
                    <a:lnTo>
                      <a:pt x="59" y="50"/>
                    </a:lnTo>
                    <a:lnTo>
                      <a:pt x="65" y="52"/>
                    </a:lnTo>
                    <a:lnTo>
                      <a:pt x="68" y="54"/>
                    </a:lnTo>
                    <a:lnTo>
                      <a:pt x="71" y="54"/>
                    </a:lnTo>
                    <a:lnTo>
                      <a:pt x="75" y="54"/>
                    </a:lnTo>
                    <a:lnTo>
                      <a:pt x="80" y="51"/>
                    </a:lnTo>
                    <a:lnTo>
                      <a:pt x="82" y="48"/>
                    </a:lnTo>
                    <a:lnTo>
                      <a:pt x="83" y="47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5" y="43"/>
                    </a:lnTo>
                    <a:lnTo>
                      <a:pt x="87" y="40"/>
                    </a:lnTo>
                    <a:lnTo>
                      <a:pt x="89" y="37"/>
                    </a:lnTo>
                    <a:lnTo>
                      <a:pt x="90" y="33"/>
                    </a:lnTo>
                    <a:lnTo>
                      <a:pt x="90" y="29"/>
                    </a:lnTo>
                    <a:lnTo>
                      <a:pt x="91" y="29"/>
                    </a:lnTo>
                    <a:lnTo>
                      <a:pt x="90" y="27"/>
                    </a:lnTo>
                    <a:lnTo>
                      <a:pt x="89" y="25"/>
                    </a:lnTo>
                    <a:lnTo>
                      <a:pt x="88" y="22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7" name="Freeform 194"/>
              <p:cNvSpPr>
                <a:spLocks/>
              </p:cNvSpPr>
              <p:nvPr/>
            </p:nvSpPr>
            <p:spPr bwMode="auto">
              <a:xfrm>
                <a:off x="1885" y="2472"/>
                <a:ext cx="25" cy="10"/>
              </a:xfrm>
              <a:custGeom>
                <a:avLst/>
                <a:gdLst>
                  <a:gd name="T0" fmla="*/ 0 w 74"/>
                  <a:gd name="T1" fmla="*/ 0 h 28"/>
                  <a:gd name="T2" fmla="*/ 0 w 74"/>
                  <a:gd name="T3" fmla="*/ 0 h 28"/>
                  <a:gd name="T4" fmla="*/ 0 w 74"/>
                  <a:gd name="T5" fmla="*/ 0 h 28"/>
                  <a:gd name="T6" fmla="*/ 0 w 74"/>
                  <a:gd name="T7" fmla="*/ 0 h 28"/>
                  <a:gd name="T8" fmla="*/ 0 w 74"/>
                  <a:gd name="T9" fmla="*/ 0 h 28"/>
                  <a:gd name="T10" fmla="*/ 0 w 74"/>
                  <a:gd name="T11" fmla="*/ 0 h 28"/>
                  <a:gd name="T12" fmla="*/ 0 w 74"/>
                  <a:gd name="T13" fmla="*/ 0 h 28"/>
                  <a:gd name="T14" fmla="*/ 0 w 74"/>
                  <a:gd name="T15" fmla="*/ 0 h 28"/>
                  <a:gd name="T16" fmla="*/ 0 w 74"/>
                  <a:gd name="T17" fmla="*/ 0 h 28"/>
                  <a:gd name="T18" fmla="*/ 0 w 74"/>
                  <a:gd name="T19" fmla="*/ 0 h 28"/>
                  <a:gd name="T20" fmla="*/ 0 w 74"/>
                  <a:gd name="T21" fmla="*/ 0 h 28"/>
                  <a:gd name="T22" fmla="*/ 0 w 74"/>
                  <a:gd name="T23" fmla="*/ 0 h 28"/>
                  <a:gd name="T24" fmla="*/ 0 w 74"/>
                  <a:gd name="T25" fmla="*/ 0 h 28"/>
                  <a:gd name="T26" fmla="*/ 0 w 74"/>
                  <a:gd name="T27" fmla="*/ 0 h 28"/>
                  <a:gd name="T28" fmla="*/ 0 w 74"/>
                  <a:gd name="T29" fmla="*/ 0 h 28"/>
                  <a:gd name="T30" fmla="*/ 0 w 74"/>
                  <a:gd name="T31" fmla="*/ 0 h 28"/>
                  <a:gd name="T32" fmla="*/ 0 w 74"/>
                  <a:gd name="T33" fmla="*/ 0 h 28"/>
                  <a:gd name="T34" fmla="*/ 0 w 74"/>
                  <a:gd name="T35" fmla="*/ 0 h 28"/>
                  <a:gd name="T36" fmla="*/ 0 w 74"/>
                  <a:gd name="T37" fmla="*/ 0 h 28"/>
                  <a:gd name="T38" fmla="*/ 0 w 74"/>
                  <a:gd name="T39" fmla="*/ 0 h 28"/>
                  <a:gd name="T40" fmla="*/ 0 w 74"/>
                  <a:gd name="T41" fmla="*/ 0 h 28"/>
                  <a:gd name="T42" fmla="*/ 0 w 74"/>
                  <a:gd name="T43" fmla="*/ 0 h 28"/>
                  <a:gd name="T44" fmla="*/ 0 w 74"/>
                  <a:gd name="T45" fmla="*/ 0 h 28"/>
                  <a:gd name="T46" fmla="*/ 0 w 74"/>
                  <a:gd name="T47" fmla="*/ 0 h 28"/>
                  <a:gd name="T48" fmla="*/ 0 w 74"/>
                  <a:gd name="T49" fmla="*/ 0 h 28"/>
                  <a:gd name="T50" fmla="*/ 0 w 74"/>
                  <a:gd name="T51" fmla="*/ 0 h 28"/>
                  <a:gd name="T52" fmla="*/ 0 w 74"/>
                  <a:gd name="T53" fmla="*/ 0 h 28"/>
                  <a:gd name="T54" fmla="*/ 0 w 74"/>
                  <a:gd name="T55" fmla="*/ 0 h 28"/>
                  <a:gd name="T56" fmla="*/ 0 w 74"/>
                  <a:gd name="T57" fmla="*/ 0 h 28"/>
                  <a:gd name="T58" fmla="*/ 0 w 74"/>
                  <a:gd name="T59" fmla="*/ 0 h 28"/>
                  <a:gd name="T60" fmla="*/ 0 w 74"/>
                  <a:gd name="T61" fmla="*/ 0 h 28"/>
                  <a:gd name="T62" fmla="*/ 0 w 74"/>
                  <a:gd name="T63" fmla="*/ 0 h 28"/>
                  <a:gd name="T64" fmla="*/ 0 w 74"/>
                  <a:gd name="T65" fmla="*/ 0 h 28"/>
                  <a:gd name="T66" fmla="*/ 0 w 74"/>
                  <a:gd name="T67" fmla="*/ 0 h 28"/>
                  <a:gd name="T68" fmla="*/ 0 w 74"/>
                  <a:gd name="T69" fmla="*/ 0 h 28"/>
                  <a:gd name="T70" fmla="*/ 0 w 74"/>
                  <a:gd name="T71" fmla="*/ 0 h 28"/>
                  <a:gd name="T72" fmla="*/ 0 w 74"/>
                  <a:gd name="T73" fmla="*/ 0 h 28"/>
                  <a:gd name="T74" fmla="*/ 0 w 74"/>
                  <a:gd name="T75" fmla="*/ 0 h 28"/>
                  <a:gd name="T76" fmla="*/ 0 w 74"/>
                  <a:gd name="T77" fmla="*/ 0 h 28"/>
                  <a:gd name="T78" fmla="*/ 0 w 74"/>
                  <a:gd name="T79" fmla="*/ 0 h 28"/>
                  <a:gd name="T80" fmla="*/ 0 w 74"/>
                  <a:gd name="T81" fmla="*/ 0 h 28"/>
                  <a:gd name="T82" fmla="*/ 0 w 74"/>
                  <a:gd name="T83" fmla="*/ 0 h 28"/>
                  <a:gd name="T84" fmla="*/ 0 w 74"/>
                  <a:gd name="T85" fmla="*/ 0 h 28"/>
                  <a:gd name="T86" fmla="*/ 0 w 74"/>
                  <a:gd name="T87" fmla="*/ 0 h 28"/>
                  <a:gd name="T88" fmla="*/ 0 w 74"/>
                  <a:gd name="T89" fmla="*/ 0 h 28"/>
                  <a:gd name="T90" fmla="*/ 0 w 74"/>
                  <a:gd name="T91" fmla="*/ 0 h 28"/>
                  <a:gd name="T92" fmla="*/ 0 w 74"/>
                  <a:gd name="T93" fmla="*/ 0 h 28"/>
                  <a:gd name="T94" fmla="*/ 0 w 74"/>
                  <a:gd name="T95" fmla="*/ 0 h 28"/>
                  <a:gd name="T96" fmla="*/ 0 w 74"/>
                  <a:gd name="T97" fmla="*/ 0 h 28"/>
                  <a:gd name="T98" fmla="*/ 0 w 74"/>
                  <a:gd name="T99" fmla="*/ 0 h 28"/>
                  <a:gd name="T100" fmla="*/ 0 w 74"/>
                  <a:gd name="T101" fmla="*/ 0 h 28"/>
                  <a:gd name="T102" fmla="*/ 0 w 74"/>
                  <a:gd name="T103" fmla="*/ 0 h 28"/>
                  <a:gd name="T104" fmla="*/ 0 w 74"/>
                  <a:gd name="T105" fmla="*/ 0 h 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4"/>
                  <a:gd name="T160" fmla="*/ 0 h 28"/>
                  <a:gd name="T161" fmla="*/ 74 w 74"/>
                  <a:gd name="T162" fmla="*/ 28 h 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4" h="28">
                    <a:moveTo>
                      <a:pt x="1" y="10"/>
                    </a:move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30" y="3"/>
                    </a:lnTo>
                    <a:lnTo>
                      <a:pt x="38" y="4"/>
                    </a:lnTo>
                    <a:lnTo>
                      <a:pt x="45" y="6"/>
                    </a:lnTo>
                    <a:lnTo>
                      <a:pt x="53" y="7"/>
                    </a:lnTo>
                    <a:lnTo>
                      <a:pt x="60" y="9"/>
                    </a:lnTo>
                    <a:lnTo>
                      <a:pt x="67" y="10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67" y="25"/>
                    </a:lnTo>
                    <a:lnTo>
                      <a:pt x="66" y="26"/>
                    </a:lnTo>
                    <a:lnTo>
                      <a:pt x="64" y="27"/>
                    </a:lnTo>
                    <a:lnTo>
                      <a:pt x="63" y="28"/>
                    </a:lnTo>
                    <a:lnTo>
                      <a:pt x="61" y="28"/>
                    </a:lnTo>
                    <a:lnTo>
                      <a:pt x="55" y="26"/>
                    </a:lnTo>
                    <a:lnTo>
                      <a:pt x="47" y="25"/>
                    </a:lnTo>
                    <a:lnTo>
                      <a:pt x="39" y="23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5" y="17"/>
                    </a:lnTo>
                    <a:lnTo>
                      <a:pt x="7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8" name="Freeform 195"/>
              <p:cNvSpPr>
                <a:spLocks/>
              </p:cNvSpPr>
              <p:nvPr/>
            </p:nvSpPr>
            <p:spPr bwMode="auto">
              <a:xfrm>
                <a:off x="1884" y="2478"/>
                <a:ext cx="22" cy="9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0 w 65"/>
                  <a:gd name="T9" fmla="*/ 0 h 25"/>
                  <a:gd name="T10" fmla="*/ 0 w 65"/>
                  <a:gd name="T11" fmla="*/ 0 h 25"/>
                  <a:gd name="T12" fmla="*/ 0 w 65"/>
                  <a:gd name="T13" fmla="*/ 0 h 25"/>
                  <a:gd name="T14" fmla="*/ 0 w 65"/>
                  <a:gd name="T15" fmla="*/ 0 h 25"/>
                  <a:gd name="T16" fmla="*/ 0 w 65"/>
                  <a:gd name="T17" fmla="*/ 0 h 25"/>
                  <a:gd name="T18" fmla="*/ 0 w 65"/>
                  <a:gd name="T19" fmla="*/ 0 h 25"/>
                  <a:gd name="T20" fmla="*/ 0 w 65"/>
                  <a:gd name="T21" fmla="*/ 0 h 25"/>
                  <a:gd name="T22" fmla="*/ 0 w 65"/>
                  <a:gd name="T23" fmla="*/ 0 h 25"/>
                  <a:gd name="T24" fmla="*/ 0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w 65"/>
                  <a:gd name="T35" fmla="*/ 0 h 25"/>
                  <a:gd name="T36" fmla="*/ 0 w 65"/>
                  <a:gd name="T37" fmla="*/ 0 h 25"/>
                  <a:gd name="T38" fmla="*/ 0 w 65"/>
                  <a:gd name="T39" fmla="*/ 0 h 25"/>
                  <a:gd name="T40" fmla="*/ 0 w 65"/>
                  <a:gd name="T41" fmla="*/ 0 h 25"/>
                  <a:gd name="T42" fmla="*/ 0 w 65"/>
                  <a:gd name="T43" fmla="*/ 0 h 25"/>
                  <a:gd name="T44" fmla="*/ 0 w 65"/>
                  <a:gd name="T45" fmla="*/ 0 h 25"/>
                  <a:gd name="T46" fmla="*/ 0 w 65"/>
                  <a:gd name="T47" fmla="*/ 0 h 25"/>
                  <a:gd name="T48" fmla="*/ 0 w 65"/>
                  <a:gd name="T49" fmla="*/ 0 h 25"/>
                  <a:gd name="T50" fmla="*/ 0 w 65"/>
                  <a:gd name="T51" fmla="*/ 0 h 25"/>
                  <a:gd name="T52" fmla="*/ 0 w 65"/>
                  <a:gd name="T53" fmla="*/ 0 h 25"/>
                  <a:gd name="T54" fmla="*/ 0 w 65"/>
                  <a:gd name="T55" fmla="*/ 0 h 25"/>
                  <a:gd name="T56" fmla="*/ 0 w 65"/>
                  <a:gd name="T57" fmla="*/ 0 h 25"/>
                  <a:gd name="T58" fmla="*/ 0 w 65"/>
                  <a:gd name="T59" fmla="*/ 0 h 25"/>
                  <a:gd name="T60" fmla="*/ 0 w 65"/>
                  <a:gd name="T61" fmla="*/ 0 h 25"/>
                  <a:gd name="T62" fmla="*/ 0 w 65"/>
                  <a:gd name="T63" fmla="*/ 0 h 25"/>
                  <a:gd name="T64" fmla="*/ 0 w 65"/>
                  <a:gd name="T65" fmla="*/ 0 h 25"/>
                  <a:gd name="T66" fmla="*/ 0 w 65"/>
                  <a:gd name="T67" fmla="*/ 0 h 25"/>
                  <a:gd name="T68" fmla="*/ 0 w 65"/>
                  <a:gd name="T69" fmla="*/ 0 h 25"/>
                  <a:gd name="T70" fmla="*/ 0 w 65"/>
                  <a:gd name="T71" fmla="*/ 0 h 25"/>
                  <a:gd name="T72" fmla="*/ 0 w 65"/>
                  <a:gd name="T73" fmla="*/ 0 h 25"/>
                  <a:gd name="T74" fmla="*/ 0 w 65"/>
                  <a:gd name="T75" fmla="*/ 0 h 25"/>
                  <a:gd name="T76" fmla="*/ 0 w 65"/>
                  <a:gd name="T77" fmla="*/ 0 h 25"/>
                  <a:gd name="T78" fmla="*/ 0 w 65"/>
                  <a:gd name="T79" fmla="*/ 0 h 25"/>
                  <a:gd name="T80" fmla="*/ 0 w 65"/>
                  <a:gd name="T81" fmla="*/ 0 h 25"/>
                  <a:gd name="T82" fmla="*/ 0 w 65"/>
                  <a:gd name="T83" fmla="*/ 0 h 25"/>
                  <a:gd name="T84" fmla="*/ 0 w 65"/>
                  <a:gd name="T85" fmla="*/ 0 h 25"/>
                  <a:gd name="T86" fmla="*/ 0 w 65"/>
                  <a:gd name="T87" fmla="*/ 0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25"/>
                  <a:gd name="T134" fmla="*/ 65 w 65"/>
                  <a:gd name="T135" fmla="*/ 25 h 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25">
                    <a:moveTo>
                      <a:pt x="0" y="8"/>
                    </a:moveTo>
                    <a:lnTo>
                      <a:pt x="0" y="7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8" y="13"/>
                    </a:lnTo>
                    <a:lnTo>
                      <a:pt x="56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4" y="21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0" y="24"/>
                    </a:lnTo>
                    <a:lnTo>
                      <a:pt x="54" y="22"/>
                    </a:lnTo>
                    <a:lnTo>
                      <a:pt x="43" y="20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10" y="10"/>
                    </a:lnTo>
                    <a:lnTo>
                      <a:pt x="3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099" name="Freeform 196"/>
              <p:cNvSpPr>
                <a:spLocks/>
              </p:cNvSpPr>
              <p:nvPr/>
            </p:nvSpPr>
            <p:spPr bwMode="auto">
              <a:xfrm>
                <a:off x="1907" y="2479"/>
                <a:ext cx="4" cy="7"/>
              </a:xfrm>
              <a:custGeom>
                <a:avLst/>
                <a:gdLst>
                  <a:gd name="T0" fmla="*/ 0 w 11"/>
                  <a:gd name="T1" fmla="*/ 0 h 21"/>
                  <a:gd name="T2" fmla="*/ 0 w 11"/>
                  <a:gd name="T3" fmla="*/ 0 h 21"/>
                  <a:gd name="T4" fmla="*/ 0 w 11"/>
                  <a:gd name="T5" fmla="*/ 0 h 21"/>
                  <a:gd name="T6" fmla="*/ 0 w 11"/>
                  <a:gd name="T7" fmla="*/ 0 h 21"/>
                  <a:gd name="T8" fmla="*/ 0 w 11"/>
                  <a:gd name="T9" fmla="*/ 0 h 21"/>
                  <a:gd name="T10" fmla="*/ 0 w 11"/>
                  <a:gd name="T11" fmla="*/ 0 h 21"/>
                  <a:gd name="T12" fmla="*/ 0 w 11"/>
                  <a:gd name="T13" fmla="*/ 0 h 21"/>
                  <a:gd name="T14" fmla="*/ 0 w 11"/>
                  <a:gd name="T15" fmla="*/ 0 h 21"/>
                  <a:gd name="T16" fmla="*/ 0 w 11"/>
                  <a:gd name="T17" fmla="*/ 0 h 21"/>
                  <a:gd name="T18" fmla="*/ 0 w 11"/>
                  <a:gd name="T19" fmla="*/ 0 h 21"/>
                  <a:gd name="T20" fmla="*/ 0 w 11"/>
                  <a:gd name="T21" fmla="*/ 0 h 21"/>
                  <a:gd name="T22" fmla="*/ 0 w 11"/>
                  <a:gd name="T23" fmla="*/ 0 h 21"/>
                  <a:gd name="T24" fmla="*/ 0 w 11"/>
                  <a:gd name="T25" fmla="*/ 0 h 21"/>
                  <a:gd name="T26" fmla="*/ 0 w 11"/>
                  <a:gd name="T27" fmla="*/ 0 h 21"/>
                  <a:gd name="T28" fmla="*/ 0 w 11"/>
                  <a:gd name="T29" fmla="*/ 0 h 21"/>
                  <a:gd name="T30" fmla="*/ 0 w 11"/>
                  <a:gd name="T31" fmla="*/ 0 h 21"/>
                  <a:gd name="T32" fmla="*/ 0 w 11"/>
                  <a:gd name="T33" fmla="*/ 0 h 21"/>
                  <a:gd name="T34" fmla="*/ 0 w 11"/>
                  <a:gd name="T35" fmla="*/ 0 h 21"/>
                  <a:gd name="T36" fmla="*/ 0 w 11"/>
                  <a:gd name="T37" fmla="*/ 0 h 21"/>
                  <a:gd name="T38" fmla="*/ 0 w 11"/>
                  <a:gd name="T39" fmla="*/ 0 h 21"/>
                  <a:gd name="T40" fmla="*/ 0 w 11"/>
                  <a:gd name="T41" fmla="*/ 0 h 21"/>
                  <a:gd name="T42" fmla="*/ 0 w 11"/>
                  <a:gd name="T43" fmla="*/ 0 h 21"/>
                  <a:gd name="T44" fmla="*/ 0 w 11"/>
                  <a:gd name="T45" fmla="*/ 0 h 21"/>
                  <a:gd name="T46" fmla="*/ 0 w 11"/>
                  <a:gd name="T47" fmla="*/ 0 h 21"/>
                  <a:gd name="T48" fmla="*/ 0 w 11"/>
                  <a:gd name="T49" fmla="*/ 0 h 21"/>
                  <a:gd name="T50" fmla="*/ 0 w 11"/>
                  <a:gd name="T51" fmla="*/ 0 h 21"/>
                  <a:gd name="T52" fmla="*/ 0 w 11"/>
                  <a:gd name="T53" fmla="*/ 0 h 21"/>
                  <a:gd name="T54" fmla="*/ 0 w 11"/>
                  <a:gd name="T55" fmla="*/ 0 h 21"/>
                  <a:gd name="T56" fmla="*/ 0 w 11"/>
                  <a:gd name="T57" fmla="*/ 0 h 21"/>
                  <a:gd name="T58" fmla="*/ 0 w 11"/>
                  <a:gd name="T59" fmla="*/ 0 h 21"/>
                  <a:gd name="T60" fmla="*/ 0 w 11"/>
                  <a:gd name="T61" fmla="*/ 0 h 21"/>
                  <a:gd name="T62" fmla="*/ 0 w 11"/>
                  <a:gd name="T63" fmla="*/ 0 h 21"/>
                  <a:gd name="T64" fmla="*/ 0 w 11"/>
                  <a:gd name="T65" fmla="*/ 0 h 21"/>
                  <a:gd name="T66" fmla="*/ 0 w 11"/>
                  <a:gd name="T67" fmla="*/ 0 h 21"/>
                  <a:gd name="T68" fmla="*/ 0 w 11"/>
                  <a:gd name="T69" fmla="*/ 0 h 21"/>
                  <a:gd name="T70" fmla="*/ 0 w 11"/>
                  <a:gd name="T71" fmla="*/ 0 h 21"/>
                  <a:gd name="T72" fmla="*/ 0 w 11"/>
                  <a:gd name="T73" fmla="*/ 0 h 21"/>
                  <a:gd name="T74" fmla="*/ 0 w 11"/>
                  <a:gd name="T75" fmla="*/ 0 h 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"/>
                  <a:gd name="T115" fmla="*/ 0 h 21"/>
                  <a:gd name="T116" fmla="*/ 11 w 11"/>
                  <a:gd name="T117" fmla="*/ 21 h 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" h="21">
                    <a:moveTo>
                      <a:pt x="10" y="4"/>
                    </a:moveTo>
                    <a:lnTo>
                      <a:pt x="10" y="6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0" name="Freeform 197"/>
              <p:cNvSpPr>
                <a:spLocks/>
              </p:cNvSpPr>
              <p:nvPr/>
            </p:nvSpPr>
            <p:spPr bwMode="auto">
              <a:xfrm>
                <a:off x="1867" y="2493"/>
                <a:ext cx="31" cy="18"/>
              </a:xfrm>
              <a:custGeom>
                <a:avLst/>
                <a:gdLst>
                  <a:gd name="T0" fmla="*/ 0 w 94"/>
                  <a:gd name="T1" fmla="*/ 0 h 56"/>
                  <a:gd name="T2" fmla="*/ 0 w 94"/>
                  <a:gd name="T3" fmla="*/ 0 h 56"/>
                  <a:gd name="T4" fmla="*/ 0 w 94"/>
                  <a:gd name="T5" fmla="*/ 0 h 56"/>
                  <a:gd name="T6" fmla="*/ 0 w 94"/>
                  <a:gd name="T7" fmla="*/ 0 h 56"/>
                  <a:gd name="T8" fmla="*/ 0 w 94"/>
                  <a:gd name="T9" fmla="*/ 0 h 56"/>
                  <a:gd name="T10" fmla="*/ 0 w 94"/>
                  <a:gd name="T11" fmla="*/ 0 h 56"/>
                  <a:gd name="T12" fmla="*/ 0 w 94"/>
                  <a:gd name="T13" fmla="*/ 0 h 56"/>
                  <a:gd name="T14" fmla="*/ 0 w 94"/>
                  <a:gd name="T15" fmla="*/ 0 h 56"/>
                  <a:gd name="T16" fmla="*/ 0 w 94"/>
                  <a:gd name="T17" fmla="*/ 0 h 56"/>
                  <a:gd name="T18" fmla="*/ 0 w 94"/>
                  <a:gd name="T19" fmla="*/ 0 h 56"/>
                  <a:gd name="T20" fmla="*/ 0 w 94"/>
                  <a:gd name="T21" fmla="*/ 0 h 56"/>
                  <a:gd name="T22" fmla="*/ 0 w 94"/>
                  <a:gd name="T23" fmla="*/ 0 h 56"/>
                  <a:gd name="T24" fmla="*/ 0 w 94"/>
                  <a:gd name="T25" fmla="*/ 0 h 56"/>
                  <a:gd name="T26" fmla="*/ 0 w 94"/>
                  <a:gd name="T27" fmla="*/ 0 h 56"/>
                  <a:gd name="T28" fmla="*/ 0 w 94"/>
                  <a:gd name="T29" fmla="*/ 0 h 56"/>
                  <a:gd name="T30" fmla="*/ 0 w 94"/>
                  <a:gd name="T31" fmla="*/ 0 h 56"/>
                  <a:gd name="T32" fmla="*/ 0 w 94"/>
                  <a:gd name="T33" fmla="*/ 0 h 56"/>
                  <a:gd name="T34" fmla="*/ 0 w 94"/>
                  <a:gd name="T35" fmla="*/ 0 h 56"/>
                  <a:gd name="T36" fmla="*/ 0 w 94"/>
                  <a:gd name="T37" fmla="*/ 0 h 56"/>
                  <a:gd name="T38" fmla="*/ 0 w 94"/>
                  <a:gd name="T39" fmla="*/ 0 h 56"/>
                  <a:gd name="T40" fmla="*/ 0 w 94"/>
                  <a:gd name="T41" fmla="*/ 0 h 56"/>
                  <a:gd name="T42" fmla="*/ 0 w 94"/>
                  <a:gd name="T43" fmla="*/ 0 h 56"/>
                  <a:gd name="T44" fmla="*/ 0 w 94"/>
                  <a:gd name="T45" fmla="*/ 0 h 56"/>
                  <a:gd name="T46" fmla="*/ 0 w 94"/>
                  <a:gd name="T47" fmla="*/ 0 h 56"/>
                  <a:gd name="T48" fmla="*/ 0 w 94"/>
                  <a:gd name="T49" fmla="*/ 0 h 56"/>
                  <a:gd name="T50" fmla="*/ 0 w 94"/>
                  <a:gd name="T51" fmla="*/ 0 h 56"/>
                  <a:gd name="T52" fmla="*/ 0 w 94"/>
                  <a:gd name="T53" fmla="*/ 0 h 56"/>
                  <a:gd name="T54" fmla="*/ 0 w 94"/>
                  <a:gd name="T55" fmla="*/ 0 h 56"/>
                  <a:gd name="T56" fmla="*/ 0 w 94"/>
                  <a:gd name="T57" fmla="*/ 0 h 56"/>
                  <a:gd name="T58" fmla="*/ 0 w 94"/>
                  <a:gd name="T59" fmla="*/ 0 h 56"/>
                  <a:gd name="T60" fmla="*/ 0 w 94"/>
                  <a:gd name="T61" fmla="*/ 0 h 56"/>
                  <a:gd name="T62" fmla="*/ 0 w 94"/>
                  <a:gd name="T63" fmla="*/ 0 h 56"/>
                  <a:gd name="T64" fmla="*/ 0 w 94"/>
                  <a:gd name="T65" fmla="*/ 0 h 56"/>
                  <a:gd name="T66" fmla="*/ 0 w 94"/>
                  <a:gd name="T67" fmla="*/ 0 h 56"/>
                  <a:gd name="T68" fmla="*/ 0 w 94"/>
                  <a:gd name="T69" fmla="*/ 0 h 56"/>
                  <a:gd name="T70" fmla="*/ 0 w 94"/>
                  <a:gd name="T71" fmla="*/ 0 h 56"/>
                  <a:gd name="T72" fmla="*/ 0 w 94"/>
                  <a:gd name="T73" fmla="*/ 0 h 56"/>
                  <a:gd name="T74" fmla="*/ 0 w 94"/>
                  <a:gd name="T75" fmla="*/ 0 h 56"/>
                  <a:gd name="T76" fmla="*/ 0 w 94"/>
                  <a:gd name="T77" fmla="*/ 0 h 56"/>
                  <a:gd name="T78" fmla="*/ 0 w 94"/>
                  <a:gd name="T79" fmla="*/ 0 h 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4"/>
                  <a:gd name="T121" fmla="*/ 0 h 56"/>
                  <a:gd name="T122" fmla="*/ 94 w 94"/>
                  <a:gd name="T123" fmla="*/ 56 h 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4" h="56">
                    <a:moveTo>
                      <a:pt x="94" y="31"/>
                    </a:moveTo>
                    <a:lnTo>
                      <a:pt x="93" y="29"/>
                    </a:lnTo>
                    <a:lnTo>
                      <a:pt x="92" y="27"/>
                    </a:lnTo>
                    <a:lnTo>
                      <a:pt x="91" y="24"/>
                    </a:lnTo>
                    <a:lnTo>
                      <a:pt x="90" y="18"/>
                    </a:lnTo>
                    <a:lnTo>
                      <a:pt x="89" y="16"/>
                    </a:lnTo>
                    <a:lnTo>
                      <a:pt x="88" y="14"/>
                    </a:lnTo>
                    <a:lnTo>
                      <a:pt x="85" y="13"/>
                    </a:lnTo>
                    <a:lnTo>
                      <a:pt x="84" y="12"/>
                    </a:lnTo>
                    <a:lnTo>
                      <a:pt x="78" y="11"/>
                    </a:lnTo>
                    <a:lnTo>
                      <a:pt x="72" y="10"/>
                    </a:lnTo>
                    <a:lnTo>
                      <a:pt x="64" y="8"/>
                    </a:lnTo>
                    <a:lnTo>
                      <a:pt x="56" y="7"/>
                    </a:lnTo>
                    <a:lnTo>
                      <a:pt x="48" y="4"/>
                    </a:lnTo>
                    <a:lnTo>
                      <a:pt x="41" y="3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7" y="39"/>
                    </a:lnTo>
                    <a:lnTo>
                      <a:pt x="11" y="40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7" y="44"/>
                    </a:lnTo>
                    <a:lnTo>
                      <a:pt x="33" y="46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0"/>
                    </a:lnTo>
                    <a:lnTo>
                      <a:pt x="54" y="51"/>
                    </a:lnTo>
                    <a:lnTo>
                      <a:pt x="59" y="53"/>
                    </a:lnTo>
                    <a:lnTo>
                      <a:pt x="64" y="54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8" y="55"/>
                    </a:lnTo>
                    <a:lnTo>
                      <a:pt x="81" y="54"/>
                    </a:lnTo>
                    <a:lnTo>
                      <a:pt x="84" y="51"/>
                    </a:lnTo>
                    <a:lnTo>
                      <a:pt x="85" y="50"/>
                    </a:lnTo>
                    <a:lnTo>
                      <a:pt x="87" y="48"/>
                    </a:lnTo>
                    <a:lnTo>
                      <a:pt x="87" y="47"/>
                    </a:lnTo>
                    <a:lnTo>
                      <a:pt x="88" y="46"/>
                    </a:lnTo>
                    <a:lnTo>
                      <a:pt x="90" y="41"/>
                    </a:lnTo>
                    <a:lnTo>
                      <a:pt x="92" y="38"/>
                    </a:lnTo>
                    <a:lnTo>
                      <a:pt x="93" y="35"/>
                    </a:lnTo>
                    <a:lnTo>
                      <a:pt x="94" y="32"/>
                    </a:lnTo>
                    <a:lnTo>
                      <a:pt x="94" y="3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1" name="Freeform 198"/>
              <p:cNvSpPr>
                <a:spLocks/>
              </p:cNvSpPr>
              <p:nvPr/>
            </p:nvSpPr>
            <p:spPr bwMode="auto">
              <a:xfrm>
                <a:off x="1870" y="2495"/>
                <a:ext cx="25" cy="9"/>
              </a:xfrm>
              <a:custGeom>
                <a:avLst/>
                <a:gdLst>
                  <a:gd name="T0" fmla="*/ 0 w 74"/>
                  <a:gd name="T1" fmla="*/ 0 h 29"/>
                  <a:gd name="T2" fmla="*/ 0 w 74"/>
                  <a:gd name="T3" fmla="*/ 0 h 29"/>
                  <a:gd name="T4" fmla="*/ 0 w 74"/>
                  <a:gd name="T5" fmla="*/ 0 h 29"/>
                  <a:gd name="T6" fmla="*/ 0 w 74"/>
                  <a:gd name="T7" fmla="*/ 0 h 29"/>
                  <a:gd name="T8" fmla="*/ 0 w 74"/>
                  <a:gd name="T9" fmla="*/ 0 h 29"/>
                  <a:gd name="T10" fmla="*/ 0 w 74"/>
                  <a:gd name="T11" fmla="*/ 0 h 29"/>
                  <a:gd name="T12" fmla="*/ 0 w 74"/>
                  <a:gd name="T13" fmla="*/ 0 h 29"/>
                  <a:gd name="T14" fmla="*/ 0 w 74"/>
                  <a:gd name="T15" fmla="*/ 0 h 29"/>
                  <a:gd name="T16" fmla="*/ 0 w 74"/>
                  <a:gd name="T17" fmla="*/ 0 h 29"/>
                  <a:gd name="T18" fmla="*/ 0 w 74"/>
                  <a:gd name="T19" fmla="*/ 0 h 29"/>
                  <a:gd name="T20" fmla="*/ 0 w 74"/>
                  <a:gd name="T21" fmla="*/ 0 h 29"/>
                  <a:gd name="T22" fmla="*/ 0 w 74"/>
                  <a:gd name="T23" fmla="*/ 0 h 29"/>
                  <a:gd name="T24" fmla="*/ 0 w 74"/>
                  <a:gd name="T25" fmla="*/ 0 h 29"/>
                  <a:gd name="T26" fmla="*/ 0 w 74"/>
                  <a:gd name="T27" fmla="*/ 0 h 29"/>
                  <a:gd name="T28" fmla="*/ 0 w 74"/>
                  <a:gd name="T29" fmla="*/ 0 h 29"/>
                  <a:gd name="T30" fmla="*/ 0 w 74"/>
                  <a:gd name="T31" fmla="*/ 0 h 29"/>
                  <a:gd name="T32" fmla="*/ 0 w 74"/>
                  <a:gd name="T33" fmla="*/ 0 h 29"/>
                  <a:gd name="T34" fmla="*/ 0 w 74"/>
                  <a:gd name="T35" fmla="*/ 0 h 29"/>
                  <a:gd name="T36" fmla="*/ 0 w 74"/>
                  <a:gd name="T37" fmla="*/ 0 h 29"/>
                  <a:gd name="T38" fmla="*/ 0 w 74"/>
                  <a:gd name="T39" fmla="*/ 0 h 29"/>
                  <a:gd name="T40" fmla="*/ 0 w 74"/>
                  <a:gd name="T41" fmla="*/ 0 h 29"/>
                  <a:gd name="T42" fmla="*/ 0 w 74"/>
                  <a:gd name="T43" fmla="*/ 0 h 29"/>
                  <a:gd name="T44" fmla="*/ 0 w 74"/>
                  <a:gd name="T45" fmla="*/ 0 h 29"/>
                  <a:gd name="T46" fmla="*/ 0 w 74"/>
                  <a:gd name="T47" fmla="*/ 0 h 29"/>
                  <a:gd name="T48" fmla="*/ 0 w 74"/>
                  <a:gd name="T49" fmla="*/ 0 h 29"/>
                  <a:gd name="T50" fmla="*/ 0 w 74"/>
                  <a:gd name="T51" fmla="*/ 0 h 29"/>
                  <a:gd name="T52" fmla="*/ 0 w 74"/>
                  <a:gd name="T53" fmla="*/ 0 h 29"/>
                  <a:gd name="T54" fmla="*/ 0 w 74"/>
                  <a:gd name="T55" fmla="*/ 0 h 29"/>
                  <a:gd name="T56" fmla="*/ 0 w 74"/>
                  <a:gd name="T57" fmla="*/ 0 h 29"/>
                  <a:gd name="T58" fmla="*/ 0 w 74"/>
                  <a:gd name="T59" fmla="*/ 0 h 29"/>
                  <a:gd name="T60" fmla="*/ 0 w 74"/>
                  <a:gd name="T61" fmla="*/ 0 h 29"/>
                  <a:gd name="T62" fmla="*/ 0 w 74"/>
                  <a:gd name="T63" fmla="*/ 0 h 29"/>
                  <a:gd name="T64" fmla="*/ 0 w 74"/>
                  <a:gd name="T65" fmla="*/ 0 h 29"/>
                  <a:gd name="T66" fmla="*/ 0 w 74"/>
                  <a:gd name="T67" fmla="*/ 0 h 29"/>
                  <a:gd name="T68" fmla="*/ 0 w 74"/>
                  <a:gd name="T69" fmla="*/ 0 h 29"/>
                  <a:gd name="T70" fmla="*/ 0 w 74"/>
                  <a:gd name="T71" fmla="*/ 0 h 29"/>
                  <a:gd name="T72" fmla="*/ 0 w 74"/>
                  <a:gd name="T73" fmla="*/ 0 h 29"/>
                  <a:gd name="T74" fmla="*/ 0 w 74"/>
                  <a:gd name="T75" fmla="*/ 0 h 29"/>
                  <a:gd name="T76" fmla="*/ 0 w 74"/>
                  <a:gd name="T77" fmla="*/ 0 h 29"/>
                  <a:gd name="T78" fmla="*/ 0 w 74"/>
                  <a:gd name="T79" fmla="*/ 0 h 29"/>
                  <a:gd name="T80" fmla="*/ 0 w 74"/>
                  <a:gd name="T81" fmla="*/ 0 h 29"/>
                  <a:gd name="T82" fmla="*/ 0 w 74"/>
                  <a:gd name="T83" fmla="*/ 0 h 29"/>
                  <a:gd name="T84" fmla="*/ 0 w 74"/>
                  <a:gd name="T85" fmla="*/ 0 h 29"/>
                  <a:gd name="T86" fmla="*/ 0 w 74"/>
                  <a:gd name="T87" fmla="*/ 0 h 29"/>
                  <a:gd name="T88" fmla="*/ 0 w 74"/>
                  <a:gd name="T89" fmla="*/ 0 h 29"/>
                  <a:gd name="T90" fmla="*/ 0 w 74"/>
                  <a:gd name="T91" fmla="*/ 0 h 29"/>
                  <a:gd name="T92" fmla="*/ 0 w 74"/>
                  <a:gd name="T93" fmla="*/ 0 h 29"/>
                  <a:gd name="T94" fmla="*/ 0 w 74"/>
                  <a:gd name="T95" fmla="*/ 0 h 29"/>
                  <a:gd name="T96" fmla="*/ 0 w 74"/>
                  <a:gd name="T97" fmla="*/ 0 h 29"/>
                  <a:gd name="T98" fmla="*/ 0 w 74"/>
                  <a:gd name="T99" fmla="*/ 0 h 29"/>
                  <a:gd name="T100" fmla="*/ 0 w 74"/>
                  <a:gd name="T101" fmla="*/ 0 h 29"/>
                  <a:gd name="T102" fmla="*/ 0 w 74"/>
                  <a:gd name="T103" fmla="*/ 0 h 29"/>
                  <a:gd name="T104" fmla="*/ 0 w 74"/>
                  <a:gd name="T105" fmla="*/ 0 h 29"/>
                  <a:gd name="T106" fmla="*/ 0 w 74"/>
                  <a:gd name="T107" fmla="*/ 0 h 29"/>
                  <a:gd name="T108" fmla="*/ 0 w 74"/>
                  <a:gd name="T109" fmla="*/ 0 h 29"/>
                  <a:gd name="T110" fmla="*/ 0 w 74"/>
                  <a:gd name="T111" fmla="*/ 0 h 29"/>
                  <a:gd name="T112" fmla="*/ 0 w 74"/>
                  <a:gd name="T113" fmla="*/ 0 h 29"/>
                  <a:gd name="T114" fmla="*/ 0 w 74"/>
                  <a:gd name="T115" fmla="*/ 0 h 29"/>
                  <a:gd name="T116" fmla="*/ 0 w 74"/>
                  <a:gd name="T117" fmla="*/ 0 h 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4"/>
                  <a:gd name="T178" fmla="*/ 0 h 29"/>
                  <a:gd name="T179" fmla="*/ 74 w 74"/>
                  <a:gd name="T180" fmla="*/ 29 h 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4" h="29">
                    <a:moveTo>
                      <a:pt x="1" y="11"/>
                    </a:moveTo>
                    <a:lnTo>
                      <a:pt x="1" y="11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3" y="3"/>
                    </a:lnTo>
                    <a:lnTo>
                      <a:pt x="37" y="4"/>
                    </a:lnTo>
                    <a:lnTo>
                      <a:pt x="42" y="5"/>
                    </a:lnTo>
                    <a:lnTo>
                      <a:pt x="47" y="6"/>
                    </a:lnTo>
                    <a:lnTo>
                      <a:pt x="51" y="7"/>
                    </a:lnTo>
                    <a:lnTo>
                      <a:pt x="57" y="8"/>
                    </a:lnTo>
                    <a:lnTo>
                      <a:pt x="64" y="9"/>
                    </a:lnTo>
                    <a:lnTo>
                      <a:pt x="69" y="10"/>
                    </a:lnTo>
                    <a:lnTo>
                      <a:pt x="73" y="11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54" y="27"/>
                    </a:lnTo>
                    <a:lnTo>
                      <a:pt x="47" y="25"/>
                    </a:lnTo>
                    <a:lnTo>
                      <a:pt x="39" y="23"/>
                    </a:lnTo>
                    <a:lnTo>
                      <a:pt x="32" y="21"/>
                    </a:lnTo>
                    <a:lnTo>
                      <a:pt x="24" y="20"/>
                    </a:lnTo>
                    <a:lnTo>
                      <a:pt x="16" y="18"/>
                    </a:lnTo>
                    <a:lnTo>
                      <a:pt x="9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2" name="Freeform 199"/>
              <p:cNvSpPr>
                <a:spLocks/>
              </p:cNvSpPr>
              <p:nvPr/>
            </p:nvSpPr>
            <p:spPr bwMode="auto">
              <a:xfrm>
                <a:off x="1869" y="2501"/>
                <a:ext cx="22" cy="9"/>
              </a:xfrm>
              <a:custGeom>
                <a:avLst/>
                <a:gdLst>
                  <a:gd name="T0" fmla="*/ 0 w 67"/>
                  <a:gd name="T1" fmla="*/ 0 h 26"/>
                  <a:gd name="T2" fmla="*/ 0 w 67"/>
                  <a:gd name="T3" fmla="*/ 0 h 26"/>
                  <a:gd name="T4" fmla="*/ 0 w 67"/>
                  <a:gd name="T5" fmla="*/ 0 h 26"/>
                  <a:gd name="T6" fmla="*/ 0 w 67"/>
                  <a:gd name="T7" fmla="*/ 0 h 26"/>
                  <a:gd name="T8" fmla="*/ 0 w 67"/>
                  <a:gd name="T9" fmla="*/ 0 h 26"/>
                  <a:gd name="T10" fmla="*/ 0 w 67"/>
                  <a:gd name="T11" fmla="*/ 0 h 26"/>
                  <a:gd name="T12" fmla="*/ 0 w 67"/>
                  <a:gd name="T13" fmla="*/ 0 h 26"/>
                  <a:gd name="T14" fmla="*/ 0 w 67"/>
                  <a:gd name="T15" fmla="*/ 0 h 26"/>
                  <a:gd name="T16" fmla="*/ 0 w 67"/>
                  <a:gd name="T17" fmla="*/ 0 h 26"/>
                  <a:gd name="T18" fmla="*/ 0 w 67"/>
                  <a:gd name="T19" fmla="*/ 0 h 26"/>
                  <a:gd name="T20" fmla="*/ 0 w 67"/>
                  <a:gd name="T21" fmla="*/ 0 h 26"/>
                  <a:gd name="T22" fmla="*/ 0 w 67"/>
                  <a:gd name="T23" fmla="*/ 0 h 26"/>
                  <a:gd name="T24" fmla="*/ 0 w 67"/>
                  <a:gd name="T25" fmla="*/ 0 h 26"/>
                  <a:gd name="T26" fmla="*/ 0 w 67"/>
                  <a:gd name="T27" fmla="*/ 0 h 26"/>
                  <a:gd name="T28" fmla="*/ 0 w 67"/>
                  <a:gd name="T29" fmla="*/ 0 h 26"/>
                  <a:gd name="T30" fmla="*/ 0 w 67"/>
                  <a:gd name="T31" fmla="*/ 0 h 26"/>
                  <a:gd name="T32" fmla="*/ 0 w 67"/>
                  <a:gd name="T33" fmla="*/ 0 h 26"/>
                  <a:gd name="T34" fmla="*/ 0 w 67"/>
                  <a:gd name="T35" fmla="*/ 0 h 26"/>
                  <a:gd name="T36" fmla="*/ 0 w 67"/>
                  <a:gd name="T37" fmla="*/ 0 h 26"/>
                  <a:gd name="T38" fmla="*/ 0 w 67"/>
                  <a:gd name="T39" fmla="*/ 0 h 26"/>
                  <a:gd name="T40" fmla="*/ 0 w 67"/>
                  <a:gd name="T41" fmla="*/ 0 h 26"/>
                  <a:gd name="T42" fmla="*/ 0 w 67"/>
                  <a:gd name="T43" fmla="*/ 0 h 26"/>
                  <a:gd name="T44" fmla="*/ 0 w 67"/>
                  <a:gd name="T45" fmla="*/ 0 h 26"/>
                  <a:gd name="T46" fmla="*/ 0 w 67"/>
                  <a:gd name="T47" fmla="*/ 0 h 26"/>
                  <a:gd name="T48" fmla="*/ 0 w 67"/>
                  <a:gd name="T49" fmla="*/ 0 h 26"/>
                  <a:gd name="T50" fmla="*/ 0 w 67"/>
                  <a:gd name="T51" fmla="*/ 0 h 26"/>
                  <a:gd name="T52" fmla="*/ 0 w 67"/>
                  <a:gd name="T53" fmla="*/ 0 h 26"/>
                  <a:gd name="T54" fmla="*/ 0 w 67"/>
                  <a:gd name="T55" fmla="*/ 0 h 26"/>
                  <a:gd name="T56" fmla="*/ 0 w 67"/>
                  <a:gd name="T57" fmla="*/ 0 h 26"/>
                  <a:gd name="T58" fmla="*/ 0 w 67"/>
                  <a:gd name="T59" fmla="*/ 0 h 26"/>
                  <a:gd name="T60" fmla="*/ 0 w 67"/>
                  <a:gd name="T61" fmla="*/ 0 h 26"/>
                  <a:gd name="T62" fmla="*/ 0 w 67"/>
                  <a:gd name="T63" fmla="*/ 0 h 26"/>
                  <a:gd name="T64" fmla="*/ 0 w 67"/>
                  <a:gd name="T65" fmla="*/ 0 h 26"/>
                  <a:gd name="T66" fmla="*/ 0 w 67"/>
                  <a:gd name="T67" fmla="*/ 0 h 26"/>
                  <a:gd name="T68" fmla="*/ 0 w 67"/>
                  <a:gd name="T69" fmla="*/ 0 h 26"/>
                  <a:gd name="T70" fmla="*/ 0 w 67"/>
                  <a:gd name="T71" fmla="*/ 0 h 26"/>
                  <a:gd name="T72" fmla="*/ 0 w 67"/>
                  <a:gd name="T73" fmla="*/ 0 h 26"/>
                  <a:gd name="T74" fmla="*/ 0 w 67"/>
                  <a:gd name="T75" fmla="*/ 0 h 26"/>
                  <a:gd name="T76" fmla="*/ 0 w 67"/>
                  <a:gd name="T77" fmla="*/ 0 h 26"/>
                  <a:gd name="T78" fmla="*/ 0 w 67"/>
                  <a:gd name="T79" fmla="*/ 0 h 26"/>
                  <a:gd name="T80" fmla="*/ 0 w 67"/>
                  <a:gd name="T81" fmla="*/ 0 h 26"/>
                  <a:gd name="T82" fmla="*/ 0 w 67"/>
                  <a:gd name="T83" fmla="*/ 0 h 26"/>
                  <a:gd name="T84" fmla="*/ 0 w 67"/>
                  <a:gd name="T85" fmla="*/ 0 h 26"/>
                  <a:gd name="T86" fmla="*/ 0 w 67"/>
                  <a:gd name="T87" fmla="*/ 0 h 26"/>
                  <a:gd name="T88" fmla="*/ 0 w 67"/>
                  <a:gd name="T89" fmla="*/ 0 h 26"/>
                  <a:gd name="T90" fmla="*/ 0 w 67"/>
                  <a:gd name="T91" fmla="*/ 0 h 26"/>
                  <a:gd name="T92" fmla="*/ 0 w 67"/>
                  <a:gd name="T93" fmla="*/ 0 h 26"/>
                  <a:gd name="T94" fmla="*/ 0 w 67"/>
                  <a:gd name="T95" fmla="*/ 0 h 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"/>
                  <a:gd name="T145" fmla="*/ 0 h 26"/>
                  <a:gd name="T146" fmla="*/ 67 w 67"/>
                  <a:gd name="T147" fmla="*/ 26 h 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" h="26">
                    <a:moveTo>
                      <a:pt x="44" y="20"/>
                    </a:moveTo>
                    <a:lnTo>
                      <a:pt x="38" y="19"/>
                    </a:lnTo>
                    <a:lnTo>
                      <a:pt x="33" y="16"/>
                    </a:lnTo>
                    <a:lnTo>
                      <a:pt x="27" y="15"/>
                    </a:lnTo>
                    <a:lnTo>
                      <a:pt x="21" y="13"/>
                    </a:lnTo>
                    <a:lnTo>
                      <a:pt x="16" y="12"/>
                    </a:lnTo>
                    <a:lnTo>
                      <a:pt x="12" y="11"/>
                    </a:lnTo>
                    <a:lnTo>
                      <a:pt x="6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2"/>
                    </a:lnTo>
                    <a:lnTo>
                      <a:pt x="18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1" y="10"/>
                    </a:lnTo>
                    <a:lnTo>
                      <a:pt x="49" y="12"/>
                    </a:lnTo>
                    <a:lnTo>
                      <a:pt x="56" y="13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59" y="24"/>
                    </a:lnTo>
                    <a:lnTo>
                      <a:pt x="55" y="23"/>
                    </a:lnTo>
                    <a:lnTo>
                      <a:pt x="50" y="21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3" name="Freeform 200"/>
              <p:cNvSpPr>
                <a:spLocks/>
              </p:cNvSpPr>
              <p:nvPr/>
            </p:nvSpPr>
            <p:spPr bwMode="auto">
              <a:xfrm>
                <a:off x="1893" y="2502"/>
                <a:ext cx="3" cy="7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0 h 22"/>
                  <a:gd name="T4" fmla="*/ 0 w 10"/>
                  <a:gd name="T5" fmla="*/ 0 h 22"/>
                  <a:gd name="T6" fmla="*/ 0 w 10"/>
                  <a:gd name="T7" fmla="*/ 0 h 22"/>
                  <a:gd name="T8" fmla="*/ 0 w 10"/>
                  <a:gd name="T9" fmla="*/ 0 h 22"/>
                  <a:gd name="T10" fmla="*/ 0 w 10"/>
                  <a:gd name="T11" fmla="*/ 0 h 22"/>
                  <a:gd name="T12" fmla="*/ 0 w 10"/>
                  <a:gd name="T13" fmla="*/ 0 h 22"/>
                  <a:gd name="T14" fmla="*/ 0 w 10"/>
                  <a:gd name="T15" fmla="*/ 0 h 22"/>
                  <a:gd name="T16" fmla="*/ 0 w 10"/>
                  <a:gd name="T17" fmla="*/ 0 h 22"/>
                  <a:gd name="T18" fmla="*/ 0 w 10"/>
                  <a:gd name="T19" fmla="*/ 0 h 22"/>
                  <a:gd name="T20" fmla="*/ 0 w 10"/>
                  <a:gd name="T21" fmla="*/ 0 h 22"/>
                  <a:gd name="T22" fmla="*/ 0 w 10"/>
                  <a:gd name="T23" fmla="*/ 0 h 22"/>
                  <a:gd name="T24" fmla="*/ 0 w 10"/>
                  <a:gd name="T25" fmla="*/ 0 h 22"/>
                  <a:gd name="T26" fmla="*/ 0 w 10"/>
                  <a:gd name="T27" fmla="*/ 0 h 22"/>
                  <a:gd name="T28" fmla="*/ 0 w 10"/>
                  <a:gd name="T29" fmla="*/ 0 h 22"/>
                  <a:gd name="T30" fmla="*/ 0 w 10"/>
                  <a:gd name="T31" fmla="*/ 0 h 22"/>
                  <a:gd name="T32" fmla="*/ 0 w 10"/>
                  <a:gd name="T33" fmla="*/ 0 h 22"/>
                  <a:gd name="T34" fmla="*/ 0 w 10"/>
                  <a:gd name="T35" fmla="*/ 0 h 22"/>
                  <a:gd name="T36" fmla="*/ 0 w 10"/>
                  <a:gd name="T37" fmla="*/ 0 h 22"/>
                  <a:gd name="T38" fmla="*/ 0 w 10"/>
                  <a:gd name="T39" fmla="*/ 0 h 22"/>
                  <a:gd name="T40" fmla="*/ 0 w 10"/>
                  <a:gd name="T41" fmla="*/ 0 h 22"/>
                  <a:gd name="T42" fmla="*/ 0 w 10"/>
                  <a:gd name="T43" fmla="*/ 0 h 22"/>
                  <a:gd name="T44" fmla="*/ 0 w 10"/>
                  <a:gd name="T45" fmla="*/ 0 h 22"/>
                  <a:gd name="T46" fmla="*/ 0 w 10"/>
                  <a:gd name="T47" fmla="*/ 0 h 22"/>
                  <a:gd name="T48" fmla="*/ 0 w 10"/>
                  <a:gd name="T49" fmla="*/ 0 h 22"/>
                  <a:gd name="T50" fmla="*/ 0 w 10"/>
                  <a:gd name="T51" fmla="*/ 0 h 22"/>
                  <a:gd name="T52" fmla="*/ 0 w 10"/>
                  <a:gd name="T53" fmla="*/ 0 h 22"/>
                  <a:gd name="T54" fmla="*/ 0 w 10"/>
                  <a:gd name="T55" fmla="*/ 0 h 22"/>
                  <a:gd name="T56" fmla="*/ 0 w 10"/>
                  <a:gd name="T57" fmla="*/ 0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"/>
                  <a:gd name="T88" fmla="*/ 0 h 22"/>
                  <a:gd name="T89" fmla="*/ 10 w 10"/>
                  <a:gd name="T90" fmla="*/ 22 h 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" h="22">
                    <a:moveTo>
                      <a:pt x="4" y="16"/>
                    </a:moveTo>
                    <a:lnTo>
                      <a:pt x="3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4" name="Freeform 201"/>
              <p:cNvSpPr>
                <a:spLocks/>
              </p:cNvSpPr>
              <p:nvPr/>
            </p:nvSpPr>
            <p:spPr bwMode="auto">
              <a:xfrm>
                <a:off x="1849" y="2517"/>
                <a:ext cx="33" cy="19"/>
              </a:xfrm>
              <a:custGeom>
                <a:avLst/>
                <a:gdLst>
                  <a:gd name="T0" fmla="*/ 0 w 97"/>
                  <a:gd name="T1" fmla="*/ 0 h 58"/>
                  <a:gd name="T2" fmla="*/ 0 w 97"/>
                  <a:gd name="T3" fmla="*/ 0 h 58"/>
                  <a:gd name="T4" fmla="*/ 0 w 97"/>
                  <a:gd name="T5" fmla="*/ 0 h 58"/>
                  <a:gd name="T6" fmla="*/ 0 w 97"/>
                  <a:gd name="T7" fmla="*/ 0 h 58"/>
                  <a:gd name="T8" fmla="*/ 0 w 97"/>
                  <a:gd name="T9" fmla="*/ 0 h 58"/>
                  <a:gd name="T10" fmla="*/ 0 w 97"/>
                  <a:gd name="T11" fmla="*/ 0 h 58"/>
                  <a:gd name="T12" fmla="*/ 0 w 97"/>
                  <a:gd name="T13" fmla="*/ 0 h 58"/>
                  <a:gd name="T14" fmla="*/ 0 w 97"/>
                  <a:gd name="T15" fmla="*/ 0 h 58"/>
                  <a:gd name="T16" fmla="*/ 0 w 97"/>
                  <a:gd name="T17" fmla="*/ 0 h 58"/>
                  <a:gd name="T18" fmla="*/ 0 w 97"/>
                  <a:gd name="T19" fmla="*/ 0 h 58"/>
                  <a:gd name="T20" fmla="*/ 0 w 97"/>
                  <a:gd name="T21" fmla="*/ 0 h 58"/>
                  <a:gd name="T22" fmla="*/ 0 w 97"/>
                  <a:gd name="T23" fmla="*/ 0 h 58"/>
                  <a:gd name="T24" fmla="*/ 0 w 97"/>
                  <a:gd name="T25" fmla="*/ 0 h 58"/>
                  <a:gd name="T26" fmla="*/ 0 w 97"/>
                  <a:gd name="T27" fmla="*/ 0 h 58"/>
                  <a:gd name="T28" fmla="*/ 0 w 97"/>
                  <a:gd name="T29" fmla="*/ 0 h 58"/>
                  <a:gd name="T30" fmla="*/ 0 w 97"/>
                  <a:gd name="T31" fmla="*/ 0 h 58"/>
                  <a:gd name="T32" fmla="*/ 0 w 97"/>
                  <a:gd name="T33" fmla="*/ 0 h 58"/>
                  <a:gd name="T34" fmla="*/ 0 w 97"/>
                  <a:gd name="T35" fmla="*/ 0 h 58"/>
                  <a:gd name="T36" fmla="*/ 0 w 97"/>
                  <a:gd name="T37" fmla="*/ 0 h 58"/>
                  <a:gd name="T38" fmla="*/ 0 w 97"/>
                  <a:gd name="T39" fmla="*/ 0 h 58"/>
                  <a:gd name="T40" fmla="*/ 0 w 97"/>
                  <a:gd name="T41" fmla="*/ 0 h 58"/>
                  <a:gd name="T42" fmla="*/ 0 w 97"/>
                  <a:gd name="T43" fmla="*/ 0 h 58"/>
                  <a:gd name="T44" fmla="*/ 0 w 97"/>
                  <a:gd name="T45" fmla="*/ 0 h 58"/>
                  <a:gd name="T46" fmla="*/ 0 w 97"/>
                  <a:gd name="T47" fmla="*/ 0 h 58"/>
                  <a:gd name="T48" fmla="*/ 0 w 97"/>
                  <a:gd name="T49" fmla="*/ 0 h 58"/>
                  <a:gd name="T50" fmla="*/ 0 w 97"/>
                  <a:gd name="T51" fmla="*/ 0 h 58"/>
                  <a:gd name="T52" fmla="*/ 0 w 97"/>
                  <a:gd name="T53" fmla="*/ 0 h 58"/>
                  <a:gd name="T54" fmla="*/ 0 w 97"/>
                  <a:gd name="T55" fmla="*/ 0 h 58"/>
                  <a:gd name="T56" fmla="*/ 0 w 97"/>
                  <a:gd name="T57" fmla="*/ 0 h 58"/>
                  <a:gd name="T58" fmla="*/ 0 w 97"/>
                  <a:gd name="T59" fmla="*/ 0 h 58"/>
                  <a:gd name="T60" fmla="*/ 0 w 97"/>
                  <a:gd name="T61" fmla="*/ 0 h 58"/>
                  <a:gd name="T62" fmla="*/ 0 w 97"/>
                  <a:gd name="T63" fmla="*/ 0 h 58"/>
                  <a:gd name="T64" fmla="*/ 0 w 97"/>
                  <a:gd name="T65" fmla="*/ 0 h 58"/>
                  <a:gd name="T66" fmla="*/ 0 w 97"/>
                  <a:gd name="T67" fmla="*/ 0 h 58"/>
                  <a:gd name="T68" fmla="*/ 0 w 97"/>
                  <a:gd name="T69" fmla="*/ 0 h 58"/>
                  <a:gd name="T70" fmla="*/ 0 w 97"/>
                  <a:gd name="T71" fmla="*/ 0 h 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58"/>
                  <a:gd name="T110" fmla="*/ 97 w 97"/>
                  <a:gd name="T111" fmla="*/ 58 h 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58">
                    <a:moveTo>
                      <a:pt x="97" y="33"/>
                    </a:moveTo>
                    <a:lnTo>
                      <a:pt x="92" y="19"/>
                    </a:lnTo>
                    <a:lnTo>
                      <a:pt x="92" y="18"/>
                    </a:lnTo>
                    <a:lnTo>
                      <a:pt x="91" y="17"/>
                    </a:lnTo>
                    <a:lnTo>
                      <a:pt x="90" y="15"/>
                    </a:lnTo>
                    <a:lnTo>
                      <a:pt x="88" y="14"/>
                    </a:lnTo>
                    <a:lnTo>
                      <a:pt x="87" y="13"/>
                    </a:lnTo>
                    <a:lnTo>
                      <a:pt x="83" y="12"/>
                    </a:lnTo>
                    <a:lnTo>
                      <a:pt x="79" y="11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9"/>
                    </a:lnTo>
                    <a:lnTo>
                      <a:pt x="62" y="8"/>
                    </a:lnTo>
                    <a:lnTo>
                      <a:pt x="57" y="6"/>
                    </a:lnTo>
                    <a:lnTo>
                      <a:pt x="53" y="5"/>
                    </a:lnTo>
                    <a:lnTo>
                      <a:pt x="45" y="4"/>
                    </a:lnTo>
                    <a:lnTo>
                      <a:pt x="39" y="3"/>
                    </a:lnTo>
                    <a:lnTo>
                      <a:pt x="34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5" y="39"/>
                    </a:lnTo>
                    <a:lnTo>
                      <a:pt x="6" y="40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31" y="47"/>
                    </a:lnTo>
                    <a:lnTo>
                      <a:pt x="39" y="49"/>
                    </a:lnTo>
                    <a:lnTo>
                      <a:pt x="47" y="51"/>
                    </a:lnTo>
                    <a:lnTo>
                      <a:pt x="56" y="53"/>
                    </a:lnTo>
                    <a:lnTo>
                      <a:pt x="64" y="55"/>
                    </a:lnTo>
                    <a:lnTo>
                      <a:pt x="72" y="57"/>
                    </a:lnTo>
                    <a:lnTo>
                      <a:pt x="76" y="58"/>
                    </a:lnTo>
                    <a:lnTo>
                      <a:pt x="80" y="57"/>
                    </a:lnTo>
                    <a:lnTo>
                      <a:pt x="85" y="55"/>
                    </a:lnTo>
                    <a:lnTo>
                      <a:pt x="87" y="52"/>
                    </a:lnTo>
                    <a:lnTo>
                      <a:pt x="88" y="51"/>
                    </a:lnTo>
                    <a:lnTo>
                      <a:pt x="89" y="50"/>
                    </a:lnTo>
                    <a:lnTo>
                      <a:pt x="89" y="48"/>
                    </a:lnTo>
                    <a:lnTo>
                      <a:pt x="90" y="47"/>
                    </a:lnTo>
                    <a:lnTo>
                      <a:pt x="92" y="44"/>
                    </a:lnTo>
                    <a:lnTo>
                      <a:pt x="94" y="39"/>
                    </a:lnTo>
                    <a:lnTo>
                      <a:pt x="95" y="36"/>
                    </a:lnTo>
                    <a:lnTo>
                      <a:pt x="96" y="33"/>
                    </a:lnTo>
                    <a:lnTo>
                      <a:pt x="97" y="3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5" name="Freeform 202"/>
              <p:cNvSpPr>
                <a:spLocks/>
              </p:cNvSpPr>
              <p:nvPr/>
            </p:nvSpPr>
            <p:spPr bwMode="auto">
              <a:xfrm>
                <a:off x="1852" y="2518"/>
                <a:ext cx="26" cy="11"/>
              </a:xfrm>
              <a:custGeom>
                <a:avLst/>
                <a:gdLst>
                  <a:gd name="T0" fmla="*/ 0 w 79"/>
                  <a:gd name="T1" fmla="*/ 0 h 31"/>
                  <a:gd name="T2" fmla="*/ 0 w 79"/>
                  <a:gd name="T3" fmla="*/ 0 h 31"/>
                  <a:gd name="T4" fmla="*/ 0 w 79"/>
                  <a:gd name="T5" fmla="*/ 0 h 31"/>
                  <a:gd name="T6" fmla="*/ 0 w 79"/>
                  <a:gd name="T7" fmla="*/ 0 h 31"/>
                  <a:gd name="T8" fmla="*/ 0 w 79"/>
                  <a:gd name="T9" fmla="*/ 0 h 31"/>
                  <a:gd name="T10" fmla="*/ 0 w 79"/>
                  <a:gd name="T11" fmla="*/ 0 h 31"/>
                  <a:gd name="T12" fmla="*/ 0 w 79"/>
                  <a:gd name="T13" fmla="*/ 0 h 31"/>
                  <a:gd name="T14" fmla="*/ 0 w 79"/>
                  <a:gd name="T15" fmla="*/ 0 h 31"/>
                  <a:gd name="T16" fmla="*/ 0 w 79"/>
                  <a:gd name="T17" fmla="*/ 0 h 31"/>
                  <a:gd name="T18" fmla="*/ 0 w 79"/>
                  <a:gd name="T19" fmla="*/ 0 h 31"/>
                  <a:gd name="T20" fmla="*/ 0 w 79"/>
                  <a:gd name="T21" fmla="*/ 0 h 31"/>
                  <a:gd name="T22" fmla="*/ 0 w 79"/>
                  <a:gd name="T23" fmla="*/ 0 h 31"/>
                  <a:gd name="T24" fmla="*/ 0 w 79"/>
                  <a:gd name="T25" fmla="*/ 0 h 31"/>
                  <a:gd name="T26" fmla="*/ 0 w 79"/>
                  <a:gd name="T27" fmla="*/ 0 h 31"/>
                  <a:gd name="T28" fmla="*/ 0 w 79"/>
                  <a:gd name="T29" fmla="*/ 0 h 31"/>
                  <a:gd name="T30" fmla="*/ 0 w 79"/>
                  <a:gd name="T31" fmla="*/ 0 h 31"/>
                  <a:gd name="T32" fmla="*/ 0 w 79"/>
                  <a:gd name="T33" fmla="*/ 0 h 31"/>
                  <a:gd name="T34" fmla="*/ 0 w 79"/>
                  <a:gd name="T35" fmla="*/ 0 h 31"/>
                  <a:gd name="T36" fmla="*/ 0 w 79"/>
                  <a:gd name="T37" fmla="*/ 0 h 31"/>
                  <a:gd name="T38" fmla="*/ 0 w 79"/>
                  <a:gd name="T39" fmla="*/ 0 h 31"/>
                  <a:gd name="T40" fmla="*/ 0 w 79"/>
                  <a:gd name="T41" fmla="*/ 0 h 31"/>
                  <a:gd name="T42" fmla="*/ 0 w 79"/>
                  <a:gd name="T43" fmla="*/ 0 h 31"/>
                  <a:gd name="T44" fmla="*/ 0 w 79"/>
                  <a:gd name="T45" fmla="*/ 0 h 31"/>
                  <a:gd name="T46" fmla="*/ 0 w 79"/>
                  <a:gd name="T47" fmla="*/ 0 h 31"/>
                  <a:gd name="T48" fmla="*/ 0 w 79"/>
                  <a:gd name="T49" fmla="*/ 0 h 31"/>
                  <a:gd name="T50" fmla="*/ 0 w 79"/>
                  <a:gd name="T51" fmla="*/ 0 h 31"/>
                  <a:gd name="T52" fmla="*/ 0 w 79"/>
                  <a:gd name="T53" fmla="*/ 0 h 31"/>
                  <a:gd name="T54" fmla="*/ 0 w 79"/>
                  <a:gd name="T55" fmla="*/ 0 h 31"/>
                  <a:gd name="T56" fmla="*/ 0 w 79"/>
                  <a:gd name="T57" fmla="*/ 0 h 31"/>
                  <a:gd name="T58" fmla="*/ 0 w 79"/>
                  <a:gd name="T59" fmla="*/ 0 h 31"/>
                  <a:gd name="T60" fmla="*/ 0 w 79"/>
                  <a:gd name="T61" fmla="*/ 0 h 31"/>
                  <a:gd name="T62" fmla="*/ 0 w 79"/>
                  <a:gd name="T63" fmla="*/ 0 h 31"/>
                  <a:gd name="T64" fmla="*/ 0 w 79"/>
                  <a:gd name="T65" fmla="*/ 0 h 31"/>
                  <a:gd name="T66" fmla="*/ 0 w 79"/>
                  <a:gd name="T67" fmla="*/ 0 h 31"/>
                  <a:gd name="T68" fmla="*/ 0 w 79"/>
                  <a:gd name="T69" fmla="*/ 0 h 31"/>
                  <a:gd name="T70" fmla="*/ 0 w 79"/>
                  <a:gd name="T71" fmla="*/ 0 h 31"/>
                  <a:gd name="T72" fmla="*/ 0 w 79"/>
                  <a:gd name="T73" fmla="*/ 0 h 31"/>
                  <a:gd name="T74" fmla="*/ 0 w 79"/>
                  <a:gd name="T75" fmla="*/ 0 h 31"/>
                  <a:gd name="T76" fmla="*/ 0 w 79"/>
                  <a:gd name="T77" fmla="*/ 0 h 31"/>
                  <a:gd name="T78" fmla="*/ 0 w 79"/>
                  <a:gd name="T79" fmla="*/ 0 h 31"/>
                  <a:gd name="T80" fmla="*/ 0 w 79"/>
                  <a:gd name="T81" fmla="*/ 0 h 31"/>
                  <a:gd name="T82" fmla="*/ 0 w 79"/>
                  <a:gd name="T83" fmla="*/ 0 h 31"/>
                  <a:gd name="T84" fmla="*/ 0 w 79"/>
                  <a:gd name="T85" fmla="*/ 0 h 31"/>
                  <a:gd name="T86" fmla="*/ 0 w 79"/>
                  <a:gd name="T87" fmla="*/ 0 h 31"/>
                  <a:gd name="T88" fmla="*/ 0 w 79"/>
                  <a:gd name="T89" fmla="*/ 0 h 31"/>
                  <a:gd name="T90" fmla="*/ 0 w 79"/>
                  <a:gd name="T91" fmla="*/ 0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9"/>
                  <a:gd name="T139" fmla="*/ 0 h 31"/>
                  <a:gd name="T140" fmla="*/ 79 w 79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9" h="31">
                    <a:moveTo>
                      <a:pt x="2" y="12"/>
                    </a:moveTo>
                    <a:lnTo>
                      <a:pt x="6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6" y="3"/>
                    </a:lnTo>
                    <a:lnTo>
                      <a:pt x="33" y="4"/>
                    </a:lnTo>
                    <a:lnTo>
                      <a:pt x="41" y="6"/>
                    </a:lnTo>
                    <a:lnTo>
                      <a:pt x="49" y="7"/>
                    </a:lnTo>
                    <a:lnTo>
                      <a:pt x="56" y="9"/>
                    </a:lnTo>
                    <a:lnTo>
                      <a:pt x="64" y="10"/>
                    </a:lnTo>
                    <a:lnTo>
                      <a:pt x="71" y="12"/>
                    </a:lnTo>
                    <a:lnTo>
                      <a:pt x="78" y="13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7" y="19"/>
                    </a:lnTo>
                    <a:lnTo>
                      <a:pt x="75" y="21"/>
                    </a:lnTo>
                    <a:lnTo>
                      <a:pt x="74" y="22"/>
                    </a:lnTo>
                    <a:lnTo>
                      <a:pt x="74" y="23"/>
                    </a:lnTo>
                    <a:lnTo>
                      <a:pt x="73" y="25"/>
                    </a:lnTo>
                    <a:lnTo>
                      <a:pt x="71" y="28"/>
                    </a:lnTo>
                    <a:lnTo>
                      <a:pt x="70" y="30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5" y="31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6" name="Freeform 203"/>
              <p:cNvSpPr>
                <a:spLocks/>
              </p:cNvSpPr>
              <p:nvPr/>
            </p:nvSpPr>
            <p:spPr bwMode="auto">
              <a:xfrm>
                <a:off x="1851" y="2525"/>
                <a:ext cx="24" cy="9"/>
              </a:xfrm>
              <a:custGeom>
                <a:avLst/>
                <a:gdLst>
                  <a:gd name="T0" fmla="*/ 0 w 70"/>
                  <a:gd name="T1" fmla="*/ 0 h 26"/>
                  <a:gd name="T2" fmla="*/ 0 w 70"/>
                  <a:gd name="T3" fmla="*/ 0 h 26"/>
                  <a:gd name="T4" fmla="*/ 0 w 70"/>
                  <a:gd name="T5" fmla="*/ 0 h 26"/>
                  <a:gd name="T6" fmla="*/ 0 w 70"/>
                  <a:gd name="T7" fmla="*/ 0 h 26"/>
                  <a:gd name="T8" fmla="*/ 0 w 70"/>
                  <a:gd name="T9" fmla="*/ 0 h 26"/>
                  <a:gd name="T10" fmla="*/ 0 w 70"/>
                  <a:gd name="T11" fmla="*/ 0 h 26"/>
                  <a:gd name="T12" fmla="*/ 0 w 70"/>
                  <a:gd name="T13" fmla="*/ 0 h 26"/>
                  <a:gd name="T14" fmla="*/ 0 w 70"/>
                  <a:gd name="T15" fmla="*/ 0 h 26"/>
                  <a:gd name="T16" fmla="*/ 0 w 70"/>
                  <a:gd name="T17" fmla="*/ 0 h 26"/>
                  <a:gd name="T18" fmla="*/ 0 w 70"/>
                  <a:gd name="T19" fmla="*/ 0 h 26"/>
                  <a:gd name="T20" fmla="*/ 0 w 70"/>
                  <a:gd name="T21" fmla="*/ 0 h 26"/>
                  <a:gd name="T22" fmla="*/ 0 w 70"/>
                  <a:gd name="T23" fmla="*/ 0 h 26"/>
                  <a:gd name="T24" fmla="*/ 0 w 70"/>
                  <a:gd name="T25" fmla="*/ 0 h 26"/>
                  <a:gd name="T26" fmla="*/ 0 w 70"/>
                  <a:gd name="T27" fmla="*/ 0 h 26"/>
                  <a:gd name="T28" fmla="*/ 0 w 70"/>
                  <a:gd name="T29" fmla="*/ 0 h 26"/>
                  <a:gd name="T30" fmla="*/ 0 w 70"/>
                  <a:gd name="T31" fmla="*/ 0 h 26"/>
                  <a:gd name="T32" fmla="*/ 0 w 70"/>
                  <a:gd name="T33" fmla="*/ 0 h 26"/>
                  <a:gd name="T34" fmla="*/ 0 w 70"/>
                  <a:gd name="T35" fmla="*/ 0 h 26"/>
                  <a:gd name="T36" fmla="*/ 0 w 70"/>
                  <a:gd name="T37" fmla="*/ 0 h 26"/>
                  <a:gd name="T38" fmla="*/ 0 w 70"/>
                  <a:gd name="T39" fmla="*/ 0 h 26"/>
                  <a:gd name="T40" fmla="*/ 0 w 70"/>
                  <a:gd name="T41" fmla="*/ 0 h 26"/>
                  <a:gd name="T42" fmla="*/ 0 w 70"/>
                  <a:gd name="T43" fmla="*/ 0 h 26"/>
                  <a:gd name="T44" fmla="*/ 0 w 70"/>
                  <a:gd name="T45" fmla="*/ 0 h 26"/>
                  <a:gd name="T46" fmla="*/ 0 w 70"/>
                  <a:gd name="T47" fmla="*/ 0 h 26"/>
                  <a:gd name="T48" fmla="*/ 0 w 70"/>
                  <a:gd name="T49" fmla="*/ 0 h 26"/>
                  <a:gd name="T50" fmla="*/ 0 w 70"/>
                  <a:gd name="T51" fmla="*/ 0 h 26"/>
                  <a:gd name="T52" fmla="*/ 0 w 70"/>
                  <a:gd name="T53" fmla="*/ 0 h 26"/>
                  <a:gd name="T54" fmla="*/ 0 w 70"/>
                  <a:gd name="T55" fmla="*/ 0 h 26"/>
                  <a:gd name="T56" fmla="*/ 0 w 70"/>
                  <a:gd name="T57" fmla="*/ 0 h 26"/>
                  <a:gd name="T58" fmla="*/ 0 w 70"/>
                  <a:gd name="T59" fmla="*/ 0 h 26"/>
                  <a:gd name="T60" fmla="*/ 0 w 70"/>
                  <a:gd name="T61" fmla="*/ 0 h 26"/>
                  <a:gd name="T62" fmla="*/ 0 w 70"/>
                  <a:gd name="T63" fmla="*/ 0 h 26"/>
                  <a:gd name="T64" fmla="*/ 0 w 70"/>
                  <a:gd name="T65" fmla="*/ 0 h 26"/>
                  <a:gd name="T66" fmla="*/ 0 w 70"/>
                  <a:gd name="T67" fmla="*/ 0 h 26"/>
                  <a:gd name="T68" fmla="*/ 0 w 70"/>
                  <a:gd name="T69" fmla="*/ 0 h 26"/>
                  <a:gd name="T70" fmla="*/ 0 w 70"/>
                  <a:gd name="T71" fmla="*/ 0 h 26"/>
                  <a:gd name="T72" fmla="*/ 0 w 70"/>
                  <a:gd name="T73" fmla="*/ 0 h 26"/>
                  <a:gd name="T74" fmla="*/ 0 w 70"/>
                  <a:gd name="T75" fmla="*/ 0 h 26"/>
                  <a:gd name="T76" fmla="*/ 0 w 70"/>
                  <a:gd name="T77" fmla="*/ 0 h 26"/>
                  <a:gd name="T78" fmla="*/ 0 w 70"/>
                  <a:gd name="T79" fmla="*/ 0 h 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0"/>
                  <a:gd name="T121" fmla="*/ 0 h 26"/>
                  <a:gd name="T122" fmla="*/ 70 w 70"/>
                  <a:gd name="T123" fmla="*/ 26 h 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0" h="26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5" y="15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1" y="24"/>
                    </a:lnTo>
                    <a:lnTo>
                      <a:pt x="52" y="22"/>
                    </a:lnTo>
                    <a:lnTo>
                      <a:pt x="44" y="20"/>
                    </a:lnTo>
                    <a:lnTo>
                      <a:pt x="35" y="16"/>
                    </a:lnTo>
                    <a:lnTo>
                      <a:pt x="26" y="14"/>
                    </a:lnTo>
                    <a:lnTo>
                      <a:pt x="17" y="12"/>
                    </a:lnTo>
                    <a:lnTo>
                      <a:pt x="10" y="1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7" name="Freeform 204"/>
              <p:cNvSpPr>
                <a:spLocks/>
              </p:cNvSpPr>
              <p:nvPr/>
            </p:nvSpPr>
            <p:spPr bwMode="auto">
              <a:xfrm>
                <a:off x="1876" y="2526"/>
                <a:ext cx="4" cy="8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0 h 23"/>
                  <a:gd name="T8" fmla="*/ 0 w 11"/>
                  <a:gd name="T9" fmla="*/ 0 h 23"/>
                  <a:gd name="T10" fmla="*/ 0 w 11"/>
                  <a:gd name="T11" fmla="*/ 0 h 23"/>
                  <a:gd name="T12" fmla="*/ 0 w 11"/>
                  <a:gd name="T13" fmla="*/ 0 h 23"/>
                  <a:gd name="T14" fmla="*/ 0 w 11"/>
                  <a:gd name="T15" fmla="*/ 0 h 23"/>
                  <a:gd name="T16" fmla="*/ 0 w 11"/>
                  <a:gd name="T17" fmla="*/ 0 h 23"/>
                  <a:gd name="T18" fmla="*/ 0 w 11"/>
                  <a:gd name="T19" fmla="*/ 0 h 23"/>
                  <a:gd name="T20" fmla="*/ 0 w 11"/>
                  <a:gd name="T21" fmla="*/ 0 h 23"/>
                  <a:gd name="T22" fmla="*/ 0 w 11"/>
                  <a:gd name="T23" fmla="*/ 0 h 23"/>
                  <a:gd name="T24" fmla="*/ 0 w 11"/>
                  <a:gd name="T25" fmla="*/ 0 h 23"/>
                  <a:gd name="T26" fmla="*/ 0 w 11"/>
                  <a:gd name="T27" fmla="*/ 0 h 23"/>
                  <a:gd name="T28" fmla="*/ 0 w 11"/>
                  <a:gd name="T29" fmla="*/ 0 h 23"/>
                  <a:gd name="T30" fmla="*/ 0 w 11"/>
                  <a:gd name="T31" fmla="*/ 0 h 23"/>
                  <a:gd name="T32" fmla="*/ 0 w 11"/>
                  <a:gd name="T33" fmla="*/ 0 h 23"/>
                  <a:gd name="T34" fmla="*/ 0 w 11"/>
                  <a:gd name="T35" fmla="*/ 0 h 23"/>
                  <a:gd name="T36" fmla="*/ 0 w 11"/>
                  <a:gd name="T37" fmla="*/ 0 h 23"/>
                  <a:gd name="T38" fmla="*/ 0 w 11"/>
                  <a:gd name="T39" fmla="*/ 0 h 23"/>
                  <a:gd name="T40" fmla="*/ 0 w 11"/>
                  <a:gd name="T41" fmla="*/ 0 h 23"/>
                  <a:gd name="T42" fmla="*/ 0 w 11"/>
                  <a:gd name="T43" fmla="*/ 0 h 23"/>
                  <a:gd name="T44" fmla="*/ 0 w 11"/>
                  <a:gd name="T45" fmla="*/ 0 h 23"/>
                  <a:gd name="T46" fmla="*/ 0 w 11"/>
                  <a:gd name="T47" fmla="*/ 0 h 23"/>
                  <a:gd name="T48" fmla="*/ 0 w 11"/>
                  <a:gd name="T49" fmla="*/ 0 h 23"/>
                  <a:gd name="T50" fmla="*/ 0 w 11"/>
                  <a:gd name="T51" fmla="*/ 0 h 23"/>
                  <a:gd name="T52" fmla="*/ 0 w 11"/>
                  <a:gd name="T53" fmla="*/ 0 h 23"/>
                  <a:gd name="T54" fmla="*/ 0 w 11"/>
                  <a:gd name="T55" fmla="*/ 0 h 23"/>
                  <a:gd name="T56" fmla="*/ 0 w 11"/>
                  <a:gd name="T57" fmla="*/ 0 h 23"/>
                  <a:gd name="T58" fmla="*/ 0 w 11"/>
                  <a:gd name="T59" fmla="*/ 0 h 23"/>
                  <a:gd name="T60" fmla="*/ 0 w 11"/>
                  <a:gd name="T61" fmla="*/ 0 h 23"/>
                  <a:gd name="T62" fmla="*/ 0 w 11"/>
                  <a:gd name="T63" fmla="*/ 0 h 23"/>
                  <a:gd name="T64" fmla="*/ 0 w 11"/>
                  <a:gd name="T65" fmla="*/ 0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23"/>
                  <a:gd name="T101" fmla="*/ 11 w 11"/>
                  <a:gd name="T102" fmla="*/ 23 h 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23">
                    <a:moveTo>
                      <a:pt x="6" y="17"/>
                    </a:moveTo>
                    <a:lnTo>
                      <a:pt x="5" y="18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8" name="Freeform 205"/>
              <p:cNvSpPr>
                <a:spLocks/>
              </p:cNvSpPr>
              <p:nvPr/>
            </p:nvSpPr>
            <p:spPr bwMode="auto">
              <a:xfrm>
                <a:off x="1728" y="2525"/>
                <a:ext cx="30" cy="18"/>
              </a:xfrm>
              <a:custGeom>
                <a:avLst/>
                <a:gdLst>
                  <a:gd name="T0" fmla="*/ 0 w 90"/>
                  <a:gd name="T1" fmla="*/ 0 h 53"/>
                  <a:gd name="T2" fmla="*/ 0 w 90"/>
                  <a:gd name="T3" fmla="*/ 0 h 53"/>
                  <a:gd name="T4" fmla="*/ 0 w 90"/>
                  <a:gd name="T5" fmla="*/ 0 h 53"/>
                  <a:gd name="T6" fmla="*/ 0 w 90"/>
                  <a:gd name="T7" fmla="*/ 0 h 53"/>
                  <a:gd name="T8" fmla="*/ 0 w 90"/>
                  <a:gd name="T9" fmla="*/ 0 h 53"/>
                  <a:gd name="T10" fmla="*/ 0 w 90"/>
                  <a:gd name="T11" fmla="*/ 0 h 53"/>
                  <a:gd name="T12" fmla="*/ 0 w 90"/>
                  <a:gd name="T13" fmla="*/ 0 h 53"/>
                  <a:gd name="T14" fmla="*/ 0 w 90"/>
                  <a:gd name="T15" fmla="*/ 0 h 53"/>
                  <a:gd name="T16" fmla="*/ 0 w 90"/>
                  <a:gd name="T17" fmla="*/ 0 h 53"/>
                  <a:gd name="T18" fmla="*/ 0 w 90"/>
                  <a:gd name="T19" fmla="*/ 0 h 53"/>
                  <a:gd name="T20" fmla="*/ 0 w 90"/>
                  <a:gd name="T21" fmla="*/ 0 h 53"/>
                  <a:gd name="T22" fmla="*/ 0 w 90"/>
                  <a:gd name="T23" fmla="*/ 0 h 53"/>
                  <a:gd name="T24" fmla="*/ 0 w 90"/>
                  <a:gd name="T25" fmla="*/ 0 h 53"/>
                  <a:gd name="T26" fmla="*/ 0 w 90"/>
                  <a:gd name="T27" fmla="*/ 0 h 53"/>
                  <a:gd name="T28" fmla="*/ 0 w 90"/>
                  <a:gd name="T29" fmla="*/ 0 h 53"/>
                  <a:gd name="T30" fmla="*/ 0 w 90"/>
                  <a:gd name="T31" fmla="*/ 0 h 53"/>
                  <a:gd name="T32" fmla="*/ 0 w 90"/>
                  <a:gd name="T33" fmla="*/ 0 h 53"/>
                  <a:gd name="T34" fmla="*/ 0 w 90"/>
                  <a:gd name="T35" fmla="*/ 0 h 53"/>
                  <a:gd name="T36" fmla="*/ 0 w 90"/>
                  <a:gd name="T37" fmla="*/ 0 h 53"/>
                  <a:gd name="T38" fmla="*/ 0 w 90"/>
                  <a:gd name="T39" fmla="*/ 0 h 53"/>
                  <a:gd name="T40" fmla="*/ 0 w 90"/>
                  <a:gd name="T41" fmla="*/ 0 h 53"/>
                  <a:gd name="T42" fmla="*/ 0 w 90"/>
                  <a:gd name="T43" fmla="*/ 0 h 53"/>
                  <a:gd name="T44" fmla="*/ 0 w 90"/>
                  <a:gd name="T45" fmla="*/ 0 h 53"/>
                  <a:gd name="T46" fmla="*/ 0 w 90"/>
                  <a:gd name="T47" fmla="*/ 0 h 53"/>
                  <a:gd name="T48" fmla="*/ 0 w 90"/>
                  <a:gd name="T49" fmla="*/ 0 h 53"/>
                  <a:gd name="T50" fmla="*/ 0 w 90"/>
                  <a:gd name="T51" fmla="*/ 0 h 53"/>
                  <a:gd name="T52" fmla="*/ 0 w 90"/>
                  <a:gd name="T53" fmla="*/ 0 h 53"/>
                  <a:gd name="T54" fmla="*/ 0 w 90"/>
                  <a:gd name="T55" fmla="*/ 0 h 53"/>
                  <a:gd name="T56" fmla="*/ 0 w 90"/>
                  <a:gd name="T57" fmla="*/ 0 h 53"/>
                  <a:gd name="T58" fmla="*/ 0 w 90"/>
                  <a:gd name="T59" fmla="*/ 0 h 53"/>
                  <a:gd name="T60" fmla="*/ 0 w 90"/>
                  <a:gd name="T61" fmla="*/ 0 h 53"/>
                  <a:gd name="T62" fmla="*/ 0 w 90"/>
                  <a:gd name="T63" fmla="*/ 0 h 53"/>
                  <a:gd name="T64" fmla="*/ 0 w 90"/>
                  <a:gd name="T65" fmla="*/ 0 h 53"/>
                  <a:gd name="T66" fmla="*/ 0 w 90"/>
                  <a:gd name="T67" fmla="*/ 0 h 53"/>
                  <a:gd name="T68" fmla="*/ 0 w 90"/>
                  <a:gd name="T69" fmla="*/ 0 h 53"/>
                  <a:gd name="T70" fmla="*/ 0 w 90"/>
                  <a:gd name="T71" fmla="*/ 0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0"/>
                  <a:gd name="T109" fmla="*/ 0 h 53"/>
                  <a:gd name="T110" fmla="*/ 90 w 90"/>
                  <a:gd name="T111" fmla="*/ 53 h 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0" h="53">
                    <a:moveTo>
                      <a:pt x="87" y="18"/>
                    </a:moveTo>
                    <a:lnTo>
                      <a:pt x="86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3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76" y="10"/>
                    </a:lnTo>
                    <a:lnTo>
                      <a:pt x="70" y="9"/>
                    </a:lnTo>
                    <a:lnTo>
                      <a:pt x="62" y="7"/>
                    </a:lnTo>
                    <a:lnTo>
                      <a:pt x="55" y="6"/>
                    </a:lnTo>
                    <a:lnTo>
                      <a:pt x="47" y="4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5" y="38"/>
                    </a:lnTo>
                    <a:lnTo>
                      <a:pt x="10" y="39"/>
                    </a:lnTo>
                    <a:lnTo>
                      <a:pt x="16" y="40"/>
                    </a:lnTo>
                    <a:lnTo>
                      <a:pt x="22" y="41"/>
                    </a:lnTo>
                    <a:lnTo>
                      <a:pt x="27" y="43"/>
                    </a:lnTo>
                    <a:lnTo>
                      <a:pt x="34" y="44"/>
                    </a:lnTo>
                    <a:lnTo>
                      <a:pt x="40" y="46"/>
                    </a:lnTo>
                    <a:lnTo>
                      <a:pt x="45" y="47"/>
                    </a:lnTo>
                    <a:lnTo>
                      <a:pt x="52" y="49"/>
                    </a:lnTo>
                    <a:lnTo>
                      <a:pt x="66" y="53"/>
                    </a:lnTo>
                    <a:lnTo>
                      <a:pt x="71" y="53"/>
                    </a:lnTo>
                    <a:lnTo>
                      <a:pt x="75" y="53"/>
                    </a:lnTo>
                    <a:lnTo>
                      <a:pt x="78" y="51"/>
                    </a:lnTo>
                    <a:lnTo>
                      <a:pt x="81" y="49"/>
                    </a:lnTo>
                    <a:lnTo>
                      <a:pt x="82" y="47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4" y="43"/>
                    </a:lnTo>
                    <a:lnTo>
                      <a:pt x="86" y="40"/>
                    </a:lnTo>
                    <a:lnTo>
                      <a:pt x="88" y="37"/>
                    </a:lnTo>
                    <a:lnTo>
                      <a:pt x="89" y="33"/>
                    </a:lnTo>
                    <a:lnTo>
                      <a:pt x="89" y="31"/>
                    </a:lnTo>
                    <a:lnTo>
                      <a:pt x="90" y="31"/>
                    </a:lnTo>
                    <a:lnTo>
                      <a:pt x="90" y="28"/>
                    </a:lnTo>
                    <a:lnTo>
                      <a:pt x="89" y="26"/>
                    </a:lnTo>
                    <a:lnTo>
                      <a:pt x="88" y="22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09" name="Freeform 206"/>
              <p:cNvSpPr>
                <a:spLocks/>
              </p:cNvSpPr>
              <p:nvPr/>
            </p:nvSpPr>
            <p:spPr bwMode="auto">
              <a:xfrm>
                <a:off x="1730" y="2527"/>
                <a:ext cx="24" cy="9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0 h 28"/>
                  <a:gd name="T4" fmla="*/ 0 w 73"/>
                  <a:gd name="T5" fmla="*/ 0 h 28"/>
                  <a:gd name="T6" fmla="*/ 0 w 73"/>
                  <a:gd name="T7" fmla="*/ 0 h 28"/>
                  <a:gd name="T8" fmla="*/ 0 w 73"/>
                  <a:gd name="T9" fmla="*/ 0 h 28"/>
                  <a:gd name="T10" fmla="*/ 0 w 73"/>
                  <a:gd name="T11" fmla="*/ 0 h 28"/>
                  <a:gd name="T12" fmla="*/ 0 w 73"/>
                  <a:gd name="T13" fmla="*/ 0 h 28"/>
                  <a:gd name="T14" fmla="*/ 0 w 73"/>
                  <a:gd name="T15" fmla="*/ 0 h 28"/>
                  <a:gd name="T16" fmla="*/ 0 w 73"/>
                  <a:gd name="T17" fmla="*/ 0 h 28"/>
                  <a:gd name="T18" fmla="*/ 0 w 73"/>
                  <a:gd name="T19" fmla="*/ 0 h 28"/>
                  <a:gd name="T20" fmla="*/ 0 w 73"/>
                  <a:gd name="T21" fmla="*/ 0 h 28"/>
                  <a:gd name="T22" fmla="*/ 0 w 73"/>
                  <a:gd name="T23" fmla="*/ 0 h 28"/>
                  <a:gd name="T24" fmla="*/ 0 w 73"/>
                  <a:gd name="T25" fmla="*/ 0 h 28"/>
                  <a:gd name="T26" fmla="*/ 0 w 73"/>
                  <a:gd name="T27" fmla="*/ 0 h 28"/>
                  <a:gd name="T28" fmla="*/ 0 w 73"/>
                  <a:gd name="T29" fmla="*/ 0 h 28"/>
                  <a:gd name="T30" fmla="*/ 0 w 73"/>
                  <a:gd name="T31" fmla="*/ 0 h 28"/>
                  <a:gd name="T32" fmla="*/ 0 w 73"/>
                  <a:gd name="T33" fmla="*/ 0 h 28"/>
                  <a:gd name="T34" fmla="*/ 0 w 73"/>
                  <a:gd name="T35" fmla="*/ 0 h 28"/>
                  <a:gd name="T36" fmla="*/ 0 w 73"/>
                  <a:gd name="T37" fmla="*/ 0 h 28"/>
                  <a:gd name="T38" fmla="*/ 0 w 73"/>
                  <a:gd name="T39" fmla="*/ 0 h 28"/>
                  <a:gd name="T40" fmla="*/ 0 w 73"/>
                  <a:gd name="T41" fmla="*/ 0 h 28"/>
                  <a:gd name="T42" fmla="*/ 0 w 73"/>
                  <a:gd name="T43" fmla="*/ 0 h 28"/>
                  <a:gd name="T44" fmla="*/ 0 w 73"/>
                  <a:gd name="T45" fmla="*/ 0 h 28"/>
                  <a:gd name="T46" fmla="*/ 0 w 73"/>
                  <a:gd name="T47" fmla="*/ 0 h 28"/>
                  <a:gd name="T48" fmla="*/ 0 w 73"/>
                  <a:gd name="T49" fmla="*/ 0 h 28"/>
                  <a:gd name="T50" fmla="*/ 0 w 73"/>
                  <a:gd name="T51" fmla="*/ 0 h 28"/>
                  <a:gd name="T52" fmla="*/ 0 w 73"/>
                  <a:gd name="T53" fmla="*/ 0 h 28"/>
                  <a:gd name="T54" fmla="*/ 0 w 73"/>
                  <a:gd name="T55" fmla="*/ 0 h 28"/>
                  <a:gd name="T56" fmla="*/ 0 w 73"/>
                  <a:gd name="T57" fmla="*/ 0 h 28"/>
                  <a:gd name="T58" fmla="*/ 0 w 73"/>
                  <a:gd name="T59" fmla="*/ 0 h 28"/>
                  <a:gd name="T60" fmla="*/ 0 w 73"/>
                  <a:gd name="T61" fmla="*/ 0 h 28"/>
                  <a:gd name="T62" fmla="*/ 0 w 73"/>
                  <a:gd name="T63" fmla="*/ 0 h 28"/>
                  <a:gd name="T64" fmla="*/ 0 w 73"/>
                  <a:gd name="T65" fmla="*/ 0 h 28"/>
                  <a:gd name="T66" fmla="*/ 0 w 73"/>
                  <a:gd name="T67" fmla="*/ 0 h 28"/>
                  <a:gd name="T68" fmla="*/ 0 w 73"/>
                  <a:gd name="T69" fmla="*/ 0 h 28"/>
                  <a:gd name="T70" fmla="*/ 0 w 73"/>
                  <a:gd name="T71" fmla="*/ 0 h 28"/>
                  <a:gd name="T72" fmla="*/ 0 w 73"/>
                  <a:gd name="T73" fmla="*/ 0 h 28"/>
                  <a:gd name="T74" fmla="*/ 0 w 73"/>
                  <a:gd name="T75" fmla="*/ 0 h 28"/>
                  <a:gd name="T76" fmla="*/ 0 w 73"/>
                  <a:gd name="T77" fmla="*/ 0 h 28"/>
                  <a:gd name="T78" fmla="*/ 0 w 73"/>
                  <a:gd name="T79" fmla="*/ 0 h 28"/>
                  <a:gd name="T80" fmla="*/ 0 w 73"/>
                  <a:gd name="T81" fmla="*/ 0 h 28"/>
                  <a:gd name="T82" fmla="*/ 0 w 73"/>
                  <a:gd name="T83" fmla="*/ 0 h 28"/>
                  <a:gd name="T84" fmla="*/ 0 w 73"/>
                  <a:gd name="T85" fmla="*/ 0 h 28"/>
                  <a:gd name="T86" fmla="*/ 0 w 73"/>
                  <a:gd name="T87" fmla="*/ 0 h 28"/>
                  <a:gd name="T88" fmla="*/ 0 w 73"/>
                  <a:gd name="T89" fmla="*/ 0 h 28"/>
                  <a:gd name="T90" fmla="*/ 0 w 73"/>
                  <a:gd name="T91" fmla="*/ 0 h 28"/>
                  <a:gd name="T92" fmla="*/ 0 w 73"/>
                  <a:gd name="T93" fmla="*/ 0 h 28"/>
                  <a:gd name="T94" fmla="*/ 0 w 73"/>
                  <a:gd name="T95" fmla="*/ 0 h 28"/>
                  <a:gd name="T96" fmla="*/ 0 w 73"/>
                  <a:gd name="T97" fmla="*/ 0 h 28"/>
                  <a:gd name="T98" fmla="*/ 0 w 73"/>
                  <a:gd name="T99" fmla="*/ 0 h 28"/>
                  <a:gd name="T100" fmla="*/ 0 w 73"/>
                  <a:gd name="T101" fmla="*/ 0 h 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3"/>
                  <a:gd name="T154" fmla="*/ 0 h 28"/>
                  <a:gd name="T155" fmla="*/ 73 w 73"/>
                  <a:gd name="T156" fmla="*/ 28 h 2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3" h="28">
                    <a:moveTo>
                      <a:pt x="2" y="10"/>
                    </a:moveTo>
                    <a:lnTo>
                      <a:pt x="6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31" y="3"/>
                    </a:lnTo>
                    <a:lnTo>
                      <a:pt x="37" y="4"/>
                    </a:lnTo>
                    <a:lnTo>
                      <a:pt x="46" y="6"/>
                    </a:lnTo>
                    <a:lnTo>
                      <a:pt x="53" y="7"/>
                    </a:lnTo>
                    <a:lnTo>
                      <a:pt x="59" y="9"/>
                    </a:lnTo>
                    <a:lnTo>
                      <a:pt x="67" y="10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4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68" y="24"/>
                    </a:lnTo>
                    <a:lnTo>
                      <a:pt x="68" y="25"/>
                    </a:lnTo>
                    <a:lnTo>
                      <a:pt x="67" y="27"/>
                    </a:lnTo>
                    <a:lnTo>
                      <a:pt x="65" y="28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55" y="26"/>
                    </a:lnTo>
                    <a:lnTo>
                      <a:pt x="48" y="25"/>
                    </a:lnTo>
                    <a:lnTo>
                      <a:pt x="39" y="23"/>
                    </a:lnTo>
                    <a:lnTo>
                      <a:pt x="32" y="21"/>
                    </a:lnTo>
                    <a:lnTo>
                      <a:pt x="25" y="19"/>
                    </a:lnTo>
                    <a:lnTo>
                      <a:pt x="16" y="17"/>
                    </a:lnTo>
                    <a:lnTo>
                      <a:pt x="9" y="16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0" name="Freeform 207"/>
              <p:cNvSpPr>
                <a:spLocks/>
              </p:cNvSpPr>
              <p:nvPr/>
            </p:nvSpPr>
            <p:spPr bwMode="auto">
              <a:xfrm>
                <a:off x="1729" y="2533"/>
                <a:ext cx="22" cy="8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0 w 66"/>
                  <a:gd name="T5" fmla="*/ 0 h 24"/>
                  <a:gd name="T6" fmla="*/ 0 w 66"/>
                  <a:gd name="T7" fmla="*/ 0 h 24"/>
                  <a:gd name="T8" fmla="*/ 0 w 66"/>
                  <a:gd name="T9" fmla="*/ 0 h 24"/>
                  <a:gd name="T10" fmla="*/ 0 w 66"/>
                  <a:gd name="T11" fmla="*/ 0 h 24"/>
                  <a:gd name="T12" fmla="*/ 0 w 66"/>
                  <a:gd name="T13" fmla="*/ 0 h 24"/>
                  <a:gd name="T14" fmla="*/ 0 w 66"/>
                  <a:gd name="T15" fmla="*/ 0 h 24"/>
                  <a:gd name="T16" fmla="*/ 0 w 66"/>
                  <a:gd name="T17" fmla="*/ 0 h 24"/>
                  <a:gd name="T18" fmla="*/ 0 w 66"/>
                  <a:gd name="T19" fmla="*/ 0 h 24"/>
                  <a:gd name="T20" fmla="*/ 0 w 66"/>
                  <a:gd name="T21" fmla="*/ 0 h 24"/>
                  <a:gd name="T22" fmla="*/ 0 w 66"/>
                  <a:gd name="T23" fmla="*/ 0 h 24"/>
                  <a:gd name="T24" fmla="*/ 0 w 66"/>
                  <a:gd name="T25" fmla="*/ 0 h 24"/>
                  <a:gd name="T26" fmla="*/ 0 w 66"/>
                  <a:gd name="T27" fmla="*/ 0 h 24"/>
                  <a:gd name="T28" fmla="*/ 0 w 66"/>
                  <a:gd name="T29" fmla="*/ 0 h 24"/>
                  <a:gd name="T30" fmla="*/ 0 w 66"/>
                  <a:gd name="T31" fmla="*/ 0 h 24"/>
                  <a:gd name="T32" fmla="*/ 0 w 66"/>
                  <a:gd name="T33" fmla="*/ 0 h 24"/>
                  <a:gd name="T34" fmla="*/ 0 w 66"/>
                  <a:gd name="T35" fmla="*/ 0 h 24"/>
                  <a:gd name="T36" fmla="*/ 0 w 66"/>
                  <a:gd name="T37" fmla="*/ 0 h 24"/>
                  <a:gd name="T38" fmla="*/ 0 w 66"/>
                  <a:gd name="T39" fmla="*/ 0 h 24"/>
                  <a:gd name="T40" fmla="*/ 0 w 66"/>
                  <a:gd name="T41" fmla="*/ 0 h 24"/>
                  <a:gd name="T42" fmla="*/ 0 w 66"/>
                  <a:gd name="T43" fmla="*/ 0 h 24"/>
                  <a:gd name="T44" fmla="*/ 0 w 66"/>
                  <a:gd name="T45" fmla="*/ 0 h 24"/>
                  <a:gd name="T46" fmla="*/ 0 w 66"/>
                  <a:gd name="T47" fmla="*/ 0 h 24"/>
                  <a:gd name="T48" fmla="*/ 0 w 66"/>
                  <a:gd name="T49" fmla="*/ 0 h 24"/>
                  <a:gd name="T50" fmla="*/ 0 w 66"/>
                  <a:gd name="T51" fmla="*/ 0 h 24"/>
                  <a:gd name="T52" fmla="*/ 0 w 66"/>
                  <a:gd name="T53" fmla="*/ 0 h 24"/>
                  <a:gd name="T54" fmla="*/ 0 w 66"/>
                  <a:gd name="T55" fmla="*/ 0 h 24"/>
                  <a:gd name="T56" fmla="*/ 0 w 66"/>
                  <a:gd name="T57" fmla="*/ 0 h 24"/>
                  <a:gd name="T58" fmla="*/ 0 w 66"/>
                  <a:gd name="T59" fmla="*/ 0 h 24"/>
                  <a:gd name="T60" fmla="*/ 0 w 66"/>
                  <a:gd name="T61" fmla="*/ 0 h 24"/>
                  <a:gd name="T62" fmla="*/ 0 w 66"/>
                  <a:gd name="T63" fmla="*/ 0 h 24"/>
                  <a:gd name="T64" fmla="*/ 0 w 66"/>
                  <a:gd name="T65" fmla="*/ 0 h 24"/>
                  <a:gd name="T66" fmla="*/ 0 w 66"/>
                  <a:gd name="T67" fmla="*/ 0 h 24"/>
                  <a:gd name="T68" fmla="*/ 0 w 66"/>
                  <a:gd name="T69" fmla="*/ 0 h 24"/>
                  <a:gd name="T70" fmla="*/ 0 w 66"/>
                  <a:gd name="T71" fmla="*/ 0 h 24"/>
                  <a:gd name="T72" fmla="*/ 0 w 66"/>
                  <a:gd name="T73" fmla="*/ 0 h 24"/>
                  <a:gd name="T74" fmla="*/ 0 w 66"/>
                  <a:gd name="T75" fmla="*/ 0 h 24"/>
                  <a:gd name="T76" fmla="*/ 0 w 66"/>
                  <a:gd name="T77" fmla="*/ 0 h 24"/>
                  <a:gd name="T78" fmla="*/ 0 w 66"/>
                  <a:gd name="T79" fmla="*/ 0 h 24"/>
                  <a:gd name="T80" fmla="*/ 0 w 66"/>
                  <a:gd name="T81" fmla="*/ 0 h 24"/>
                  <a:gd name="T82" fmla="*/ 0 w 66"/>
                  <a:gd name="T83" fmla="*/ 0 h 24"/>
                  <a:gd name="T84" fmla="*/ 0 w 66"/>
                  <a:gd name="T85" fmla="*/ 0 h 24"/>
                  <a:gd name="T86" fmla="*/ 0 w 66"/>
                  <a:gd name="T87" fmla="*/ 0 h 24"/>
                  <a:gd name="T88" fmla="*/ 0 w 66"/>
                  <a:gd name="T89" fmla="*/ 0 h 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6"/>
                  <a:gd name="T136" fmla="*/ 0 h 24"/>
                  <a:gd name="T137" fmla="*/ 66 w 66"/>
                  <a:gd name="T138" fmla="*/ 24 h 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6" h="24">
                    <a:moveTo>
                      <a:pt x="48" y="20"/>
                    </a:moveTo>
                    <a:lnTo>
                      <a:pt x="42" y="18"/>
                    </a:lnTo>
                    <a:lnTo>
                      <a:pt x="36" y="17"/>
                    </a:lnTo>
                    <a:lnTo>
                      <a:pt x="30" y="15"/>
                    </a:lnTo>
                    <a:lnTo>
                      <a:pt x="24" y="14"/>
                    </a:lnTo>
                    <a:lnTo>
                      <a:pt x="18" y="11"/>
                    </a:lnTo>
                    <a:lnTo>
                      <a:pt x="13" y="10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6" y="3"/>
                    </a:lnTo>
                    <a:lnTo>
                      <a:pt x="24" y="5"/>
                    </a:lnTo>
                    <a:lnTo>
                      <a:pt x="32" y="7"/>
                    </a:lnTo>
                    <a:lnTo>
                      <a:pt x="40" y="9"/>
                    </a:lnTo>
                    <a:lnTo>
                      <a:pt x="48" y="11"/>
                    </a:lnTo>
                    <a:lnTo>
                      <a:pt x="55" y="13"/>
                    </a:lnTo>
                    <a:lnTo>
                      <a:pt x="61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6" y="17"/>
                    </a:lnTo>
                    <a:lnTo>
                      <a:pt x="66" y="18"/>
                    </a:lnTo>
                    <a:lnTo>
                      <a:pt x="65" y="20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5" y="24"/>
                    </a:lnTo>
                    <a:lnTo>
                      <a:pt x="61" y="23"/>
                    </a:lnTo>
                    <a:lnTo>
                      <a:pt x="56" y="22"/>
                    </a:lnTo>
                    <a:lnTo>
                      <a:pt x="50" y="21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1" name="Freeform 208"/>
              <p:cNvSpPr>
                <a:spLocks/>
              </p:cNvSpPr>
              <p:nvPr/>
            </p:nvSpPr>
            <p:spPr bwMode="auto">
              <a:xfrm>
                <a:off x="1753" y="2534"/>
                <a:ext cx="3" cy="7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0 h 21"/>
                  <a:gd name="T4" fmla="*/ 0 w 9"/>
                  <a:gd name="T5" fmla="*/ 0 h 21"/>
                  <a:gd name="T6" fmla="*/ 0 w 9"/>
                  <a:gd name="T7" fmla="*/ 0 h 21"/>
                  <a:gd name="T8" fmla="*/ 0 w 9"/>
                  <a:gd name="T9" fmla="*/ 0 h 21"/>
                  <a:gd name="T10" fmla="*/ 0 w 9"/>
                  <a:gd name="T11" fmla="*/ 0 h 21"/>
                  <a:gd name="T12" fmla="*/ 0 w 9"/>
                  <a:gd name="T13" fmla="*/ 0 h 21"/>
                  <a:gd name="T14" fmla="*/ 0 w 9"/>
                  <a:gd name="T15" fmla="*/ 0 h 21"/>
                  <a:gd name="T16" fmla="*/ 0 w 9"/>
                  <a:gd name="T17" fmla="*/ 0 h 21"/>
                  <a:gd name="T18" fmla="*/ 0 w 9"/>
                  <a:gd name="T19" fmla="*/ 0 h 21"/>
                  <a:gd name="T20" fmla="*/ 0 w 9"/>
                  <a:gd name="T21" fmla="*/ 0 h 21"/>
                  <a:gd name="T22" fmla="*/ 0 w 9"/>
                  <a:gd name="T23" fmla="*/ 0 h 21"/>
                  <a:gd name="T24" fmla="*/ 0 w 9"/>
                  <a:gd name="T25" fmla="*/ 0 h 21"/>
                  <a:gd name="T26" fmla="*/ 0 w 9"/>
                  <a:gd name="T27" fmla="*/ 0 h 21"/>
                  <a:gd name="T28" fmla="*/ 0 w 9"/>
                  <a:gd name="T29" fmla="*/ 0 h 21"/>
                  <a:gd name="T30" fmla="*/ 0 w 9"/>
                  <a:gd name="T31" fmla="*/ 0 h 21"/>
                  <a:gd name="T32" fmla="*/ 0 w 9"/>
                  <a:gd name="T33" fmla="*/ 0 h 21"/>
                  <a:gd name="T34" fmla="*/ 0 w 9"/>
                  <a:gd name="T35" fmla="*/ 0 h 21"/>
                  <a:gd name="T36" fmla="*/ 0 w 9"/>
                  <a:gd name="T37" fmla="*/ 0 h 21"/>
                  <a:gd name="T38" fmla="*/ 0 w 9"/>
                  <a:gd name="T39" fmla="*/ 0 h 21"/>
                  <a:gd name="T40" fmla="*/ 0 w 9"/>
                  <a:gd name="T41" fmla="*/ 0 h 21"/>
                  <a:gd name="T42" fmla="*/ 0 w 9"/>
                  <a:gd name="T43" fmla="*/ 0 h 21"/>
                  <a:gd name="T44" fmla="*/ 0 w 9"/>
                  <a:gd name="T45" fmla="*/ 0 h 21"/>
                  <a:gd name="T46" fmla="*/ 0 w 9"/>
                  <a:gd name="T47" fmla="*/ 0 h 21"/>
                  <a:gd name="T48" fmla="*/ 0 w 9"/>
                  <a:gd name="T49" fmla="*/ 0 h 21"/>
                  <a:gd name="T50" fmla="*/ 0 w 9"/>
                  <a:gd name="T51" fmla="*/ 0 h 21"/>
                  <a:gd name="T52" fmla="*/ 0 w 9"/>
                  <a:gd name="T53" fmla="*/ 0 h 21"/>
                  <a:gd name="T54" fmla="*/ 0 w 9"/>
                  <a:gd name="T55" fmla="*/ 0 h 21"/>
                  <a:gd name="T56" fmla="*/ 0 w 9"/>
                  <a:gd name="T57" fmla="*/ 0 h 21"/>
                  <a:gd name="T58" fmla="*/ 0 w 9"/>
                  <a:gd name="T59" fmla="*/ 0 h 21"/>
                  <a:gd name="T60" fmla="*/ 0 w 9"/>
                  <a:gd name="T61" fmla="*/ 0 h 21"/>
                  <a:gd name="T62" fmla="*/ 0 w 9"/>
                  <a:gd name="T63" fmla="*/ 0 h 21"/>
                  <a:gd name="T64" fmla="*/ 0 w 9"/>
                  <a:gd name="T65" fmla="*/ 0 h 21"/>
                  <a:gd name="T66" fmla="*/ 0 w 9"/>
                  <a:gd name="T67" fmla="*/ 0 h 21"/>
                  <a:gd name="T68" fmla="*/ 0 w 9"/>
                  <a:gd name="T69" fmla="*/ 0 h 21"/>
                  <a:gd name="T70" fmla="*/ 0 w 9"/>
                  <a:gd name="T71" fmla="*/ 0 h 21"/>
                  <a:gd name="T72" fmla="*/ 0 w 9"/>
                  <a:gd name="T73" fmla="*/ 0 h 21"/>
                  <a:gd name="T74" fmla="*/ 0 w 9"/>
                  <a:gd name="T75" fmla="*/ 0 h 21"/>
                  <a:gd name="T76" fmla="*/ 0 w 9"/>
                  <a:gd name="T77" fmla="*/ 0 h 21"/>
                  <a:gd name="T78" fmla="*/ 0 w 9"/>
                  <a:gd name="T79" fmla="*/ 0 h 21"/>
                  <a:gd name="T80" fmla="*/ 0 w 9"/>
                  <a:gd name="T81" fmla="*/ 0 h 21"/>
                  <a:gd name="T82" fmla="*/ 0 w 9"/>
                  <a:gd name="T83" fmla="*/ 0 h 21"/>
                  <a:gd name="T84" fmla="*/ 0 w 9"/>
                  <a:gd name="T85" fmla="*/ 0 h 21"/>
                  <a:gd name="T86" fmla="*/ 0 w 9"/>
                  <a:gd name="T87" fmla="*/ 0 h 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"/>
                  <a:gd name="T133" fmla="*/ 0 h 21"/>
                  <a:gd name="T134" fmla="*/ 9 w 9"/>
                  <a:gd name="T135" fmla="*/ 21 h 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" h="21">
                    <a:moveTo>
                      <a:pt x="5" y="14"/>
                    </a:moveTo>
                    <a:lnTo>
                      <a:pt x="4" y="15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2" name="Freeform 209"/>
              <p:cNvSpPr>
                <a:spLocks/>
              </p:cNvSpPr>
              <p:nvPr/>
            </p:nvSpPr>
            <p:spPr bwMode="auto">
              <a:xfrm>
                <a:off x="1768" y="2536"/>
                <a:ext cx="30" cy="19"/>
              </a:xfrm>
              <a:custGeom>
                <a:avLst/>
                <a:gdLst>
                  <a:gd name="T0" fmla="*/ 0 w 91"/>
                  <a:gd name="T1" fmla="*/ 0 h 58"/>
                  <a:gd name="T2" fmla="*/ 0 w 91"/>
                  <a:gd name="T3" fmla="*/ 0 h 58"/>
                  <a:gd name="T4" fmla="*/ 0 w 91"/>
                  <a:gd name="T5" fmla="*/ 0 h 58"/>
                  <a:gd name="T6" fmla="*/ 0 w 91"/>
                  <a:gd name="T7" fmla="*/ 0 h 58"/>
                  <a:gd name="T8" fmla="*/ 0 w 91"/>
                  <a:gd name="T9" fmla="*/ 0 h 58"/>
                  <a:gd name="T10" fmla="*/ 0 w 91"/>
                  <a:gd name="T11" fmla="*/ 0 h 58"/>
                  <a:gd name="T12" fmla="*/ 0 w 91"/>
                  <a:gd name="T13" fmla="*/ 0 h 58"/>
                  <a:gd name="T14" fmla="*/ 0 w 91"/>
                  <a:gd name="T15" fmla="*/ 0 h 58"/>
                  <a:gd name="T16" fmla="*/ 0 w 91"/>
                  <a:gd name="T17" fmla="*/ 0 h 58"/>
                  <a:gd name="T18" fmla="*/ 0 w 91"/>
                  <a:gd name="T19" fmla="*/ 0 h 58"/>
                  <a:gd name="T20" fmla="*/ 0 w 91"/>
                  <a:gd name="T21" fmla="*/ 0 h 58"/>
                  <a:gd name="T22" fmla="*/ 0 w 91"/>
                  <a:gd name="T23" fmla="*/ 0 h 58"/>
                  <a:gd name="T24" fmla="*/ 0 w 91"/>
                  <a:gd name="T25" fmla="*/ 0 h 58"/>
                  <a:gd name="T26" fmla="*/ 0 w 91"/>
                  <a:gd name="T27" fmla="*/ 0 h 58"/>
                  <a:gd name="T28" fmla="*/ 0 w 91"/>
                  <a:gd name="T29" fmla="*/ 0 h 58"/>
                  <a:gd name="T30" fmla="*/ 0 w 91"/>
                  <a:gd name="T31" fmla="*/ 0 h 58"/>
                  <a:gd name="T32" fmla="*/ 0 w 91"/>
                  <a:gd name="T33" fmla="*/ 0 h 58"/>
                  <a:gd name="T34" fmla="*/ 0 w 91"/>
                  <a:gd name="T35" fmla="*/ 0 h 58"/>
                  <a:gd name="T36" fmla="*/ 0 w 91"/>
                  <a:gd name="T37" fmla="*/ 0 h 58"/>
                  <a:gd name="T38" fmla="*/ 0 w 91"/>
                  <a:gd name="T39" fmla="*/ 0 h 58"/>
                  <a:gd name="T40" fmla="*/ 0 w 91"/>
                  <a:gd name="T41" fmla="*/ 0 h 58"/>
                  <a:gd name="T42" fmla="*/ 0 w 91"/>
                  <a:gd name="T43" fmla="*/ 0 h 58"/>
                  <a:gd name="T44" fmla="*/ 0 w 91"/>
                  <a:gd name="T45" fmla="*/ 0 h 58"/>
                  <a:gd name="T46" fmla="*/ 0 w 91"/>
                  <a:gd name="T47" fmla="*/ 0 h 58"/>
                  <a:gd name="T48" fmla="*/ 0 w 91"/>
                  <a:gd name="T49" fmla="*/ 0 h 58"/>
                  <a:gd name="T50" fmla="*/ 0 w 91"/>
                  <a:gd name="T51" fmla="*/ 0 h 58"/>
                  <a:gd name="T52" fmla="*/ 0 w 91"/>
                  <a:gd name="T53" fmla="*/ 0 h 58"/>
                  <a:gd name="T54" fmla="*/ 0 w 91"/>
                  <a:gd name="T55" fmla="*/ 0 h 58"/>
                  <a:gd name="T56" fmla="*/ 0 w 91"/>
                  <a:gd name="T57" fmla="*/ 0 h 58"/>
                  <a:gd name="T58" fmla="*/ 0 w 91"/>
                  <a:gd name="T59" fmla="*/ 0 h 58"/>
                  <a:gd name="T60" fmla="*/ 0 w 91"/>
                  <a:gd name="T61" fmla="*/ 0 h 58"/>
                  <a:gd name="T62" fmla="*/ 0 w 91"/>
                  <a:gd name="T63" fmla="*/ 0 h 58"/>
                  <a:gd name="T64" fmla="*/ 0 w 91"/>
                  <a:gd name="T65" fmla="*/ 0 h 58"/>
                  <a:gd name="T66" fmla="*/ 0 w 91"/>
                  <a:gd name="T67" fmla="*/ 0 h 58"/>
                  <a:gd name="T68" fmla="*/ 0 w 91"/>
                  <a:gd name="T69" fmla="*/ 0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58"/>
                  <a:gd name="T107" fmla="*/ 91 w 91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58">
                    <a:moveTo>
                      <a:pt x="91" y="33"/>
                    </a:moveTo>
                    <a:lnTo>
                      <a:pt x="91" y="31"/>
                    </a:lnTo>
                    <a:lnTo>
                      <a:pt x="90" y="29"/>
                    </a:lnTo>
                    <a:lnTo>
                      <a:pt x="89" y="26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7" y="18"/>
                    </a:lnTo>
                    <a:lnTo>
                      <a:pt x="85" y="16"/>
                    </a:lnTo>
                    <a:lnTo>
                      <a:pt x="83" y="15"/>
                    </a:lnTo>
                    <a:lnTo>
                      <a:pt x="81" y="15"/>
                    </a:lnTo>
                    <a:lnTo>
                      <a:pt x="78" y="13"/>
                    </a:lnTo>
                    <a:lnTo>
                      <a:pt x="75" y="12"/>
                    </a:lnTo>
                    <a:lnTo>
                      <a:pt x="72" y="12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8"/>
                    </a:lnTo>
                    <a:lnTo>
                      <a:pt x="49" y="6"/>
                    </a:lnTo>
                    <a:lnTo>
                      <a:pt x="44" y="4"/>
                    </a:lnTo>
                    <a:lnTo>
                      <a:pt x="39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8" y="57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7" y="57"/>
                    </a:lnTo>
                    <a:lnTo>
                      <a:pt x="79" y="56"/>
                    </a:lnTo>
                    <a:lnTo>
                      <a:pt x="80" y="55"/>
                    </a:lnTo>
                    <a:lnTo>
                      <a:pt x="81" y="54"/>
                    </a:lnTo>
                    <a:lnTo>
                      <a:pt x="82" y="53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3" y="50"/>
                    </a:lnTo>
                    <a:lnTo>
                      <a:pt x="86" y="46"/>
                    </a:lnTo>
                    <a:lnTo>
                      <a:pt x="89" y="41"/>
                    </a:lnTo>
                    <a:lnTo>
                      <a:pt x="90" y="38"/>
                    </a:lnTo>
                    <a:lnTo>
                      <a:pt x="91" y="34"/>
                    </a:lnTo>
                    <a:lnTo>
                      <a:pt x="91" y="3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3" name="Freeform 210"/>
              <p:cNvSpPr>
                <a:spLocks/>
              </p:cNvSpPr>
              <p:nvPr/>
            </p:nvSpPr>
            <p:spPr bwMode="auto">
              <a:xfrm>
                <a:off x="1771" y="2538"/>
                <a:ext cx="24" cy="10"/>
              </a:xfrm>
              <a:custGeom>
                <a:avLst/>
                <a:gdLst>
                  <a:gd name="T0" fmla="*/ 0 w 73"/>
                  <a:gd name="T1" fmla="*/ 0 h 31"/>
                  <a:gd name="T2" fmla="*/ 0 w 73"/>
                  <a:gd name="T3" fmla="*/ 0 h 31"/>
                  <a:gd name="T4" fmla="*/ 0 w 73"/>
                  <a:gd name="T5" fmla="*/ 0 h 31"/>
                  <a:gd name="T6" fmla="*/ 0 w 73"/>
                  <a:gd name="T7" fmla="*/ 0 h 31"/>
                  <a:gd name="T8" fmla="*/ 0 w 73"/>
                  <a:gd name="T9" fmla="*/ 0 h 31"/>
                  <a:gd name="T10" fmla="*/ 0 w 73"/>
                  <a:gd name="T11" fmla="*/ 0 h 31"/>
                  <a:gd name="T12" fmla="*/ 0 w 73"/>
                  <a:gd name="T13" fmla="*/ 0 h 31"/>
                  <a:gd name="T14" fmla="*/ 0 w 73"/>
                  <a:gd name="T15" fmla="*/ 0 h 31"/>
                  <a:gd name="T16" fmla="*/ 0 w 73"/>
                  <a:gd name="T17" fmla="*/ 0 h 31"/>
                  <a:gd name="T18" fmla="*/ 0 w 73"/>
                  <a:gd name="T19" fmla="*/ 0 h 31"/>
                  <a:gd name="T20" fmla="*/ 0 w 73"/>
                  <a:gd name="T21" fmla="*/ 0 h 31"/>
                  <a:gd name="T22" fmla="*/ 0 w 73"/>
                  <a:gd name="T23" fmla="*/ 0 h 31"/>
                  <a:gd name="T24" fmla="*/ 0 w 73"/>
                  <a:gd name="T25" fmla="*/ 0 h 31"/>
                  <a:gd name="T26" fmla="*/ 0 w 73"/>
                  <a:gd name="T27" fmla="*/ 0 h 31"/>
                  <a:gd name="T28" fmla="*/ 0 w 73"/>
                  <a:gd name="T29" fmla="*/ 0 h 31"/>
                  <a:gd name="T30" fmla="*/ 0 w 73"/>
                  <a:gd name="T31" fmla="*/ 0 h 31"/>
                  <a:gd name="T32" fmla="*/ 0 w 73"/>
                  <a:gd name="T33" fmla="*/ 0 h 31"/>
                  <a:gd name="T34" fmla="*/ 0 w 73"/>
                  <a:gd name="T35" fmla="*/ 0 h 31"/>
                  <a:gd name="T36" fmla="*/ 0 w 73"/>
                  <a:gd name="T37" fmla="*/ 0 h 31"/>
                  <a:gd name="T38" fmla="*/ 0 w 73"/>
                  <a:gd name="T39" fmla="*/ 0 h 31"/>
                  <a:gd name="T40" fmla="*/ 0 w 73"/>
                  <a:gd name="T41" fmla="*/ 0 h 31"/>
                  <a:gd name="T42" fmla="*/ 0 w 73"/>
                  <a:gd name="T43" fmla="*/ 0 h 31"/>
                  <a:gd name="T44" fmla="*/ 0 w 73"/>
                  <a:gd name="T45" fmla="*/ 0 h 31"/>
                  <a:gd name="T46" fmla="*/ 0 w 73"/>
                  <a:gd name="T47" fmla="*/ 0 h 31"/>
                  <a:gd name="T48" fmla="*/ 0 w 73"/>
                  <a:gd name="T49" fmla="*/ 0 h 31"/>
                  <a:gd name="T50" fmla="*/ 0 w 73"/>
                  <a:gd name="T51" fmla="*/ 0 h 31"/>
                  <a:gd name="T52" fmla="*/ 0 w 73"/>
                  <a:gd name="T53" fmla="*/ 0 h 31"/>
                  <a:gd name="T54" fmla="*/ 0 w 73"/>
                  <a:gd name="T55" fmla="*/ 0 h 31"/>
                  <a:gd name="T56" fmla="*/ 0 w 73"/>
                  <a:gd name="T57" fmla="*/ 0 h 31"/>
                  <a:gd name="T58" fmla="*/ 0 w 73"/>
                  <a:gd name="T59" fmla="*/ 0 h 31"/>
                  <a:gd name="T60" fmla="*/ 0 w 73"/>
                  <a:gd name="T61" fmla="*/ 0 h 31"/>
                  <a:gd name="T62" fmla="*/ 0 w 73"/>
                  <a:gd name="T63" fmla="*/ 0 h 31"/>
                  <a:gd name="T64" fmla="*/ 0 w 73"/>
                  <a:gd name="T65" fmla="*/ 0 h 31"/>
                  <a:gd name="T66" fmla="*/ 0 w 73"/>
                  <a:gd name="T67" fmla="*/ 0 h 31"/>
                  <a:gd name="T68" fmla="*/ 0 w 73"/>
                  <a:gd name="T69" fmla="*/ 0 h 31"/>
                  <a:gd name="T70" fmla="*/ 0 w 73"/>
                  <a:gd name="T71" fmla="*/ 0 h 31"/>
                  <a:gd name="T72" fmla="*/ 0 w 73"/>
                  <a:gd name="T73" fmla="*/ 0 h 31"/>
                  <a:gd name="T74" fmla="*/ 0 w 73"/>
                  <a:gd name="T75" fmla="*/ 0 h 31"/>
                  <a:gd name="T76" fmla="*/ 0 w 73"/>
                  <a:gd name="T77" fmla="*/ 0 h 31"/>
                  <a:gd name="T78" fmla="*/ 0 w 73"/>
                  <a:gd name="T79" fmla="*/ 0 h 31"/>
                  <a:gd name="T80" fmla="*/ 0 w 73"/>
                  <a:gd name="T81" fmla="*/ 0 h 31"/>
                  <a:gd name="T82" fmla="*/ 0 w 73"/>
                  <a:gd name="T83" fmla="*/ 0 h 31"/>
                  <a:gd name="T84" fmla="*/ 0 w 73"/>
                  <a:gd name="T85" fmla="*/ 0 h 31"/>
                  <a:gd name="T86" fmla="*/ 0 w 73"/>
                  <a:gd name="T87" fmla="*/ 0 h 31"/>
                  <a:gd name="T88" fmla="*/ 0 w 73"/>
                  <a:gd name="T89" fmla="*/ 0 h 31"/>
                  <a:gd name="T90" fmla="*/ 0 w 73"/>
                  <a:gd name="T91" fmla="*/ 0 h 31"/>
                  <a:gd name="T92" fmla="*/ 0 w 73"/>
                  <a:gd name="T93" fmla="*/ 0 h 31"/>
                  <a:gd name="T94" fmla="*/ 0 w 73"/>
                  <a:gd name="T95" fmla="*/ 0 h 31"/>
                  <a:gd name="T96" fmla="*/ 0 w 73"/>
                  <a:gd name="T97" fmla="*/ 0 h 31"/>
                  <a:gd name="T98" fmla="*/ 0 w 73"/>
                  <a:gd name="T99" fmla="*/ 0 h 31"/>
                  <a:gd name="T100" fmla="*/ 0 w 73"/>
                  <a:gd name="T101" fmla="*/ 0 h 31"/>
                  <a:gd name="T102" fmla="*/ 0 w 73"/>
                  <a:gd name="T103" fmla="*/ 0 h 31"/>
                  <a:gd name="T104" fmla="*/ 0 w 73"/>
                  <a:gd name="T105" fmla="*/ 0 h 31"/>
                  <a:gd name="T106" fmla="*/ 0 w 73"/>
                  <a:gd name="T107" fmla="*/ 0 h 31"/>
                  <a:gd name="T108" fmla="*/ 0 w 73"/>
                  <a:gd name="T109" fmla="*/ 0 h 3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3"/>
                  <a:gd name="T166" fmla="*/ 0 h 31"/>
                  <a:gd name="T167" fmla="*/ 73 w 73"/>
                  <a:gd name="T168" fmla="*/ 31 h 3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3" h="31">
                    <a:moveTo>
                      <a:pt x="1" y="10"/>
                    </a:move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8" y="5"/>
                    </a:lnTo>
                    <a:lnTo>
                      <a:pt x="43" y="7"/>
                    </a:lnTo>
                    <a:lnTo>
                      <a:pt x="50" y="8"/>
                    </a:lnTo>
                    <a:lnTo>
                      <a:pt x="55" y="10"/>
                    </a:lnTo>
                    <a:lnTo>
                      <a:pt x="60" y="11"/>
                    </a:lnTo>
                    <a:lnTo>
                      <a:pt x="72" y="14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1" y="19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67" y="29"/>
                    </a:lnTo>
                    <a:lnTo>
                      <a:pt x="65" y="30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3" y="29"/>
                    </a:lnTo>
                    <a:lnTo>
                      <a:pt x="45" y="27"/>
                    </a:lnTo>
                    <a:lnTo>
                      <a:pt x="37" y="26"/>
                    </a:lnTo>
                    <a:lnTo>
                      <a:pt x="30" y="24"/>
                    </a:lnTo>
                    <a:lnTo>
                      <a:pt x="22" y="22"/>
                    </a:lnTo>
                    <a:lnTo>
                      <a:pt x="15" y="21"/>
                    </a:lnTo>
                    <a:lnTo>
                      <a:pt x="7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4" name="Freeform 211"/>
              <p:cNvSpPr>
                <a:spLocks/>
              </p:cNvSpPr>
              <p:nvPr/>
            </p:nvSpPr>
            <p:spPr bwMode="auto">
              <a:xfrm>
                <a:off x="1770" y="2545"/>
                <a:ext cx="21" cy="8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0 h 24"/>
                  <a:gd name="T4" fmla="*/ 0 w 64"/>
                  <a:gd name="T5" fmla="*/ 0 h 24"/>
                  <a:gd name="T6" fmla="*/ 0 w 64"/>
                  <a:gd name="T7" fmla="*/ 0 h 24"/>
                  <a:gd name="T8" fmla="*/ 0 w 64"/>
                  <a:gd name="T9" fmla="*/ 0 h 24"/>
                  <a:gd name="T10" fmla="*/ 0 w 64"/>
                  <a:gd name="T11" fmla="*/ 0 h 24"/>
                  <a:gd name="T12" fmla="*/ 0 w 64"/>
                  <a:gd name="T13" fmla="*/ 0 h 24"/>
                  <a:gd name="T14" fmla="*/ 0 w 64"/>
                  <a:gd name="T15" fmla="*/ 0 h 24"/>
                  <a:gd name="T16" fmla="*/ 0 w 64"/>
                  <a:gd name="T17" fmla="*/ 0 h 24"/>
                  <a:gd name="T18" fmla="*/ 0 w 64"/>
                  <a:gd name="T19" fmla="*/ 0 h 24"/>
                  <a:gd name="T20" fmla="*/ 0 w 64"/>
                  <a:gd name="T21" fmla="*/ 0 h 24"/>
                  <a:gd name="T22" fmla="*/ 0 w 64"/>
                  <a:gd name="T23" fmla="*/ 0 h 24"/>
                  <a:gd name="T24" fmla="*/ 0 w 64"/>
                  <a:gd name="T25" fmla="*/ 0 h 24"/>
                  <a:gd name="T26" fmla="*/ 0 w 64"/>
                  <a:gd name="T27" fmla="*/ 0 h 24"/>
                  <a:gd name="T28" fmla="*/ 0 w 64"/>
                  <a:gd name="T29" fmla="*/ 0 h 24"/>
                  <a:gd name="T30" fmla="*/ 0 w 64"/>
                  <a:gd name="T31" fmla="*/ 0 h 24"/>
                  <a:gd name="T32" fmla="*/ 0 w 64"/>
                  <a:gd name="T33" fmla="*/ 0 h 24"/>
                  <a:gd name="T34" fmla="*/ 0 w 64"/>
                  <a:gd name="T35" fmla="*/ 0 h 24"/>
                  <a:gd name="T36" fmla="*/ 0 w 64"/>
                  <a:gd name="T37" fmla="*/ 0 h 24"/>
                  <a:gd name="T38" fmla="*/ 0 w 64"/>
                  <a:gd name="T39" fmla="*/ 0 h 24"/>
                  <a:gd name="T40" fmla="*/ 0 w 64"/>
                  <a:gd name="T41" fmla="*/ 0 h 24"/>
                  <a:gd name="T42" fmla="*/ 0 w 64"/>
                  <a:gd name="T43" fmla="*/ 0 h 24"/>
                  <a:gd name="T44" fmla="*/ 0 w 64"/>
                  <a:gd name="T45" fmla="*/ 0 h 24"/>
                  <a:gd name="T46" fmla="*/ 0 w 64"/>
                  <a:gd name="T47" fmla="*/ 0 h 24"/>
                  <a:gd name="T48" fmla="*/ 0 w 64"/>
                  <a:gd name="T49" fmla="*/ 0 h 24"/>
                  <a:gd name="T50" fmla="*/ 0 w 64"/>
                  <a:gd name="T51" fmla="*/ 0 h 24"/>
                  <a:gd name="T52" fmla="*/ 0 w 64"/>
                  <a:gd name="T53" fmla="*/ 0 h 24"/>
                  <a:gd name="T54" fmla="*/ 0 w 64"/>
                  <a:gd name="T55" fmla="*/ 0 h 24"/>
                  <a:gd name="T56" fmla="*/ 0 w 64"/>
                  <a:gd name="T57" fmla="*/ 0 h 24"/>
                  <a:gd name="T58" fmla="*/ 0 w 64"/>
                  <a:gd name="T59" fmla="*/ 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4"/>
                  <a:gd name="T91" fmla="*/ 0 h 24"/>
                  <a:gd name="T92" fmla="*/ 64 w 6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4" h="24">
                    <a:moveTo>
                      <a:pt x="1" y="7"/>
                    </a:moveTo>
                    <a:lnTo>
                      <a:pt x="1" y="7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7" y="4"/>
                    </a:lnTo>
                    <a:lnTo>
                      <a:pt x="24" y="5"/>
                    </a:lnTo>
                    <a:lnTo>
                      <a:pt x="32" y="7"/>
                    </a:lnTo>
                    <a:lnTo>
                      <a:pt x="39" y="9"/>
                    </a:lnTo>
                    <a:lnTo>
                      <a:pt x="46" y="10"/>
                    </a:lnTo>
                    <a:lnTo>
                      <a:pt x="54" y="12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5" name="Freeform 212"/>
              <p:cNvSpPr>
                <a:spLocks/>
              </p:cNvSpPr>
              <p:nvPr/>
            </p:nvSpPr>
            <p:spPr bwMode="auto">
              <a:xfrm>
                <a:off x="1793" y="2546"/>
                <a:ext cx="3" cy="7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0 h 21"/>
                  <a:gd name="T4" fmla="*/ 0 w 9"/>
                  <a:gd name="T5" fmla="*/ 0 h 21"/>
                  <a:gd name="T6" fmla="*/ 0 w 9"/>
                  <a:gd name="T7" fmla="*/ 0 h 21"/>
                  <a:gd name="T8" fmla="*/ 0 w 9"/>
                  <a:gd name="T9" fmla="*/ 0 h 21"/>
                  <a:gd name="T10" fmla="*/ 0 w 9"/>
                  <a:gd name="T11" fmla="*/ 0 h 21"/>
                  <a:gd name="T12" fmla="*/ 0 w 9"/>
                  <a:gd name="T13" fmla="*/ 0 h 21"/>
                  <a:gd name="T14" fmla="*/ 0 w 9"/>
                  <a:gd name="T15" fmla="*/ 0 h 21"/>
                  <a:gd name="T16" fmla="*/ 0 w 9"/>
                  <a:gd name="T17" fmla="*/ 0 h 21"/>
                  <a:gd name="T18" fmla="*/ 0 w 9"/>
                  <a:gd name="T19" fmla="*/ 0 h 21"/>
                  <a:gd name="T20" fmla="*/ 0 w 9"/>
                  <a:gd name="T21" fmla="*/ 0 h 21"/>
                  <a:gd name="T22" fmla="*/ 0 w 9"/>
                  <a:gd name="T23" fmla="*/ 0 h 21"/>
                  <a:gd name="T24" fmla="*/ 0 w 9"/>
                  <a:gd name="T25" fmla="*/ 0 h 21"/>
                  <a:gd name="T26" fmla="*/ 0 w 9"/>
                  <a:gd name="T27" fmla="*/ 0 h 21"/>
                  <a:gd name="T28" fmla="*/ 0 w 9"/>
                  <a:gd name="T29" fmla="*/ 0 h 21"/>
                  <a:gd name="T30" fmla="*/ 0 w 9"/>
                  <a:gd name="T31" fmla="*/ 0 h 21"/>
                  <a:gd name="T32" fmla="*/ 0 w 9"/>
                  <a:gd name="T33" fmla="*/ 0 h 21"/>
                  <a:gd name="T34" fmla="*/ 0 w 9"/>
                  <a:gd name="T35" fmla="*/ 0 h 21"/>
                  <a:gd name="T36" fmla="*/ 0 w 9"/>
                  <a:gd name="T37" fmla="*/ 0 h 21"/>
                  <a:gd name="T38" fmla="*/ 0 w 9"/>
                  <a:gd name="T39" fmla="*/ 0 h 21"/>
                  <a:gd name="T40" fmla="*/ 0 w 9"/>
                  <a:gd name="T41" fmla="*/ 0 h 21"/>
                  <a:gd name="T42" fmla="*/ 0 w 9"/>
                  <a:gd name="T43" fmla="*/ 0 h 21"/>
                  <a:gd name="T44" fmla="*/ 0 w 9"/>
                  <a:gd name="T45" fmla="*/ 0 h 21"/>
                  <a:gd name="T46" fmla="*/ 0 w 9"/>
                  <a:gd name="T47" fmla="*/ 0 h 21"/>
                  <a:gd name="T48" fmla="*/ 0 w 9"/>
                  <a:gd name="T49" fmla="*/ 0 h 21"/>
                  <a:gd name="T50" fmla="*/ 0 w 9"/>
                  <a:gd name="T51" fmla="*/ 0 h 21"/>
                  <a:gd name="T52" fmla="*/ 0 w 9"/>
                  <a:gd name="T53" fmla="*/ 0 h 21"/>
                  <a:gd name="T54" fmla="*/ 0 w 9"/>
                  <a:gd name="T55" fmla="*/ 0 h 21"/>
                  <a:gd name="T56" fmla="*/ 0 w 9"/>
                  <a:gd name="T57" fmla="*/ 0 h 21"/>
                  <a:gd name="T58" fmla="*/ 0 w 9"/>
                  <a:gd name="T59" fmla="*/ 0 h 21"/>
                  <a:gd name="T60" fmla="*/ 0 w 9"/>
                  <a:gd name="T61" fmla="*/ 0 h 21"/>
                  <a:gd name="T62" fmla="*/ 0 w 9"/>
                  <a:gd name="T63" fmla="*/ 0 h 21"/>
                  <a:gd name="T64" fmla="*/ 0 w 9"/>
                  <a:gd name="T65" fmla="*/ 0 h 21"/>
                  <a:gd name="T66" fmla="*/ 0 w 9"/>
                  <a:gd name="T67" fmla="*/ 0 h 21"/>
                  <a:gd name="T68" fmla="*/ 0 w 9"/>
                  <a:gd name="T69" fmla="*/ 0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21"/>
                  <a:gd name="T107" fmla="*/ 9 w 9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21">
                    <a:moveTo>
                      <a:pt x="2" y="17"/>
                    </a:moveTo>
                    <a:lnTo>
                      <a:pt x="0" y="20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6" name="Freeform 213"/>
              <p:cNvSpPr>
                <a:spLocks/>
              </p:cNvSpPr>
              <p:nvPr/>
            </p:nvSpPr>
            <p:spPr bwMode="auto">
              <a:xfrm>
                <a:off x="1672" y="2504"/>
                <a:ext cx="62" cy="31"/>
              </a:xfrm>
              <a:custGeom>
                <a:avLst/>
                <a:gdLst>
                  <a:gd name="T0" fmla="*/ 0 w 184"/>
                  <a:gd name="T1" fmla="*/ 0 h 91"/>
                  <a:gd name="T2" fmla="*/ 0 w 184"/>
                  <a:gd name="T3" fmla="*/ 0 h 91"/>
                  <a:gd name="T4" fmla="*/ 0 w 184"/>
                  <a:gd name="T5" fmla="*/ 0 h 91"/>
                  <a:gd name="T6" fmla="*/ 0 w 184"/>
                  <a:gd name="T7" fmla="*/ 0 h 91"/>
                  <a:gd name="T8" fmla="*/ 0 w 184"/>
                  <a:gd name="T9" fmla="*/ 0 h 91"/>
                  <a:gd name="T10" fmla="*/ 0 w 184"/>
                  <a:gd name="T11" fmla="*/ 0 h 91"/>
                  <a:gd name="T12" fmla="*/ 0 w 184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91"/>
                  <a:gd name="T23" fmla="*/ 184 w 184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91">
                    <a:moveTo>
                      <a:pt x="184" y="36"/>
                    </a:moveTo>
                    <a:lnTo>
                      <a:pt x="43" y="0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0" y="52"/>
                    </a:lnTo>
                    <a:lnTo>
                      <a:pt x="141" y="91"/>
                    </a:lnTo>
                    <a:lnTo>
                      <a:pt x="184" y="3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7" name="Freeform 214"/>
              <p:cNvSpPr>
                <a:spLocks/>
              </p:cNvSpPr>
              <p:nvPr/>
            </p:nvSpPr>
            <p:spPr bwMode="auto">
              <a:xfrm>
                <a:off x="1675" y="2506"/>
                <a:ext cx="55" cy="27"/>
              </a:xfrm>
              <a:custGeom>
                <a:avLst/>
                <a:gdLst>
                  <a:gd name="T0" fmla="*/ 0 w 164"/>
                  <a:gd name="T1" fmla="*/ 0 h 79"/>
                  <a:gd name="T2" fmla="*/ 0 w 164"/>
                  <a:gd name="T3" fmla="*/ 0 h 79"/>
                  <a:gd name="T4" fmla="*/ 0 w 164"/>
                  <a:gd name="T5" fmla="*/ 0 h 79"/>
                  <a:gd name="T6" fmla="*/ 0 w 164"/>
                  <a:gd name="T7" fmla="*/ 0 h 79"/>
                  <a:gd name="T8" fmla="*/ 0 w 164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79"/>
                  <a:gd name="T17" fmla="*/ 164 w 164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79">
                    <a:moveTo>
                      <a:pt x="130" y="79"/>
                    </a:moveTo>
                    <a:lnTo>
                      <a:pt x="0" y="43"/>
                    </a:lnTo>
                    <a:lnTo>
                      <a:pt x="34" y="0"/>
                    </a:lnTo>
                    <a:lnTo>
                      <a:pt x="164" y="33"/>
                    </a:lnTo>
                    <a:lnTo>
                      <a:pt x="13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8" name="Freeform 215"/>
              <p:cNvSpPr>
                <a:spLocks/>
              </p:cNvSpPr>
              <p:nvPr/>
            </p:nvSpPr>
            <p:spPr bwMode="auto">
              <a:xfrm>
                <a:off x="1821" y="2452"/>
                <a:ext cx="36" cy="22"/>
              </a:xfrm>
              <a:custGeom>
                <a:avLst/>
                <a:gdLst>
                  <a:gd name="T0" fmla="*/ 0 w 109"/>
                  <a:gd name="T1" fmla="*/ 0 h 65"/>
                  <a:gd name="T2" fmla="*/ 0 w 109"/>
                  <a:gd name="T3" fmla="*/ 0 h 65"/>
                  <a:gd name="T4" fmla="*/ 0 w 109"/>
                  <a:gd name="T5" fmla="*/ 0 h 65"/>
                  <a:gd name="T6" fmla="*/ 0 w 109"/>
                  <a:gd name="T7" fmla="*/ 0 h 65"/>
                  <a:gd name="T8" fmla="*/ 0 w 109"/>
                  <a:gd name="T9" fmla="*/ 0 h 65"/>
                  <a:gd name="T10" fmla="*/ 0 w 109"/>
                  <a:gd name="T11" fmla="*/ 0 h 65"/>
                  <a:gd name="T12" fmla="*/ 0 w 109"/>
                  <a:gd name="T13" fmla="*/ 0 h 65"/>
                  <a:gd name="T14" fmla="*/ 0 w 109"/>
                  <a:gd name="T15" fmla="*/ 0 h 65"/>
                  <a:gd name="T16" fmla="*/ 0 w 109"/>
                  <a:gd name="T17" fmla="*/ 0 h 65"/>
                  <a:gd name="T18" fmla="*/ 0 w 109"/>
                  <a:gd name="T19" fmla="*/ 0 h 65"/>
                  <a:gd name="T20" fmla="*/ 0 w 109"/>
                  <a:gd name="T21" fmla="*/ 0 h 65"/>
                  <a:gd name="T22" fmla="*/ 0 w 109"/>
                  <a:gd name="T23" fmla="*/ 0 h 65"/>
                  <a:gd name="T24" fmla="*/ 0 w 109"/>
                  <a:gd name="T25" fmla="*/ 0 h 65"/>
                  <a:gd name="T26" fmla="*/ 0 w 109"/>
                  <a:gd name="T27" fmla="*/ 0 h 65"/>
                  <a:gd name="T28" fmla="*/ 0 w 109"/>
                  <a:gd name="T29" fmla="*/ 0 h 65"/>
                  <a:gd name="T30" fmla="*/ 0 w 109"/>
                  <a:gd name="T31" fmla="*/ 0 h 65"/>
                  <a:gd name="T32" fmla="*/ 0 w 109"/>
                  <a:gd name="T33" fmla="*/ 0 h 65"/>
                  <a:gd name="T34" fmla="*/ 0 w 109"/>
                  <a:gd name="T35" fmla="*/ 0 h 65"/>
                  <a:gd name="T36" fmla="*/ 0 w 109"/>
                  <a:gd name="T37" fmla="*/ 0 h 65"/>
                  <a:gd name="T38" fmla="*/ 0 w 109"/>
                  <a:gd name="T39" fmla="*/ 0 h 65"/>
                  <a:gd name="T40" fmla="*/ 0 w 109"/>
                  <a:gd name="T41" fmla="*/ 0 h 65"/>
                  <a:gd name="T42" fmla="*/ 0 w 109"/>
                  <a:gd name="T43" fmla="*/ 0 h 65"/>
                  <a:gd name="T44" fmla="*/ 0 w 109"/>
                  <a:gd name="T45" fmla="*/ 0 h 65"/>
                  <a:gd name="T46" fmla="*/ 0 w 109"/>
                  <a:gd name="T47" fmla="*/ 0 h 65"/>
                  <a:gd name="T48" fmla="*/ 0 w 109"/>
                  <a:gd name="T49" fmla="*/ 0 h 65"/>
                  <a:gd name="T50" fmla="*/ 0 w 109"/>
                  <a:gd name="T51" fmla="*/ 0 h 65"/>
                  <a:gd name="T52" fmla="*/ 0 w 109"/>
                  <a:gd name="T53" fmla="*/ 0 h 65"/>
                  <a:gd name="T54" fmla="*/ 0 w 109"/>
                  <a:gd name="T55" fmla="*/ 0 h 65"/>
                  <a:gd name="T56" fmla="*/ 0 w 109"/>
                  <a:gd name="T57" fmla="*/ 0 h 65"/>
                  <a:gd name="T58" fmla="*/ 0 w 109"/>
                  <a:gd name="T59" fmla="*/ 0 h 65"/>
                  <a:gd name="T60" fmla="*/ 0 w 109"/>
                  <a:gd name="T61" fmla="*/ 0 h 65"/>
                  <a:gd name="T62" fmla="*/ 0 w 109"/>
                  <a:gd name="T63" fmla="*/ 0 h 65"/>
                  <a:gd name="T64" fmla="*/ 0 w 109"/>
                  <a:gd name="T65" fmla="*/ 0 h 65"/>
                  <a:gd name="T66" fmla="*/ 0 w 109"/>
                  <a:gd name="T67" fmla="*/ 0 h 65"/>
                  <a:gd name="T68" fmla="*/ 0 w 109"/>
                  <a:gd name="T69" fmla="*/ 0 h 65"/>
                  <a:gd name="T70" fmla="*/ 0 w 109"/>
                  <a:gd name="T71" fmla="*/ 0 h 65"/>
                  <a:gd name="T72" fmla="*/ 0 w 109"/>
                  <a:gd name="T73" fmla="*/ 0 h 65"/>
                  <a:gd name="T74" fmla="*/ 0 w 109"/>
                  <a:gd name="T75" fmla="*/ 0 h 65"/>
                  <a:gd name="T76" fmla="*/ 0 w 109"/>
                  <a:gd name="T77" fmla="*/ 0 h 65"/>
                  <a:gd name="T78" fmla="*/ 0 w 109"/>
                  <a:gd name="T79" fmla="*/ 0 h 65"/>
                  <a:gd name="T80" fmla="*/ 0 w 109"/>
                  <a:gd name="T81" fmla="*/ 0 h 65"/>
                  <a:gd name="T82" fmla="*/ 0 w 109"/>
                  <a:gd name="T83" fmla="*/ 0 h 65"/>
                  <a:gd name="T84" fmla="*/ 0 w 109"/>
                  <a:gd name="T85" fmla="*/ 0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65"/>
                  <a:gd name="T131" fmla="*/ 109 w 109"/>
                  <a:gd name="T132" fmla="*/ 65 h 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65">
                    <a:moveTo>
                      <a:pt x="93" y="59"/>
                    </a:moveTo>
                    <a:lnTo>
                      <a:pt x="93" y="59"/>
                    </a:lnTo>
                    <a:lnTo>
                      <a:pt x="94" y="57"/>
                    </a:lnTo>
                    <a:lnTo>
                      <a:pt x="95" y="55"/>
                    </a:lnTo>
                    <a:lnTo>
                      <a:pt x="98" y="54"/>
                    </a:lnTo>
                    <a:lnTo>
                      <a:pt x="99" y="51"/>
                    </a:lnTo>
                    <a:lnTo>
                      <a:pt x="102" y="47"/>
                    </a:lnTo>
                    <a:lnTo>
                      <a:pt x="105" y="42"/>
                    </a:lnTo>
                    <a:lnTo>
                      <a:pt x="107" y="38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8" y="23"/>
                    </a:lnTo>
                    <a:lnTo>
                      <a:pt x="107" y="20"/>
                    </a:lnTo>
                    <a:lnTo>
                      <a:pt x="106" y="16"/>
                    </a:lnTo>
                    <a:lnTo>
                      <a:pt x="105" y="14"/>
                    </a:lnTo>
                    <a:lnTo>
                      <a:pt x="104" y="12"/>
                    </a:lnTo>
                    <a:lnTo>
                      <a:pt x="102" y="11"/>
                    </a:lnTo>
                    <a:lnTo>
                      <a:pt x="101" y="11"/>
                    </a:lnTo>
                    <a:lnTo>
                      <a:pt x="94" y="10"/>
                    </a:lnTo>
                    <a:lnTo>
                      <a:pt x="88" y="8"/>
                    </a:lnTo>
                    <a:lnTo>
                      <a:pt x="81" y="7"/>
                    </a:lnTo>
                    <a:lnTo>
                      <a:pt x="73" y="6"/>
                    </a:lnTo>
                    <a:lnTo>
                      <a:pt x="68" y="5"/>
                    </a:lnTo>
                    <a:lnTo>
                      <a:pt x="64" y="4"/>
                    </a:lnTo>
                    <a:lnTo>
                      <a:pt x="58" y="4"/>
                    </a:lnTo>
                    <a:lnTo>
                      <a:pt x="54" y="3"/>
                    </a:lnTo>
                    <a:lnTo>
                      <a:pt x="50" y="2"/>
                    </a:lnTo>
                    <a:lnTo>
                      <a:pt x="46" y="1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3"/>
                    </a:lnTo>
                    <a:lnTo>
                      <a:pt x="19" y="8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3" y="50"/>
                    </a:lnTo>
                    <a:lnTo>
                      <a:pt x="20" y="53"/>
                    </a:lnTo>
                    <a:lnTo>
                      <a:pt x="31" y="55"/>
                    </a:lnTo>
                    <a:lnTo>
                      <a:pt x="41" y="58"/>
                    </a:lnTo>
                    <a:lnTo>
                      <a:pt x="54" y="60"/>
                    </a:lnTo>
                    <a:lnTo>
                      <a:pt x="66" y="63"/>
                    </a:lnTo>
                    <a:lnTo>
                      <a:pt x="76" y="65"/>
                    </a:lnTo>
                    <a:lnTo>
                      <a:pt x="82" y="65"/>
                    </a:lnTo>
                    <a:lnTo>
                      <a:pt x="87" y="64"/>
                    </a:lnTo>
                    <a:lnTo>
                      <a:pt x="91" y="62"/>
                    </a:lnTo>
                    <a:lnTo>
                      <a:pt x="93" y="5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19" name="Freeform 216"/>
              <p:cNvSpPr>
                <a:spLocks/>
              </p:cNvSpPr>
              <p:nvPr/>
            </p:nvSpPr>
            <p:spPr bwMode="auto">
              <a:xfrm>
                <a:off x="1824" y="2454"/>
                <a:ext cx="31" cy="13"/>
              </a:xfrm>
              <a:custGeom>
                <a:avLst/>
                <a:gdLst>
                  <a:gd name="T0" fmla="*/ 0 w 92"/>
                  <a:gd name="T1" fmla="*/ 0 h 38"/>
                  <a:gd name="T2" fmla="*/ 0 w 92"/>
                  <a:gd name="T3" fmla="*/ 0 h 38"/>
                  <a:gd name="T4" fmla="*/ 0 w 92"/>
                  <a:gd name="T5" fmla="*/ 0 h 38"/>
                  <a:gd name="T6" fmla="*/ 0 w 92"/>
                  <a:gd name="T7" fmla="*/ 0 h 38"/>
                  <a:gd name="T8" fmla="*/ 0 w 92"/>
                  <a:gd name="T9" fmla="*/ 0 h 38"/>
                  <a:gd name="T10" fmla="*/ 0 w 92"/>
                  <a:gd name="T11" fmla="*/ 0 h 38"/>
                  <a:gd name="T12" fmla="*/ 0 w 92"/>
                  <a:gd name="T13" fmla="*/ 0 h 38"/>
                  <a:gd name="T14" fmla="*/ 0 w 92"/>
                  <a:gd name="T15" fmla="*/ 0 h 38"/>
                  <a:gd name="T16" fmla="*/ 0 w 92"/>
                  <a:gd name="T17" fmla="*/ 0 h 38"/>
                  <a:gd name="T18" fmla="*/ 0 w 92"/>
                  <a:gd name="T19" fmla="*/ 0 h 38"/>
                  <a:gd name="T20" fmla="*/ 0 w 92"/>
                  <a:gd name="T21" fmla="*/ 0 h 38"/>
                  <a:gd name="T22" fmla="*/ 0 w 92"/>
                  <a:gd name="T23" fmla="*/ 0 h 38"/>
                  <a:gd name="T24" fmla="*/ 0 w 92"/>
                  <a:gd name="T25" fmla="*/ 0 h 38"/>
                  <a:gd name="T26" fmla="*/ 0 w 92"/>
                  <a:gd name="T27" fmla="*/ 0 h 38"/>
                  <a:gd name="T28" fmla="*/ 0 w 92"/>
                  <a:gd name="T29" fmla="*/ 0 h 38"/>
                  <a:gd name="T30" fmla="*/ 0 w 92"/>
                  <a:gd name="T31" fmla="*/ 0 h 38"/>
                  <a:gd name="T32" fmla="*/ 0 w 92"/>
                  <a:gd name="T33" fmla="*/ 0 h 38"/>
                  <a:gd name="T34" fmla="*/ 0 w 92"/>
                  <a:gd name="T35" fmla="*/ 0 h 38"/>
                  <a:gd name="T36" fmla="*/ 0 w 92"/>
                  <a:gd name="T37" fmla="*/ 0 h 38"/>
                  <a:gd name="T38" fmla="*/ 0 w 92"/>
                  <a:gd name="T39" fmla="*/ 0 h 38"/>
                  <a:gd name="T40" fmla="*/ 0 w 92"/>
                  <a:gd name="T41" fmla="*/ 0 h 38"/>
                  <a:gd name="T42" fmla="*/ 0 w 92"/>
                  <a:gd name="T43" fmla="*/ 0 h 38"/>
                  <a:gd name="T44" fmla="*/ 0 w 92"/>
                  <a:gd name="T45" fmla="*/ 0 h 38"/>
                  <a:gd name="T46" fmla="*/ 0 w 92"/>
                  <a:gd name="T47" fmla="*/ 0 h 38"/>
                  <a:gd name="T48" fmla="*/ 0 w 92"/>
                  <a:gd name="T49" fmla="*/ 0 h 38"/>
                  <a:gd name="T50" fmla="*/ 0 w 92"/>
                  <a:gd name="T51" fmla="*/ 0 h 38"/>
                  <a:gd name="T52" fmla="*/ 0 w 92"/>
                  <a:gd name="T53" fmla="*/ 0 h 38"/>
                  <a:gd name="T54" fmla="*/ 0 w 92"/>
                  <a:gd name="T55" fmla="*/ 0 h 38"/>
                  <a:gd name="T56" fmla="*/ 0 w 92"/>
                  <a:gd name="T57" fmla="*/ 0 h 38"/>
                  <a:gd name="T58" fmla="*/ 0 w 92"/>
                  <a:gd name="T59" fmla="*/ 0 h 38"/>
                  <a:gd name="T60" fmla="*/ 0 w 92"/>
                  <a:gd name="T61" fmla="*/ 0 h 38"/>
                  <a:gd name="T62" fmla="*/ 0 w 92"/>
                  <a:gd name="T63" fmla="*/ 0 h 38"/>
                  <a:gd name="T64" fmla="*/ 0 w 92"/>
                  <a:gd name="T65" fmla="*/ 0 h 38"/>
                  <a:gd name="T66" fmla="*/ 0 w 92"/>
                  <a:gd name="T67" fmla="*/ 0 h 38"/>
                  <a:gd name="T68" fmla="*/ 0 w 92"/>
                  <a:gd name="T69" fmla="*/ 0 h 38"/>
                  <a:gd name="T70" fmla="*/ 0 w 92"/>
                  <a:gd name="T71" fmla="*/ 0 h 38"/>
                  <a:gd name="T72" fmla="*/ 0 w 92"/>
                  <a:gd name="T73" fmla="*/ 0 h 38"/>
                  <a:gd name="T74" fmla="*/ 0 w 92"/>
                  <a:gd name="T75" fmla="*/ 0 h 38"/>
                  <a:gd name="T76" fmla="*/ 0 w 92"/>
                  <a:gd name="T77" fmla="*/ 0 h 38"/>
                  <a:gd name="T78" fmla="*/ 0 w 92"/>
                  <a:gd name="T79" fmla="*/ 0 h 38"/>
                  <a:gd name="T80" fmla="*/ 0 w 92"/>
                  <a:gd name="T81" fmla="*/ 0 h 38"/>
                  <a:gd name="T82" fmla="*/ 0 w 92"/>
                  <a:gd name="T83" fmla="*/ 0 h 38"/>
                  <a:gd name="T84" fmla="*/ 0 w 92"/>
                  <a:gd name="T85" fmla="*/ 0 h 38"/>
                  <a:gd name="T86" fmla="*/ 0 w 92"/>
                  <a:gd name="T87" fmla="*/ 0 h 38"/>
                  <a:gd name="T88" fmla="*/ 0 w 92"/>
                  <a:gd name="T89" fmla="*/ 0 h 38"/>
                  <a:gd name="T90" fmla="*/ 0 w 92"/>
                  <a:gd name="T91" fmla="*/ 0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2"/>
                  <a:gd name="T139" fmla="*/ 0 h 38"/>
                  <a:gd name="T140" fmla="*/ 92 w 92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2" h="38">
                    <a:moveTo>
                      <a:pt x="2" y="19"/>
                    </a:moveTo>
                    <a:lnTo>
                      <a:pt x="7" y="14"/>
                    </a:lnTo>
                    <a:lnTo>
                      <a:pt x="10" y="11"/>
                    </a:lnTo>
                    <a:lnTo>
                      <a:pt x="13" y="7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4" y="1"/>
                    </a:lnTo>
                    <a:lnTo>
                      <a:pt x="42" y="3"/>
                    </a:lnTo>
                    <a:lnTo>
                      <a:pt x="50" y="4"/>
                    </a:lnTo>
                    <a:lnTo>
                      <a:pt x="59" y="5"/>
                    </a:lnTo>
                    <a:lnTo>
                      <a:pt x="67" y="7"/>
                    </a:lnTo>
                    <a:lnTo>
                      <a:pt x="76" y="8"/>
                    </a:lnTo>
                    <a:lnTo>
                      <a:pt x="84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88" y="19"/>
                    </a:lnTo>
                    <a:lnTo>
                      <a:pt x="84" y="23"/>
                    </a:lnTo>
                    <a:lnTo>
                      <a:pt x="81" y="27"/>
                    </a:lnTo>
                    <a:lnTo>
                      <a:pt x="78" y="33"/>
                    </a:lnTo>
                    <a:lnTo>
                      <a:pt x="76" y="35"/>
                    </a:lnTo>
                    <a:lnTo>
                      <a:pt x="75" y="37"/>
                    </a:lnTo>
                    <a:lnTo>
                      <a:pt x="73" y="38"/>
                    </a:lnTo>
                    <a:lnTo>
                      <a:pt x="71" y="38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4" y="33"/>
                    </a:lnTo>
                    <a:lnTo>
                      <a:pt x="35" y="30"/>
                    </a:lnTo>
                    <a:lnTo>
                      <a:pt x="25" y="27"/>
                    </a:lnTo>
                    <a:lnTo>
                      <a:pt x="17" y="25"/>
                    </a:lnTo>
                    <a:lnTo>
                      <a:pt x="8" y="24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0" name="Freeform 217"/>
              <p:cNvSpPr>
                <a:spLocks/>
              </p:cNvSpPr>
              <p:nvPr/>
            </p:nvSpPr>
            <p:spPr bwMode="auto">
              <a:xfrm>
                <a:off x="1823" y="2463"/>
                <a:ext cx="25" cy="9"/>
              </a:xfrm>
              <a:custGeom>
                <a:avLst/>
                <a:gdLst>
                  <a:gd name="T0" fmla="*/ 0 w 76"/>
                  <a:gd name="T1" fmla="*/ 0 h 28"/>
                  <a:gd name="T2" fmla="*/ 0 w 76"/>
                  <a:gd name="T3" fmla="*/ 0 h 28"/>
                  <a:gd name="T4" fmla="*/ 0 w 76"/>
                  <a:gd name="T5" fmla="*/ 0 h 28"/>
                  <a:gd name="T6" fmla="*/ 0 w 76"/>
                  <a:gd name="T7" fmla="*/ 0 h 28"/>
                  <a:gd name="T8" fmla="*/ 0 w 76"/>
                  <a:gd name="T9" fmla="*/ 0 h 28"/>
                  <a:gd name="T10" fmla="*/ 0 w 76"/>
                  <a:gd name="T11" fmla="*/ 0 h 28"/>
                  <a:gd name="T12" fmla="*/ 0 w 76"/>
                  <a:gd name="T13" fmla="*/ 0 h 28"/>
                  <a:gd name="T14" fmla="*/ 0 w 76"/>
                  <a:gd name="T15" fmla="*/ 0 h 28"/>
                  <a:gd name="T16" fmla="*/ 0 w 76"/>
                  <a:gd name="T17" fmla="*/ 0 h 28"/>
                  <a:gd name="T18" fmla="*/ 0 w 76"/>
                  <a:gd name="T19" fmla="*/ 0 h 28"/>
                  <a:gd name="T20" fmla="*/ 0 w 76"/>
                  <a:gd name="T21" fmla="*/ 0 h 28"/>
                  <a:gd name="T22" fmla="*/ 0 w 76"/>
                  <a:gd name="T23" fmla="*/ 0 h 28"/>
                  <a:gd name="T24" fmla="*/ 0 w 76"/>
                  <a:gd name="T25" fmla="*/ 0 h 28"/>
                  <a:gd name="T26" fmla="*/ 0 w 76"/>
                  <a:gd name="T27" fmla="*/ 0 h 28"/>
                  <a:gd name="T28" fmla="*/ 0 w 76"/>
                  <a:gd name="T29" fmla="*/ 0 h 28"/>
                  <a:gd name="T30" fmla="*/ 0 w 76"/>
                  <a:gd name="T31" fmla="*/ 0 h 28"/>
                  <a:gd name="T32" fmla="*/ 0 w 76"/>
                  <a:gd name="T33" fmla="*/ 0 h 28"/>
                  <a:gd name="T34" fmla="*/ 0 w 76"/>
                  <a:gd name="T35" fmla="*/ 0 h 28"/>
                  <a:gd name="T36" fmla="*/ 0 w 76"/>
                  <a:gd name="T37" fmla="*/ 0 h 28"/>
                  <a:gd name="T38" fmla="*/ 0 w 76"/>
                  <a:gd name="T39" fmla="*/ 0 h 28"/>
                  <a:gd name="T40" fmla="*/ 0 w 76"/>
                  <a:gd name="T41" fmla="*/ 0 h 28"/>
                  <a:gd name="T42" fmla="*/ 0 w 76"/>
                  <a:gd name="T43" fmla="*/ 0 h 28"/>
                  <a:gd name="T44" fmla="*/ 0 w 76"/>
                  <a:gd name="T45" fmla="*/ 0 h 28"/>
                  <a:gd name="T46" fmla="*/ 0 w 76"/>
                  <a:gd name="T47" fmla="*/ 0 h 28"/>
                  <a:gd name="T48" fmla="*/ 0 w 76"/>
                  <a:gd name="T49" fmla="*/ 0 h 28"/>
                  <a:gd name="T50" fmla="*/ 0 w 76"/>
                  <a:gd name="T51" fmla="*/ 0 h 28"/>
                  <a:gd name="T52" fmla="*/ 0 w 76"/>
                  <a:gd name="T53" fmla="*/ 0 h 28"/>
                  <a:gd name="T54" fmla="*/ 0 w 76"/>
                  <a:gd name="T55" fmla="*/ 0 h 28"/>
                  <a:gd name="T56" fmla="*/ 0 w 76"/>
                  <a:gd name="T57" fmla="*/ 0 h 28"/>
                  <a:gd name="T58" fmla="*/ 0 w 76"/>
                  <a:gd name="T59" fmla="*/ 0 h 28"/>
                  <a:gd name="T60" fmla="*/ 0 w 76"/>
                  <a:gd name="T61" fmla="*/ 0 h 28"/>
                  <a:gd name="T62" fmla="*/ 0 w 76"/>
                  <a:gd name="T63" fmla="*/ 0 h 28"/>
                  <a:gd name="T64" fmla="*/ 0 w 76"/>
                  <a:gd name="T65" fmla="*/ 0 h 28"/>
                  <a:gd name="T66" fmla="*/ 0 w 76"/>
                  <a:gd name="T67" fmla="*/ 0 h 28"/>
                  <a:gd name="T68" fmla="*/ 0 w 76"/>
                  <a:gd name="T69" fmla="*/ 0 h 28"/>
                  <a:gd name="T70" fmla="*/ 0 w 76"/>
                  <a:gd name="T71" fmla="*/ 0 h 28"/>
                  <a:gd name="T72" fmla="*/ 0 w 76"/>
                  <a:gd name="T73" fmla="*/ 0 h 28"/>
                  <a:gd name="T74" fmla="*/ 0 w 76"/>
                  <a:gd name="T75" fmla="*/ 0 h 28"/>
                  <a:gd name="T76" fmla="*/ 0 w 76"/>
                  <a:gd name="T77" fmla="*/ 0 h 28"/>
                  <a:gd name="T78" fmla="*/ 0 w 76"/>
                  <a:gd name="T79" fmla="*/ 0 h 28"/>
                  <a:gd name="T80" fmla="*/ 0 w 76"/>
                  <a:gd name="T81" fmla="*/ 0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"/>
                  <a:gd name="T124" fmla="*/ 0 h 28"/>
                  <a:gd name="T125" fmla="*/ 76 w 76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" h="28">
                    <a:moveTo>
                      <a:pt x="73" y="27"/>
                    </a:moveTo>
                    <a:lnTo>
                      <a:pt x="61" y="25"/>
                    </a:lnTo>
                    <a:lnTo>
                      <a:pt x="49" y="22"/>
                    </a:lnTo>
                    <a:lnTo>
                      <a:pt x="38" y="19"/>
                    </a:lnTo>
                    <a:lnTo>
                      <a:pt x="26" y="16"/>
                    </a:lnTo>
                    <a:lnTo>
                      <a:pt x="15" y="14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0" y="4"/>
                    </a:lnTo>
                    <a:lnTo>
                      <a:pt x="19" y="5"/>
                    </a:lnTo>
                    <a:lnTo>
                      <a:pt x="27" y="7"/>
                    </a:lnTo>
                    <a:lnTo>
                      <a:pt x="37" y="9"/>
                    </a:lnTo>
                    <a:lnTo>
                      <a:pt x="46" y="11"/>
                    </a:lnTo>
                    <a:lnTo>
                      <a:pt x="55" y="13"/>
                    </a:lnTo>
                    <a:lnTo>
                      <a:pt x="63" y="14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6" y="17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4" y="28"/>
                    </a:lnTo>
                    <a:lnTo>
                      <a:pt x="73" y="28"/>
                    </a:lnTo>
                    <a:lnTo>
                      <a:pt x="73" y="27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1" name="Freeform 218"/>
              <p:cNvSpPr>
                <a:spLocks/>
              </p:cNvSpPr>
              <p:nvPr/>
            </p:nvSpPr>
            <p:spPr bwMode="auto">
              <a:xfrm>
                <a:off x="1850" y="2461"/>
                <a:ext cx="6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w 17"/>
                  <a:gd name="T11" fmla="*/ 0 h 32"/>
                  <a:gd name="T12" fmla="*/ 0 w 17"/>
                  <a:gd name="T13" fmla="*/ 0 h 32"/>
                  <a:gd name="T14" fmla="*/ 0 w 17"/>
                  <a:gd name="T15" fmla="*/ 0 h 32"/>
                  <a:gd name="T16" fmla="*/ 0 w 17"/>
                  <a:gd name="T17" fmla="*/ 0 h 32"/>
                  <a:gd name="T18" fmla="*/ 0 w 17"/>
                  <a:gd name="T19" fmla="*/ 0 h 32"/>
                  <a:gd name="T20" fmla="*/ 0 w 17"/>
                  <a:gd name="T21" fmla="*/ 0 h 32"/>
                  <a:gd name="T22" fmla="*/ 0 w 17"/>
                  <a:gd name="T23" fmla="*/ 0 h 32"/>
                  <a:gd name="T24" fmla="*/ 0 w 17"/>
                  <a:gd name="T25" fmla="*/ 0 h 32"/>
                  <a:gd name="T26" fmla="*/ 0 w 17"/>
                  <a:gd name="T27" fmla="*/ 0 h 32"/>
                  <a:gd name="T28" fmla="*/ 0 w 17"/>
                  <a:gd name="T29" fmla="*/ 0 h 32"/>
                  <a:gd name="T30" fmla="*/ 0 w 17"/>
                  <a:gd name="T31" fmla="*/ 0 h 32"/>
                  <a:gd name="T32" fmla="*/ 0 w 17"/>
                  <a:gd name="T33" fmla="*/ 0 h 32"/>
                  <a:gd name="T34" fmla="*/ 0 w 17"/>
                  <a:gd name="T35" fmla="*/ 0 h 32"/>
                  <a:gd name="T36" fmla="*/ 0 w 17"/>
                  <a:gd name="T37" fmla="*/ 0 h 32"/>
                  <a:gd name="T38" fmla="*/ 0 w 17"/>
                  <a:gd name="T39" fmla="*/ 0 h 32"/>
                  <a:gd name="T40" fmla="*/ 0 w 17"/>
                  <a:gd name="T41" fmla="*/ 0 h 32"/>
                  <a:gd name="T42" fmla="*/ 0 w 17"/>
                  <a:gd name="T43" fmla="*/ 0 h 32"/>
                  <a:gd name="T44" fmla="*/ 0 w 17"/>
                  <a:gd name="T45" fmla="*/ 0 h 32"/>
                  <a:gd name="T46" fmla="*/ 0 w 17"/>
                  <a:gd name="T47" fmla="*/ 0 h 32"/>
                  <a:gd name="T48" fmla="*/ 0 w 17"/>
                  <a:gd name="T49" fmla="*/ 0 h 32"/>
                  <a:gd name="T50" fmla="*/ 0 w 17"/>
                  <a:gd name="T51" fmla="*/ 0 h 32"/>
                  <a:gd name="T52" fmla="*/ 0 w 17"/>
                  <a:gd name="T53" fmla="*/ 0 h 32"/>
                  <a:gd name="T54" fmla="*/ 0 w 17"/>
                  <a:gd name="T55" fmla="*/ 0 h 32"/>
                  <a:gd name="T56" fmla="*/ 0 w 17"/>
                  <a:gd name="T57" fmla="*/ 0 h 32"/>
                  <a:gd name="T58" fmla="*/ 0 w 17"/>
                  <a:gd name="T59" fmla="*/ 0 h 32"/>
                  <a:gd name="T60" fmla="*/ 0 w 17"/>
                  <a:gd name="T61" fmla="*/ 0 h 32"/>
                  <a:gd name="T62" fmla="*/ 0 w 17"/>
                  <a:gd name="T63" fmla="*/ 0 h 32"/>
                  <a:gd name="T64" fmla="*/ 0 w 17"/>
                  <a:gd name="T65" fmla="*/ 0 h 32"/>
                  <a:gd name="T66" fmla="*/ 0 w 17"/>
                  <a:gd name="T67" fmla="*/ 0 h 32"/>
                  <a:gd name="T68" fmla="*/ 0 w 17"/>
                  <a:gd name="T69" fmla="*/ 0 h 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"/>
                  <a:gd name="T106" fmla="*/ 0 h 32"/>
                  <a:gd name="T107" fmla="*/ 17 w 17"/>
                  <a:gd name="T108" fmla="*/ 32 h 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" h="32">
                    <a:moveTo>
                      <a:pt x="1" y="30"/>
                    </a:moveTo>
                    <a:lnTo>
                      <a:pt x="1" y="31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8" y="10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6" y="10"/>
                    </a:lnTo>
                    <a:lnTo>
                      <a:pt x="13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2" name="Freeform 219"/>
              <p:cNvSpPr>
                <a:spLocks/>
              </p:cNvSpPr>
              <p:nvPr/>
            </p:nvSpPr>
            <p:spPr bwMode="auto">
              <a:xfrm>
                <a:off x="1836" y="2432"/>
                <a:ext cx="37" cy="23"/>
              </a:xfrm>
              <a:custGeom>
                <a:avLst/>
                <a:gdLst>
                  <a:gd name="T0" fmla="*/ 0 w 111"/>
                  <a:gd name="T1" fmla="*/ 0 h 68"/>
                  <a:gd name="T2" fmla="*/ 0 w 111"/>
                  <a:gd name="T3" fmla="*/ 0 h 68"/>
                  <a:gd name="T4" fmla="*/ 0 w 111"/>
                  <a:gd name="T5" fmla="*/ 0 h 68"/>
                  <a:gd name="T6" fmla="*/ 0 w 111"/>
                  <a:gd name="T7" fmla="*/ 0 h 68"/>
                  <a:gd name="T8" fmla="*/ 0 w 111"/>
                  <a:gd name="T9" fmla="*/ 0 h 68"/>
                  <a:gd name="T10" fmla="*/ 0 w 111"/>
                  <a:gd name="T11" fmla="*/ 0 h 68"/>
                  <a:gd name="T12" fmla="*/ 0 w 111"/>
                  <a:gd name="T13" fmla="*/ 0 h 68"/>
                  <a:gd name="T14" fmla="*/ 0 w 111"/>
                  <a:gd name="T15" fmla="*/ 0 h 68"/>
                  <a:gd name="T16" fmla="*/ 0 w 111"/>
                  <a:gd name="T17" fmla="*/ 0 h 68"/>
                  <a:gd name="T18" fmla="*/ 0 w 111"/>
                  <a:gd name="T19" fmla="*/ 0 h 68"/>
                  <a:gd name="T20" fmla="*/ 0 w 111"/>
                  <a:gd name="T21" fmla="*/ 0 h 68"/>
                  <a:gd name="T22" fmla="*/ 0 w 111"/>
                  <a:gd name="T23" fmla="*/ 0 h 68"/>
                  <a:gd name="T24" fmla="*/ 0 w 111"/>
                  <a:gd name="T25" fmla="*/ 0 h 68"/>
                  <a:gd name="T26" fmla="*/ 0 w 111"/>
                  <a:gd name="T27" fmla="*/ 0 h 68"/>
                  <a:gd name="T28" fmla="*/ 0 w 111"/>
                  <a:gd name="T29" fmla="*/ 0 h 68"/>
                  <a:gd name="T30" fmla="*/ 0 w 111"/>
                  <a:gd name="T31" fmla="*/ 0 h 68"/>
                  <a:gd name="T32" fmla="*/ 0 w 111"/>
                  <a:gd name="T33" fmla="*/ 0 h 68"/>
                  <a:gd name="T34" fmla="*/ 0 w 111"/>
                  <a:gd name="T35" fmla="*/ 0 h 68"/>
                  <a:gd name="T36" fmla="*/ 0 w 111"/>
                  <a:gd name="T37" fmla="*/ 0 h 68"/>
                  <a:gd name="T38" fmla="*/ 0 w 111"/>
                  <a:gd name="T39" fmla="*/ 0 h 68"/>
                  <a:gd name="T40" fmla="*/ 0 w 111"/>
                  <a:gd name="T41" fmla="*/ 0 h 68"/>
                  <a:gd name="T42" fmla="*/ 0 w 111"/>
                  <a:gd name="T43" fmla="*/ 0 h 68"/>
                  <a:gd name="T44" fmla="*/ 0 w 111"/>
                  <a:gd name="T45" fmla="*/ 0 h 68"/>
                  <a:gd name="T46" fmla="*/ 0 w 111"/>
                  <a:gd name="T47" fmla="*/ 0 h 68"/>
                  <a:gd name="T48" fmla="*/ 0 w 111"/>
                  <a:gd name="T49" fmla="*/ 0 h 68"/>
                  <a:gd name="T50" fmla="*/ 0 w 111"/>
                  <a:gd name="T51" fmla="*/ 0 h 68"/>
                  <a:gd name="T52" fmla="*/ 0 w 111"/>
                  <a:gd name="T53" fmla="*/ 0 h 68"/>
                  <a:gd name="T54" fmla="*/ 0 w 111"/>
                  <a:gd name="T55" fmla="*/ 0 h 68"/>
                  <a:gd name="T56" fmla="*/ 0 w 111"/>
                  <a:gd name="T57" fmla="*/ 0 h 68"/>
                  <a:gd name="T58" fmla="*/ 0 w 111"/>
                  <a:gd name="T59" fmla="*/ 0 h 68"/>
                  <a:gd name="T60" fmla="*/ 0 w 111"/>
                  <a:gd name="T61" fmla="*/ 0 h 68"/>
                  <a:gd name="T62" fmla="*/ 0 w 111"/>
                  <a:gd name="T63" fmla="*/ 0 h 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68"/>
                  <a:gd name="T98" fmla="*/ 111 w 111"/>
                  <a:gd name="T99" fmla="*/ 68 h 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68">
                    <a:moveTo>
                      <a:pt x="39" y="0"/>
                    </a:moveTo>
                    <a:lnTo>
                      <a:pt x="36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4"/>
                    </a:lnTo>
                    <a:lnTo>
                      <a:pt x="20" y="9"/>
                    </a:lnTo>
                    <a:lnTo>
                      <a:pt x="17" y="12"/>
                    </a:lnTo>
                    <a:lnTo>
                      <a:pt x="12" y="16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0"/>
                    </a:lnTo>
                    <a:lnTo>
                      <a:pt x="7" y="51"/>
                    </a:lnTo>
                    <a:lnTo>
                      <a:pt x="79" y="68"/>
                    </a:lnTo>
                    <a:lnTo>
                      <a:pt x="83" y="68"/>
                    </a:lnTo>
                    <a:lnTo>
                      <a:pt x="88" y="67"/>
                    </a:lnTo>
                    <a:lnTo>
                      <a:pt x="93" y="65"/>
                    </a:lnTo>
                    <a:lnTo>
                      <a:pt x="95" y="62"/>
                    </a:lnTo>
                    <a:lnTo>
                      <a:pt x="96" y="60"/>
                    </a:lnTo>
                    <a:lnTo>
                      <a:pt x="98" y="57"/>
                    </a:lnTo>
                    <a:lnTo>
                      <a:pt x="99" y="54"/>
                    </a:lnTo>
                    <a:lnTo>
                      <a:pt x="101" y="52"/>
                    </a:lnTo>
                    <a:lnTo>
                      <a:pt x="104" y="48"/>
                    </a:lnTo>
                    <a:lnTo>
                      <a:pt x="108" y="44"/>
                    </a:lnTo>
                    <a:lnTo>
                      <a:pt x="110" y="39"/>
                    </a:lnTo>
                    <a:lnTo>
                      <a:pt x="111" y="36"/>
                    </a:lnTo>
                    <a:lnTo>
                      <a:pt x="111" y="35"/>
                    </a:lnTo>
                    <a:lnTo>
                      <a:pt x="111" y="34"/>
                    </a:lnTo>
                    <a:lnTo>
                      <a:pt x="111" y="33"/>
                    </a:lnTo>
                    <a:lnTo>
                      <a:pt x="111" y="30"/>
                    </a:lnTo>
                    <a:lnTo>
                      <a:pt x="110" y="26"/>
                    </a:lnTo>
                    <a:lnTo>
                      <a:pt x="110" y="22"/>
                    </a:lnTo>
                    <a:lnTo>
                      <a:pt x="109" y="17"/>
                    </a:lnTo>
                    <a:lnTo>
                      <a:pt x="108" y="17"/>
                    </a:lnTo>
                    <a:lnTo>
                      <a:pt x="108" y="16"/>
                    </a:lnTo>
                    <a:lnTo>
                      <a:pt x="106" y="14"/>
                    </a:lnTo>
                    <a:lnTo>
                      <a:pt x="104" y="13"/>
                    </a:lnTo>
                    <a:lnTo>
                      <a:pt x="102" y="12"/>
                    </a:lnTo>
                    <a:lnTo>
                      <a:pt x="99" y="11"/>
                    </a:lnTo>
                    <a:lnTo>
                      <a:pt x="95" y="10"/>
                    </a:lnTo>
                    <a:lnTo>
                      <a:pt x="91" y="10"/>
                    </a:lnTo>
                    <a:lnTo>
                      <a:pt x="86" y="9"/>
                    </a:lnTo>
                    <a:lnTo>
                      <a:pt x="81" y="8"/>
                    </a:lnTo>
                    <a:lnTo>
                      <a:pt x="77" y="7"/>
                    </a:lnTo>
                    <a:lnTo>
                      <a:pt x="72" y="7"/>
                    </a:lnTo>
                    <a:lnTo>
                      <a:pt x="66" y="6"/>
                    </a:lnTo>
                    <a:lnTo>
                      <a:pt x="59" y="5"/>
                    </a:lnTo>
                    <a:lnTo>
                      <a:pt x="51" y="2"/>
                    </a:lnTo>
                    <a:lnTo>
                      <a:pt x="44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3" name="Freeform 220"/>
              <p:cNvSpPr>
                <a:spLocks/>
              </p:cNvSpPr>
              <p:nvPr/>
            </p:nvSpPr>
            <p:spPr bwMode="auto">
              <a:xfrm>
                <a:off x="1838" y="2443"/>
                <a:ext cx="26" cy="10"/>
              </a:xfrm>
              <a:custGeom>
                <a:avLst/>
                <a:gdLst>
                  <a:gd name="T0" fmla="*/ 0 w 78"/>
                  <a:gd name="T1" fmla="*/ 0 h 29"/>
                  <a:gd name="T2" fmla="*/ 0 w 78"/>
                  <a:gd name="T3" fmla="*/ 0 h 29"/>
                  <a:gd name="T4" fmla="*/ 0 w 78"/>
                  <a:gd name="T5" fmla="*/ 0 h 29"/>
                  <a:gd name="T6" fmla="*/ 0 w 78"/>
                  <a:gd name="T7" fmla="*/ 0 h 29"/>
                  <a:gd name="T8" fmla="*/ 0 w 78"/>
                  <a:gd name="T9" fmla="*/ 0 h 29"/>
                  <a:gd name="T10" fmla="*/ 0 w 78"/>
                  <a:gd name="T11" fmla="*/ 0 h 29"/>
                  <a:gd name="T12" fmla="*/ 0 w 78"/>
                  <a:gd name="T13" fmla="*/ 0 h 29"/>
                  <a:gd name="T14" fmla="*/ 0 w 78"/>
                  <a:gd name="T15" fmla="*/ 0 h 29"/>
                  <a:gd name="T16" fmla="*/ 0 w 78"/>
                  <a:gd name="T17" fmla="*/ 0 h 29"/>
                  <a:gd name="T18" fmla="*/ 0 w 78"/>
                  <a:gd name="T19" fmla="*/ 0 h 29"/>
                  <a:gd name="T20" fmla="*/ 0 w 78"/>
                  <a:gd name="T21" fmla="*/ 0 h 29"/>
                  <a:gd name="T22" fmla="*/ 0 w 78"/>
                  <a:gd name="T23" fmla="*/ 0 h 29"/>
                  <a:gd name="T24" fmla="*/ 0 w 78"/>
                  <a:gd name="T25" fmla="*/ 0 h 29"/>
                  <a:gd name="T26" fmla="*/ 0 w 78"/>
                  <a:gd name="T27" fmla="*/ 0 h 29"/>
                  <a:gd name="T28" fmla="*/ 0 w 78"/>
                  <a:gd name="T29" fmla="*/ 0 h 29"/>
                  <a:gd name="T30" fmla="*/ 0 w 78"/>
                  <a:gd name="T31" fmla="*/ 0 h 29"/>
                  <a:gd name="T32" fmla="*/ 0 w 78"/>
                  <a:gd name="T33" fmla="*/ 0 h 29"/>
                  <a:gd name="T34" fmla="*/ 0 w 78"/>
                  <a:gd name="T35" fmla="*/ 0 h 29"/>
                  <a:gd name="T36" fmla="*/ 0 w 78"/>
                  <a:gd name="T37" fmla="*/ 0 h 29"/>
                  <a:gd name="T38" fmla="*/ 0 w 78"/>
                  <a:gd name="T39" fmla="*/ 0 h 29"/>
                  <a:gd name="T40" fmla="*/ 0 w 78"/>
                  <a:gd name="T41" fmla="*/ 0 h 29"/>
                  <a:gd name="T42" fmla="*/ 0 w 78"/>
                  <a:gd name="T43" fmla="*/ 0 h 29"/>
                  <a:gd name="T44" fmla="*/ 0 w 78"/>
                  <a:gd name="T45" fmla="*/ 0 h 29"/>
                  <a:gd name="T46" fmla="*/ 0 w 78"/>
                  <a:gd name="T47" fmla="*/ 0 h 29"/>
                  <a:gd name="T48" fmla="*/ 0 w 78"/>
                  <a:gd name="T49" fmla="*/ 0 h 29"/>
                  <a:gd name="T50" fmla="*/ 0 w 78"/>
                  <a:gd name="T51" fmla="*/ 0 h 29"/>
                  <a:gd name="T52" fmla="*/ 0 w 78"/>
                  <a:gd name="T53" fmla="*/ 0 h 29"/>
                  <a:gd name="T54" fmla="*/ 0 w 78"/>
                  <a:gd name="T55" fmla="*/ 0 h 29"/>
                  <a:gd name="T56" fmla="*/ 0 w 78"/>
                  <a:gd name="T57" fmla="*/ 0 h 29"/>
                  <a:gd name="T58" fmla="*/ 0 w 78"/>
                  <a:gd name="T59" fmla="*/ 0 h 29"/>
                  <a:gd name="T60" fmla="*/ 0 w 78"/>
                  <a:gd name="T61" fmla="*/ 0 h 29"/>
                  <a:gd name="T62" fmla="*/ 0 w 78"/>
                  <a:gd name="T63" fmla="*/ 0 h 29"/>
                  <a:gd name="T64" fmla="*/ 0 w 78"/>
                  <a:gd name="T65" fmla="*/ 0 h 29"/>
                  <a:gd name="T66" fmla="*/ 0 w 78"/>
                  <a:gd name="T67" fmla="*/ 0 h 29"/>
                  <a:gd name="T68" fmla="*/ 0 w 78"/>
                  <a:gd name="T69" fmla="*/ 0 h 29"/>
                  <a:gd name="T70" fmla="*/ 0 w 78"/>
                  <a:gd name="T71" fmla="*/ 0 h 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"/>
                  <a:gd name="T109" fmla="*/ 0 h 29"/>
                  <a:gd name="T110" fmla="*/ 78 w 78"/>
                  <a:gd name="T111" fmla="*/ 29 h 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" h="29">
                    <a:moveTo>
                      <a:pt x="74" y="29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11" y="3"/>
                    </a:lnTo>
                    <a:lnTo>
                      <a:pt x="19" y="4"/>
                    </a:lnTo>
                    <a:lnTo>
                      <a:pt x="27" y="7"/>
                    </a:lnTo>
                    <a:lnTo>
                      <a:pt x="37" y="9"/>
                    </a:lnTo>
                    <a:lnTo>
                      <a:pt x="47" y="11"/>
                    </a:lnTo>
                    <a:lnTo>
                      <a:pt x="56" y="13"/>
                    </a:lnTo>
                    <a:lnTo>
                      <a:pt x="65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9"/>
                    </a:lnTo>
                    <a:lnTo>
                      <a:pt x="78" y="29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4" y="29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4" name="Freeform 221"/>
              <p:cNvSpPr>
                <a:spLocks/>
              </p:cNvSpPr>
              <p:nvPr/>
            </p:nvSpPr>
            <p:spPr bwMode="auto">
              <a:xfrm>
                <a:off x="1865" y="2441"/>
                <a:ext cx="6" cy="11"/>
              </a:xfrm>
              <a:custGeom>
                <a:avLst/>
                <a:gdLst>
                  <a:gd name="T0" fmla="*/ 0 w 17"/>
                  <a:gd name="T1" fmla="*/ 0 h 34"/>
                  <a:gd name="T2" fmla="*/ 0 w 17"/>
                  <a:gd name="T3" fmla="*/ 0 h 34"/>
                  <a:gd name="T4" fmla="*/ 0 w 17"/>
                  <a:gd name="T5" fmla="*/ 0 h 34"/>
                  <a:gd name="T6" fmla="*/ 0 w 17"/>
                  <a:gd name="T7" fmla="*/ 0 h 34"/>
                  <a:gd name="T8" fmla="*/ 0 w 17"/>
                  <a:gd name="T9" fmla="*/ 0 h 34"/>
                  <a:gd name="T10" fmla="*/ 0 w 17"/>
                  <a:gd name="T11" fmla="*/ 0 h 34"/>
                  <a:gd name="T12" fmla="*/ 0 w 17"/>
                  <a:gd name="T13" fmla="*/ 0 h 34"/>
                  <a:gd name="T14" fmla="*/ 0 w 17"/>
                  <a:gd name="T15" fmla="*/ 0 h 34"/>
                  <a:gd name="T16" fmla="*/ 0 w 17"/>
                  <a:gd name="T17" fmla="*/ 0 h 34"/>
                  <a:gd name="T18" fmla="*/ 0 w 17"/>
                  <a:gd name="T19" fmla="*/ 0 h 34"/>
                  <a:gd name="T20" fmla="*/ 0 w 17"/>
                  <a:gd name="T21" fmla="*/ 0 h 34"/>
                  <a:gd name="T22" fmla="*/ 0 w 17"/>
                  <a:gd name="T23" fmla="*/ 0 h 34"/>
                  <a:gd name="T24" fmla="*/ 0 w 17"/>
                  <a:gd name="T25" fmla="*/ 0 h 34"/>
                  <a:gd name="T26" fmla="*/ 0 w 17"/>
                  <a:gd name="T27" fmla="*/ 0 h 34"/>
                  <a:gd name="T28" fmla="*/ 0 w 17"/>
                  <a:gd name="T29" fmla="*/ 0 h 34"/>
                  <a:gd name="T30" fmla="*/ 0 w 17"/>
                  <a:gd name="T31" fmla="*/ 0 h 34"/>
                  <a:gd name="T32" fmla="*/ 0 w 17"/>
                  <a:gd name="T33" fmla="*/ 0 h 34"/>
                  <a:gd name="T34" fmla="*/ 0 w 17"/>
                  <a:gd name="T35" fmla="*/ 0 h 34"/>
                  <a:gd name="T36" fmla="*/ 0 w 17"/>
                  <a:gd name="T37" fmla="*/ 0 h 34"/>
                  <a:gd name="T38" fmla="*/ 0 w 17"/>
                  <a:gd name="T39" fmla="*/ 0 h 34"/>
                  <a:gd name="T40" fmla="*/ 0 w 17"/>
                  <a:gd name="T41" fmla="*/ 0 h 34"/>
                  <a:gd name="T42" fmla="*/ 0 w 17"/>
                  <a:gd name="T43" fmla="*/ 0 h 34"/>
                  <a:gd name="T44" fmla="*/ 0 w 17"/>
                  <a:gd name="T45" fmla="*/ 0 h 34"/>
                  <a:gd name="T46" fmla="*/ 0 w 17"/>
                  <a:gd name="T47" fmla="*/ 0 h 34"/>
                  <a:gd name="T48" fmla="*/ 0 w 17"/>
                  <a:gd name="T49" fmla="*/ 0 h 34"/>
                  <a:gd name="T50" fmla="*/ 0 w 17"/>
                  <a:gd name="T51" fmla="*/ 0 h 34"/>
                  <a:gd name="T52" fmla="*/ 0 w 17"/>
                  <a:gd name="T53" fmla="*/ 0 h 34"/>
                  <a:gd name="T54" fmla="*/ 0 w 17"/>
                  <a:gd name="T55" fmla="*/ 0 h 34"/>
                  <a:gd name="T56" fmla="*/ 0 w 17"/>
                  <a:gd name="T57" fmla="*/ 0 h 34"/>
                  <a:gd name="T58" fmla="*/ 0 w 17"/>
                  <a:gd name="T59" fmla="*/ 0 h 34"/>
                  <a:gd name="T60" fmla="*/ 0 w 17"/>
                  <a:gd name="T61" fmla="*/ 0 h 34"/>
                  <a:gd name="T62" fmla="*/ 0 w 17"/>
                  <a:gd name="T63" fmla="*/ 0 h 34"/>
                  <a:gd name="T64" fmla="*/ 0 w 17"/>
                  <a:gd name="T65" fmla="*/ 0 h 34"/>
                  <a:gd name="T66" fmla="*/ 0 w 17"/>
                  <a:gd name="T67" fmla="*/ 0 h 34"/>
                  <a:gd name="T68" fmla="*/ 0 w 1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"/>
                  <a:gd name="T106" fmla="*/ 0 h 34"/>
                  <a:gd name="T107" fmla="*/ 17 w 1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" h="34">
                    <a:moveTo>
                      <a:pt x="16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7"/>
                    </a:lnTo>
                    <a:lnTo>
                      <a:pt x="4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5" name="Freeform 222"/>
              <p:cNvSpPr>
                <a:spLocks/>
              </p:cNvSpPr>
              <p:nvPr/>
            </p:nvSpPr>
            <p:spPr bwMode="auto">
              <a:xfrm>
                <a:off x="1839" y="2434"/>
                <a:ext cx="31" cy="13"/>
              </a:xfrm>
              <a:custGeom>
                <a:avLst/>
                <a:gdLst>
                  <a:gd name="T0" fmla="*/ 0 w 93"/>
                  <a:gd name="T1" fmla="*/ 0 h 38"/>
                  <a:gd name="T2" fmla="*/ 0 w 93"/>
                  <a:gd name="T3" fmla="*/ 0 h 38"/>
                  <a:gd name="T4" fmla="*/ 0 w 93"/>
                  <a:gd name="T5" fmla="*/ 0 h 38"/>
                  <a:gd name="T6" fmla="*/ 0 w 93"/>
                  <a:gd name="T7" fmla="*/ 0 h 38"/>
                  <a:gd name="T8" fmla="*/ 0 w 93"/>
                  <a:gd name="T9" fmla="*/ 0 h 38"/>
                  <a:gd name="T10" fmla="*/ 0 w 93"/>
                  <a:gd name="T11" fmla="*/ 0 h 38"/>
                  <a:gd name="T12" fmla="*/ 0 w 93"/>
                  <a:gd name="T13" fmla="*/ 0 h 38"/>
                  <a:gd name="T14" fmla="*/ 0 w 93"/>
                  <a:gd name="T15" fmla="*/ 0 h 38"/>
                  <a:gd name="T16" fmla="*/ 0 w 93"/>
                  <a:gd name="T17" fmla="*/ 0 h 38"/>
                  <a:gd name="T18" fmla="*/ 0 w 93"/>
                  <a:gd name="T19" fmla="*/ 0 h 38"/>
                  <a:gd name="T20" fmla="*/ 0 w 93"/>
                  <a:gd name="T21" fmla="*/ 0 h 38"/>
                  <a:gd name="T22" fmla="*/ 0 w 93"/>
                  <a:gd name="T23" fmla="*/ 0 h 38"/>
                  <a:gd name="T24" fmla="*/ 0 w 93"/>
                  <a:gd name="T25" fmla="*/ 0 h 38"/>
                  <a:gd name="T26" fmla="*/ 0 w 93"/>
                  <a:gd name="T27" fmla="*/ 0 h 38"/>
                  <a:gd name="T28" fmla="*/ 0 w 93"/>
                  <a:gd name="T29" fmla="*/ 0 h 38"/>
                  <a:gd name="T30" fmla="*/ 0 w 93"/>
                  <a:gd name="T31" fmla="*/ 0 h 38"/>
                  <a:gd name="T32" fmla="*/ 0 w 93"/>
                  <a:gd name="T33" fmla="*/ 0 h 38"/>
                  <a:gd name="T34" fmla="*/ 0 w 93"/>
                  <a:gd name="T35" fmla="*/ 0 h 38"/>
                  <a:gd name="T36" fmla="*/ 0 w 93"/>
                  <a:gd name="T37" fmla="*/ 0 h 38"/>
                  <a:gd name="T38" fmla="*/ 0 w 93"/>
                  <a:gd name="T39" fmla="*/ 0 h 38"/>
                  <a:gd name="T40" fmla="*/ 0 w 93"/>
                  <a:gd name="T41" fmla="*/ 0 h 38"/>
                  <a:gd name="T42" fmla="*/ 0 w 93"/>
                  <a:gd name="T43" fmla="*/ 0 h 38"/>
                  <a:gd name="T44" fmla="*/ 0 w 93"/>
                  <a:gd name="T45" fmla="*/ 0 h 38"/>
                  <a:gd name="T46" fmla="*/ 0 w 93"/>
                  <a:gd name="T47" fmla="*/ 0 h 38"/>
                  <a:gd name="T48" fmla="*/ 0 w 93"/>
                  <a:gd name="T49" fmla="*/ 0 h 38"/>
                  <a:gd name="T50" fmla="*/ 0 w 93"/>
                  <a:gd name="T51" fmla="*/ 0 h 38"/>
                  <a:gd name="T52" fmla="*/ 0 w 93"/>
                  <a:gd name="T53" fmla="*/ 0 h 38"/>
                  <a:gd name="T54" fmla="*/ 0 w 93"/>
                  <a:gd name="T55" fmla="*/ 0 h 38"/>
                  <a:gd name="T56" fmla="*/ 0 w 93"/>
                  <a:gd name="T57" fmla="*/ 0 h 38"/>
                  <a:gd name="T58" fmla="*/ 0 w 93"/>
                  <a:gd name="T59" fmla="*/ 0 h 38"/>
                  <a:gd name="T60" fmla="*/ 0 w 93"/>
                  <a:gd name="T61" fmla="*/ 0 h 38"/>
                  <a:gd name="T62" fmla="*/ 0 w 93"/>
                  <a:gd name="T63" fmla="*/ 0 h 38"/>
                  <a:gd name="T64" fmla="*/ 0 w 93"/>
                  <a:gd name="T65" fmla="*/ 0 h 38"/>
                  <a:gd name="T66" fmla="*/ 0 w 93"/>
                  <a:gd name="T67" fmla="*/ 0 h 38"/>
                  <a:gd name="T68" fmla="*/ 0 w 93"/>
                  <a:gd name="T69" fmla="*/ 0 h 38"/>
                  <a:gd name="T70" fmla="*/ 0 w 93"/>
                  <a:gd name="T71" fmla="*/ 0 h 38"/>
                  <a:gd name="T72" fmla="*/ 0 w 93"/>
                  <a:gd name="T73" fmla="*/ 0 h 38"/>
                  <a:gd name="T74" fmla="*/ 0 w 93"/>
                  <a:gd name="T75" fmla="*/ 0 h 38"/>
                  <a:gd name="T76" fmla="*/ 0 w 93"/>
                  <a:gd name="T77" fmla="*/ 0 h 38"/>
                  <a:gd name="T78" fmla="*/ 0 w 93"/>
                  <a:gd name="T79" fmla="*/ 0 h 38"/>
                  <a:gd name="T80" fmla="*/ 0 w 93"/>
                  <a:gd name="T81" fmla="*/ 0 h 38"/>
                  <a:gd name="T82" fmla="*/ 0 w 93"/>
                  <a:gd name="T83" fmla="*/ 0 h 38"/>
                  <a:gd name="T84" fmla="*/ 0 w 93"/>
                  <a:gd name="T85" fmla="*/ 0 h 38"/>
                  <a:gd name="T86" fmla="*/ 0 w 93"/>
                  <a:gd name="T87" fmla="*/ 0 h 38"/>
                  <a:gd name="T88" fmla="*/ 0 w 93"/>
                  <a:gd name="T89" fmla="*/ 0 h 38"/>
                  <a:gd name="T90" fmla="*/ 0 w 93"/>
                  <a:gd name="T91" fmla="*/ 0 h 38"/>
                  <a:gd name="T92" fmla="*/ 0 w 93"/>
                  <a:gd name="T93" fmla="*/ 0 h 38"/>
                  <a:gd name="T94" fmla="*/ 0 w 93"/>
                  <a:gd name="T95" fmla="*/ 0 h 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"/>
                  <a:gd name="T145" fmla="*/ 0 h 38"/>
                  <a:gd name="T146" fmla="*/ 93 w 93"/>
                  <a:gd name="T147" fmla="*/ 38 h 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" h="38">
                    <a:moveTo>
                      <a:pt x="93" y="11"/>
                    </a:moveTo>
                    <a:lnTo>
                      <a:pt x="93" y="11"/>
                    </a:lnTo>
                    <a:lnTo>
                      <a:pt x="93" y="12"/>
                    </a:lnTo>
                    <a:lnTo>
                      <a:pt x="90" y="19"/>
                    </a:lnTo>
                    <a:lnTo>
                      <a:pt x="87" y="23"/>
                    </a:lnTo>
                    <a:lnTo>
                      <a:pt x="84" y="27"/>
                    </a:lnTo>
                    <a:lnTo>
                      <a:pt x="79" y="34"/>
                    </a:lnTo>
                    <a:lnTo>
                      <a:pt x="78" y="36"/>
                    </a:lnTo>
                    <a:lnTo>
                      <a:pt x="76" y="37"/>
                    </a:lnTo>
                    <a:lnTo>
                      <a:pt x="73" y="38"/>
                    </a:lnTo>
                    <a:lnTo>
                      <a:pt x="71" y="38"/>
                    </a:lnTo>
                    <a:lnTo>
                      <a:pt x="63" y="36"/>
                    </a:lnTo>
                    <a:lnTo>
                      <a:pt x="54" y="35"/>
                    </a:lnTo>
                    <a:lnTo>
                      <a:pt x="45" y="32"/>
                    </a:lnTo>
                    <a:lnTo>
                      <a:pt x="35" y="30"/>
                    </a:lnTo>
                    <a:lnTo>
                      <a:pt x="27" y="28"/>
                    </a:lnTo>
                    <a:lnTo>
                      <a:pt x="18" y="26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2" y="2"/>
                    </a:lnTo>
                    <a:lnTo>
                      <a:pt x="51" y="3"/>
                    </a:lnTo>
                    <a:lnTo>
                      <a:pt x="60" y="5"/>
                    </a:lnTo>
                    <a:lnTo>
                      <a:pt x="69" y="6"/>
                    </a:lnTo>
                    <a:lnTo>
                      <a:pt x="77" y="7"/>
                    </a:lnTo>
                    <a:lnTo>
                      <a:pt x="86" y="9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6" name="Freeform 223"/>
              <p:cNvSpPr>
                <a:spLocks/>
              </p:cNvSpPr>
              <p:nvPr/>
            </p:nvSpPr>
            <p:spPr bwMode="auto">
              <a:xfrm>
                <a:off x="1885" y="2328"/>
                <a:ext cx="55" cy="76"/>
              </a:xfrm>
              <a:custGeom>
                <a:avLst/>
                <a:gdLst>
                  <a:gd name="T0" fmla="*/ 0 w 166"/>
                  <a:gd name="T1" fmla="*/ 0 h 228"/>
                  <a:gd name="T2" fmla="*/ 0 w 166"/>
                  <a:gd name="T3" fmla="*/ 0 h 228"/>
                  <a:gd name="T4" fmla="*/ 0 w 166"/>
                  <a:gd name="T5" fmla="*/ 0 h 228"/>
                  <a:gd name="T6" fmla="*/ 0 w 166"/>
                  <a:gd name="T7" fmla="*/ 0 h 228"/>
                  <a:gd name="T8" fmla="*/ 0 w 166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228"/>
                  <a:gd name="T17" fmla="*/ 166 w 166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228">
                    <a:moveTo>
                      <a:pt x="166" y="228"/>
                    </a:moveTo>
                    <a:lnTo>
                      <a:pt x="100" y="24"/>
                    </a:lnTo>
                    <a:lnTo>
                      <a:pt x="0" y="0"/>
                    </a:lnTo>
                    <a:lnTo>
                      <a:pt x="65" y="204"/>
                    </a:lnTo>
                    <a:lnTo>
                      <a:pt x="166" y="228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7" name="Freeform 224"/>
              <p:cNvSpPr>
                <a:spLocks/>
              </p:cNvSpPr>
              <p:nvPr/>
            </p:nvSpPr>
            <p:spPr bwMode="auto">
              <a:xfrm>
                <a:off x="1854" y="2321"/>
                <a:ext cx="41" cy="73"/>
              </a:xfrm>
              <a:custGeom>
                <a:avLst/>
                <a:gdLst>
                  <a:gd name="T0" fmla="*/ 0 w 124"/>
                  <a:gd name="T1" fmla="*/ 0 h 218"/>
                  <a:gd name="T2" fmla="*/ 0 w 124"/>
                  <a:gd name="T3" fmla="*/ 0 h 218"/>
                  <a:gd name="T4" fmla="*/ 0 w 124"/>
                  <a:gd name="T5" fmla="*/ 0 h 218"/>
                  <a:gd name="T6" fmla="*/ 0 w 124"/>
                  <a:gd name="T7" fmla="*/ 0 h 218"/>
                  <a:gd name="T8" fmla="*/ 0 w 124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18"/>
                  <a:gd name="T17" fmla="*/ 124 w 12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18">
                    <a:moveTo>
                      <a:pt x="124" y="218"/>
                    </a:moveTo>
                    <a:lnTo>
                      <a:pt x="60" y="15"/>
                    </a:lnTo>
                    <a:lnTo>
                      <a:pt x="0" y="0"/>
                    </a:lnTo>
                    <a:lnTo>
                      <a:pt x="64" y="203"/>
                    </a:lnTo>
                    <a:lnTo>
                      <a:pt x="124" y="218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8" name="Freeform 225"/>
              <p:cNvSpPr>
                <a:spLocks/>
              </p:cNvSpPr>
              <p:nvPr/>
            </p:nvSpPr>
            <p:spPr bwMode="auto">
              <a:xfrm>
                <a:off x="1927" y="2338"/>
                <a:ext cx="31" cy="71"/>
              </a:xfrm>
              <a:custGeom>
                <a:avLst/>
                <a:gdLst>
                  <a:gd name="T0" fmla="*/ 0 w 92"/>
                  <a:gd name="T1" fmla="*/ 0 h 211"/>
                  <a:gd name="T2" fmla="*/ 0 w 92"/>
                  <a:gd name="T3" fmla="*/ 0 h 211"/>
                  <a:gd name="T4" fmla="*/ 0 w 92"/>
                  <a:gd name="T5" fmla="*/ 0 h 211"/>
                  <a:gd name="T6" fmla="*/ 0 w 92"/>
                  <a:gd name="T7" fmla="*/ 0 h 211"/>
                  <a:gd name="T8" fmla="*/ 0 w 92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11"/>
                  <a:gd name="T17" fmla="*/ 92 w 92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11">
                    <a:moveTo>
                      <a:pt x="92" y="211"/>
                    </a:moveTo>
                    <a:lnTo>
                      <a:pt x="26" y="6"/>
                    </a:lnTo>
                    <a:lnTo>
                      <a:pt x="0" y="0"/>
                    </a:lnTo>
                    <a:lnTo>
                      <a:pt x="65" y="204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29" name="Freeform 226"/>
              <p:cNvSpPr>
                <a:spLocks/>
              </p:cNvSpPr>
              <p:nvPr/>
            </p:nvSpPr>
            <p:spPr bwMode="auto">
              <a:xfrm>
                <a:off x="1885" y="2328"/>
                <a:ext cx="55" cy="76"/>
              </a:xfrm>
              <a:custGeom>
                <a:avLst/>
                <a:gdLst>
                  <a:gd name="T0" fmla="*/ 0 w 166"/>
                  <a:gd name="T1" fmla="*/ 0 h 228"/>
                  <a:gd name="T2" fmla="*/ 0 w 166"/>
                  <a:gd name="T3" fmla="*/ 0 h 228"/>
                  <a:gd name="T4" fmla="*/ 0 w 166"/>
                  <a:gd name="T5" fmla="*/ 0 h 228"/>
                  <a:gd name="T6" fmla="*/ 0 w 166"/>
                  <a:gd name="T7" fmla="*/ 0 h 228"/>
                  <a:gd name="T8" fmla="*/ 0 w 166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228"/>
                  <a:gd name="T17" fmla="*/ 166 w 166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228">
                    <a:moveTo>
                      <a:pt x="166" y="228"/>
                    </a:moveTo>
                    <a:lnTo>
                      <a:pt x="100" y="24"/>
                    </a:lnTo>
                    <a:lnTo>
                      <a:pt x="0" y="0"/>
                    </a:lnTo>
                    <a:lnTo>
                      <a:pt x="65" y="204"/>
                    </a:lnTo>
                    <a:lnTo>
                      <a:pt x="166" y="228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30" name="Freeform 227"/>
              <p:cNvSpPr>
                <a:spLocks/>
              </p:cNvSpPr>
              <p:nvPr/>
            </p:nvSpPr>
            <p:spPr bwMode="auto">
              <a:xfrm>
                <a:off x="1854" y="2321"/>
                <a:ext cx="41" cy="73"/>
              </a:xfrm>
              <a:custGeom>
                <a:avLst/>
                <a:gdLst>
                  <a:gd name="T0" fmla="*/ 0 w 124"/>
                  <a:gd name="T1" fmla="*/ 0 h 218"/>
                  <a:gd name="T2" fmla="*/ 0 w 124"/>
                  <a:gd name="T3" fmla="*/ 0 h 218"/>
                  <a:gd name="T4" fmla="*/ 0 w 124"/>
                  <a:gd name="T5" fmla="*/ 0 h 218"/>
                  <a:gd name="T6" fmla="*/ 0 w 124"/>
                  <a:gd name="T7" fmla="*/ 0 h 218"/>
                  <a:gd name="T8" fmla="*/ 0 w 124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18"/>
                  <a:gd name="T17" fmla="*/ 124 w 12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18">
                    <a:moveTo>
                      <a:pt x="124" y="218"/>
                    </a:moveTo>
                    <a:lnTo>
                      <a:pt x="60" y="15"/>
                    </a:lnTo>
                    <a:lnTo>
                      <a:pt x="0" y="0"/>
                    </a:lnTo>
                    <a:lnTo>
                      <a:pt x="64" y="203"/>
                    </a:lnTo>
                    <a:lnTo>
                      <a:pt x="124" y="218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31" name="Freeform 228"/>
              <p:cNvSpPr>
                <a:spLocks/>
              </p:cNvSpPr>
              <p:nvPr/>
            </p:nvSpPr>
            <p:spPr bwMode="auto">
              <a:xfrm>
                <a:off x="1927" y="2338"/>
                <a:ext cx="31" cy="71"/>
              </a:xfrm>
              <a:custGeom>
                <a:avLst/>
                <a:gdLst>
                  <a:gd name="T0" fmla="*/ 0 w 92"/>
                  <a:gd name="T1" fmla="*/ 0 h 211"/>
                  <a:gd name="T2" fmla="*/ 0 w 92"/>
                  <a:gd name="T3" fmla="*/ 0 h 211"/>
                  <a:gd name="T4" fmla="*/ 0 w 92"/>
                  <a:gd name="T5" fmla="*/ 0 h 211"/>
                  <a:gd name="T6" fmla="*/ 0 w 92"/>
                  <a:gd name="T7" fmla="*/ 0 h 211"/>
                  <a:gd name="T8" fmla="*/ 0 w 92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11"/>
                  <a:gd name="T17" fmla="*/ 92 w 92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11">
                    <a:moveTo>
                      <a:pt x="92" y="211"/>
                    </a:moveTo>
                    <a:lnTo>
                      <a:pt x="26" y="6"/>
                    </a:lnTo>
                    <a:lnTo>
                      <a:pt x="0" y="0"/>
                    </a:lnTo>
                    <a:lnTo>
                      <a:pt x="65" y="204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3132" name="Freeform 229"/>
              <p:cNvSpPr>
                <a:spLocks/>
              </p:cNvSpPr>
              <p:nvPr/>
            </p:nvSpPr>
            <p:spPr bwMode="auto">
              <a:xfrm>
                <a:off x="1486" y="2499"/>
                <a:ext cx="154" cy="156"/>
              </a:xfrm>
              <a:custGeom>
                <a:avLst/>
                <a:gdLst>
                  <a:gd name="T0" fmla="*/ 0 w 463"/>
                  <a:gd name="T1" fmla="*/ 0 h 467"/>
                  <a:gd name="T2" fmla="*/ 0 w 463"/>
                  <a:gd name="T3" fmla="*/ 0 h 467"/>
                  <a:gd name="T4" fmla="*/ 0 w 463"/>
                  <a:gd name="T5" fmla="*/ 0 h 467"/>
                  <a:gd name="T6" fmla="*/ 0 w 463"/>
                  <a:gd name="T7" fmla="*/ 0 h 467"/>
                  <a:gd name="T8" fmla="*/ 0 w 463"/>
                  <a:gd name="T9" fmla="*/ 0 h 467"/>
                  <a:gd name="T10" fmla="*/ 0 w 463"/>
                  <a:gd name="T11" fmla="*/ 0 h 467"/>
                  <a:gd name="T12" fmla="*/ 0 w 463"/>
                  <a:gd name="T13" fmla="*/ 0 h 467"/>
                  <a:gd name="T14" fmla="*/ 1 w 463"/>
                  <a:gd name="T15" fmla="*/ 0 h 467"/>
                  <a:gd name="T16" fmla="*/ 1 w 463"/>
                  <a:gd name="T17" fmla="*/ 0 h 467"/>
                  <a:gd name="T18" fmla="*/ 1 w 463"/>
                  <a:gd name="T19" fmla="*/ 0 h 467"/>
                  <a:gd name="T20" fmla="*/ 1 w 463"/>
                  <a:gd name="T21" fmla="*/ 0 h 467"/>
                  <a:gd name="T22" fmla="*/ 1 w 463"/>
                  <a:gd name="T23" fmla="*/ 0 h 467"/>
                  <a:gd name="T24" fmla="*/ 1 w 463"/>
                  <a:gd name="T25" fmla="*/ 1 h 467"/>
                  <a:gd name="T26" fmla="*/ 1 w 463"/>
                  <a:gd name="T27" fmla="*/ 1 h 467"/>
                  <a:gd name="T28" fmla="*/ 1 w 463"/>
                  <a:gd name="T29" fmla="*/ 1 h 467"/>
                  <a:gd name="T30" fmla="*/ 1 w 463"/>
                  <a:gd name="T31" fmla="*/ 1 h 467"/>
                  <a:gd name="T32" fmla="*/ 1 w 463"/>
                  <a:gd name="T33" fmla="*/ 1 h 467"/>
                  <a:gd name="T34" fmla="*/ 1 w 463"/>
                  <a:gd name="T35" fmla="*/ 1 h 467"/>
                  <a:gd name="T36" fmla="*/ 1 w 463"/>
                  <a:gd name="T37" fmla="*/ 1 h 467"/>
                  <a:gd name="T38" fmla="*/ 1 w 463"/>
                  <a:gd name="T39" fmla="*/ 1 h 467"/>
                  <a:gd name="T40" fmla="*/ 1 w 463"/>
                  <a:gd name="T41" fmla="*/ 1 h 467"/>
                  <a:gd name="T42" fmla="*/ 1 w 463"/>
                  <a:gd name="T43" fmla="*/ 1 h 467"/>
                  <a:gd name="T44" fmla="*/ 0 w 463"/>
                  <a:gd name="T45" fmla="*/ 1 h 467"/>
                  <a:gd name="T46" fmla="*/ 0 w 463"/>
                  <a:gd name="T47" fmla="*/ 1 h 467"/>
                  <a:gd name="T48" fmla="*/ 0 w 463"/>
                  <a:gd name="T49" fmla="*/ 1 h 467"/>
                  <a:gd name="T50" fmla="*/ 0 w 463"/>
                  <a:gd name="T51" fmla="*/ 1 h 467"/>
                  <a:gd name="T52" fmla="*/ 0 w 463"/>
                  <a:gd name="T53" fmla="*/ 1 h 467"/>
                  <a:gd name="T54" fmla="*/ 0 w 463"/>
                  <a:gd name="T55" fmla="*/ 1 h 467"/>
                  <a:gd name="T56" fmla="*/ 0 w 463"/>
                  <a:gd name="T57" fmla="*/ 1 h 467"/>
                  <a:gd name="T58" fmla="*/ 0 w 463"/>
                  <a:gd name="T59" fmla="*/ 1 h 467"/>
                  <a:gd name="T60" fmla="*/ 0 w 463"/>
                  <a:gd name="T61" fmla="*/ 1 h 467"/>
                  <a:gd name="T62" fmla="*/ 0 w 463"/>
                  <a:gd name="T63" fmla="*/ 1 h 467"/>
                  <a:gd name="T64" fmla="*/ 0 w 463"/>
                  <a:gd name="T65" fmla="*/ 1 h 467"/>
                  <a:gd name="T66" fmla="*/ 0 w 463"/>
                  <a:gd name="T67" fmla="*/ 1 h 467"/>
                  <a:gd name="T68" fmla="*/ 0 w 463"/>
                  <a:gd name="T69" fmla="*/ 0 h 467"/>
                  <a:gd name="T70" fmla="*/ 0 w 463"/>
                  <a:gd name="T71" fmla="*/ 0 h 467"/>
                  <a:gd name="T72" fmla="*/ 0 w 463"/>
                  <a:gd name="T73" fmla="*/ 0 h 467"/>
                  <a:gd name="T74" fmla="*/ 0 w 463"/>
                  <a:gd name="T75" fmla="*/ 0 h 467"/>
                  <a:gd name="T76" fmla="*/ 0 w 463"/>
                  <a:gd name="T77" fmla="*/ 0 h 467"/>
                  <a:gd name="T78" fmla="*/ 0 w 463"/>
                  <a:gd name="T79" fmla="*/ 0 h 467"/>
                  <a:gd name="T80" fmla="*/ 0 w 463"/>
                  <a:gd name="T81" fmla="*/ 0 h 467"/>
                  <a:gd name="T82" fmla="*/ 0 w 463"/>
                  <a:gd name="T83" fmla="*/ 0 h 467"/>
                  <a:gd name="T84" fmla="*/ 0 w 463"/>
                  <a:gd name="T85" fmla="*/ 0 h 467"/>
                  <a:gd name="T86" fmla="*/ 0 w 463"/>
                  <a:gd name="T87" fmla="*/ 0 h 467"/>
                  <a:gd name="T88" fmla="*/ 0 w 463"/>
                  <a:gd name="T89" fmla="*/ 0 h 467"/>
                  <a:gd name="T90" fmla="*/ 0 w 463"/>
                  <a:gd name="T91" fmla="*/ 0 h 467"/>
                  <a:gd name="T92" fmla="*/ 0 w 463"/>
                  <a:gd name="T93" fmla="*/ 0 h 467"/>
                  <a:gd name="T94" fmla="*/ 0 w 463"/>
                  <a:gd name="T95" fmla="*/ 0 h 467"/>
                  <a:gd name="T96" fmla="*/ 0 w 463"/>
                  <a:gd name="T97" fmla="*/ 0 h 467"/>
                  <a:gd name="T98" fmla="*/ 0 w 463"/>
                  <a:gd name="T99" fmla="*/ 0 h 467"/>
                  <a:gd name="T100" fmla="*/ 0 w 463"/>
                  <a:gd name="T101" fmla="*/ 0 h 467"/>
                  <a:gd name="T102" fmla="*/ 0 w 463"/>
                  <a:gd name="T103" fmla="*/ 0 h 467"/>
                  <a:gd name="T104" fmla="*/ 0 w 463"/>
                  <a:gd name="T105" fmla="*/ 0 h 467"/>
                  <a:gd name="T106" fmla="*/ 0 w 463"/>
                  <a:gd name="T107" fmla="*/ 0 h 467"/>
                  <a:gd name="T108" fmla="*/ 0 w 463"/>
                  <a:gd name="T109" fmla="*/ 0 h 467"/>
                  <a:gd name="T110" fmla="*/ 0 w 463"/>
                  <a:gd name="T111" fmla="*/ 0 h 4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3"/>
                  <a:gd name="T169" fmla="*/ 0 h 467"/>
                  <a:gd name="T170" fmla="*/ 463 w 463"/>
                  <a:gd name="T171" fmla="*/ 467 h 4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3" h="467">
                    <a:moveTo>
                      <a:pt x="33" y="0"/>
                    </a:moveTo>
                    <a:lnTo>
                      <a:pt x="33" y="0"/>
                    </a:lnTo>
                    <a:lnTo>
                      <a:pt x="33" y="1"/>
                    </a:lnTo>
                    <a:lnTo>
                      <a:pt x="34" y="25"/>
                    </a:lnTo>
                    <a:lnTo>
                      <a:pt x="36" y="69"/>
                    </a:lnTo>
                    <a:lnTo>
                      <a:pt x="37" y="111"/>
                    </a:lnTo>
                    <a:lnTo>
                      <a:pt x="38" y="130"/>
                    </a:lnTo>
                    <a:lnTo>
                      <a:pt x="41" y="131"/>
                    </a:lnTo>
                    <a:lnTo>
                      <a:pt x="49" y="134"/>
                    </a:lnTo>
                    <a:lnTo>
                      <a:pt x="61" y="137"/>
                    </a:lnTo>
                    <a:lnTo>
                      <a:pt x="76" y="142"/>
                    </a:lnTo>
                    <a:lnTo>
                      <a:pt x="95" y="147"/>
                    </a:lnTo>
                    <a:lnTo>
                      <a:pt x="116" y="153"/>
                    </a:lnTo>
                    <a:lnTo>
                      <a:pt x="140" y="160"/>
                    </a:lnTo>
                    <a:lnTo>
                      <a:pt x="163" y="166"/>
                    </a:lnTo>
                    <a:lnTo>
                      <a:pt x="186" y="173"/>
                    </a:lnTo>
                    <a:lnTo>
                      <a:pt x="209" y="180"/>
                    </a:lnTo>
                    <a:lnTo>
                      <a:pt x="232" y="186"/>
                    </a:lnTo>
                    <a:lnTo>
                      <a:pt x="252" y="192"/>
                    </a:lnTo>
                    <a:lnTo>
                      <a:pt x="269" y="197"/>
                    </a:lnTo>
                    <a:lnTo>
                      <a:pt x="283" y="201"/>
                    </a:lnTo>
                    <a:lnTo>
                      <a:pt x="293" y="204"/>
                    </a:lnTo>
                    <a:lnTo>
                      <a:pt x="298" y="205"/>
                    </a:lnTo>
                    <a:lnTo>
                      <a:pt x="302" y="210"/>
                    </a:lnTo>
                    <a:lnTo>
                      <a:pt x="307" y="214"/>
                    </a:lnTo>
                    <a:lnTo>
                      <a:pt x="311" y="219"/>
                    </a:lnTo>
                    <a:lnTo>
                      <a:pt x="317" y="222"/>
                    </a:lnTo>
                    <a:lnTo>
                      <a:pt x="323" y="232"/>
                    </a:lnTo>
                    <a:lnTo>
                      <a:pt x="328" y="238"/>
                    </a:lnTo>
                    <a:lnTo>
                      <a:pt x="334" y="242"/>
                    </a:lnTo>
                    <a:lnTo>
                      <a:pt x="340" y="246"/>
                    </a:lnTo>
                    <a:lnTo>
                      <a:pt x="341" y="248"/>
                    </a:lnTo>
                    <a:lnTo>
                      <a:pt x="342" y="250"/>
                    </a:lnTo>
                    <a:lnTo>
                      <a:pt x="344" y="253"/>
                    </a:lnTo>
                    <a:lnTo>
                      <a:pt x="345" y="255"/>
                    </a:lnTo>
                    <a:lnTo>
                      <a:pt x="349" y="260"/>
                    </a:lnTo>
                    <a:lnTo>
                      <a:pt x="353" y="266"/>
                    </a:lnTo>
                    <a:lnTo>
                      <a:pt x="358" y="270"/>
                    </a:lnTo>
                    <a:lnTo>
                      <a:pt x="362" y="273"/>
                    </a:lnTo>
                    <a:lnTo>
                      <a:pt x="365" y="281"/>
                    </a:lnTo>
                    <a:lnTo>
                      <a:pt x="368" y="287"/>
                    </a:lnTo>
                    <a:lnTo>
                      <a:pt x="371" y="291"/>
                    </a:lnTo>
                    <a:lnTo>
                      <a:pt x="376" y="294"/>
                    </a:lnTo>
                    <a:lnTo>
                      <a:pt x="377" y="294"/>
                    </a:lnTo>
                    <a:lnTo>
                      <a:pt x="377" y="295"/>
                    </a:lnTo>
                    <a:lnTo>
                      <a:pt x="379" y="297"/>
                    </a:lnTo>
                    <a:lnTo>
                      <a:pt x="382" y="300"/>
                    </a:lnTo>
                    <a:lnTo>
                      <a:pt x="384" y="301"/>
                    </a:lnTo>
                    <a:lnTo>
                      <a:pt x="387" y="303"/>
                    </a:lnTo>
                    <a:lnTo>
                      <a:pt x="390" y="309"/>
                    </a:lnTo>
                    <a:lnTo>
                      <a:pt x="394" y="316"/>
                    </a:lnTo>
                    <a:lnTo>
                      <a:pt x="399" y="324"/>
                    </a:lnTo>
                    <a:lnTo>
                      <a:pt x="406" y="329"/>
                    </a:lnTo>
                    <a:lnTo>
                      <a:pt x="407" y="331"/>
                    </a:lnTo>
                    <a:lnTo>
                      <a:pt x="409" y="333"/>
                    </a:lnTo>
                    <a:lnTo>
                      <a:pt x="411" y="334"/>
                    </a:lnTo>
                    <a:lnTo>
                      <a:pt x="412" y="337"/>
                    </a:lnTo>
                    <a:lnTo>
                      <a:pt x="418" y="345"/>
                    </a:lnTo>
                    <a:lnTo>
                      <a:pt x="420" y="347"/>
                    </a:lnTo>
                    <a:lnTo>
                      <a:pt x="422" y="348"/>
                    </a:lnTo>
                    <a:lnTo>
                      <a:pt x="423" y="350"/>
                    </a:lnTo>
                    <a:lnTo>
                      <a:pt x="425" y="351"/>
                    </a:lnTo>
                    <a:lnTo>
                      <a:pt x="426" y="356"/>
                    </a:lnTo>
                    <a:lnTo>
                      <a:pt x="429" y="360"/>
                    </a:lnTo>
                    <a:lnTo>
                      <a:pt x="431" y="364"/>
                    </a:lnTo>
                    <a:lnTo>
                      <a:pt x="433" y="367"/>
                    </a:lnTo>
                    <a:lnTo>
                      <a:pt x="435" y="370"/>
                    </a:lnTo>
                    <a:lnTo>
                      <a:pt x="437" y="374"/>
                    </a:lnTo>
                    <a:lnTo>
                      <a:pt x="439" y="377"/>
                    </a:lnTo>
                    <a:lnTo>
                      <a:pt x="441" y="379"/>
                    </a:lnTo>
                    <a:lnTo>
                      <a:pt x="442" y="380"/>
                    </a:lnTo>
                    <a:lnTo>
                      <a:pt x="442" y="381"/>
                    </a:lnTo>
                    <a:lnTo>
                      <a:pt x="442" y="382"/>
                    </a:lnTo>
                    <a:lnTo>
                      <a:pt x="443" y="383"/>
                    </a:lnTo>
                    <a:lnTo>
                      <a:pt x="444" y="384"/>
                    </a:lnTo>
                    <a:lnTo>
                      <a:pt x="448" y="387"/>
                    </a:lnTo>
                    <a:lnTo>
                      <a:pt x="450" y="390"/>
                    </a:lnTo>
                    <a:lnTo>
                      <a:pt x="451" y="393"/>
                    </a:lnTo>
                    <a:lnTo>
                      <a:pt x="451" y="396"/>
                    </a:lnTo>
                    <a:lnTo>
                      <a:pt x="451" y="397"/>
                    </a:lnTo>
                    <a:lnTo>
                      <a:pt x="451" y="398"/>
                    </a:lnTo>
                    <a:lnTo>
                      <a:pt x="453" y="403"/>
                    </a:lnTo>
                    <a:lnTo>
                      <a:pt x="455" y="407"/>
                    </a:lnTo>
                    <a:lnTo>
                      <a:pt x="457" y="411"/>
                    </a:lnTo>
                    <a:lnTo>
                      <a:pt x="459" y="414"/>
                    </a:lnTo>
                    <a:lnTo>
                      <a:pt x="459" y="416"/>
                    </a:lnTo>
                    <a:lnTo>
                      <a:pt x="459" y="418"/>
                    </a:lnTo>
                    <a:lnTo>
                      <a:pt x="459" y="419"/>
                    </a:lnTo>
                    <a:lnTo>
                      <a:pt x="459" y="420"/>
                    </a:lnTo>
                    <a:lnTo>
                      <a:pt x="460" y="422"/>
                    </a:lnTo>
                    <a:lnTo>
                      <a:pt x="461" y="424"/>
                    </a:lnTo>
                    <a:lnTo>
                      <a:pt x="462" y="426"/>
                    </a:lnTo>
                    <a:lnTo>
                      <a:pt x="463" y="429"/>
                    </a:lnTo>
                    <a:lnTo>
                      <a:pt x="463" y="430"/>
                    </a:lnTo>
                    <a:lnTo>
                      <a:pt x="462" y="431"/>
                    </a:lnTo>
                    <a:lnTo>
                      <a:pt x="462" y="433"/>
                    </a:lnTo>
                    <a:lnTo>
                      <a:pt x="463" y="435"/>
                    </a:lnTo>
                    <a:lnTo>
                      <a:pt x="463" y="436"/>
                    </a:lnTo>
                    <a:lnTo>
                      <a:pt x="463" y="438"/>
                    </a:lnTo>
                    <a:lnTo>
                      <a:pt x="459" y="440"/>
                    </a:lnTo>
                    <a:lnTo>
                      <a:pt x="454" y="441"/>
                    </a:lnTo>
                    <a:lnTo>
                      <a:pt x="450" y="443"/>
                    </a:lnTo>
                    <a:lnTo>
                      <a:pt x="445" y="447"/>
                    </a:lnTo>
                    <a:lnTo>
                      <a:pt x="444" y="445"/>
                    </a:lnTo>
                    <a:lnTo>
                      <a:pt x="443" y="445"/>
                    </a:lnTo>
                    <a:lnTo>
                      <a:pt x="442" y="445"/>
                    </a:lnTo>
                    <a:lnTo>
                      <a:pt x="438" y="445"/>
                    </a:lnTo>
                    <a:lnTo>
                      <a:pt x="434" y="447"/>
                    </a:lnTo>
                    <a:lnTo>
                      <a:pt x="430" y="448"/>
                    </a:lnTo>
                    <a:lnTo>
                      <a:pt x="425" y="449"/>
                    </a:lnTo>
                    <a:lnTo>
                      <a:pt x="421" y="450"/>
                    </a:lnTo>
                    <a:lnTo>
                      <a:pt x="418" y="452"/>
                    </a:lnTo>
                    <a:lnTo>
                      <a:pt x="414" y="455"/>
                    </a:lnTo>
                    <a:lnTo>
                      <a:pt x="411" y="457"/>
                    </a:lnTo>
                    <a:lnTo>
                      <a:pt x="406" y="456"/>
                    </a:lnTo>
                    <a:lnTo>
                      <a:pt x="402" y="456"/>
                    </a:lnTo>
                    <a:lnTo>
                      <a:pt x="398" y="455"/>
                    </a:lnTo>
                    <a:lnTo>
                      <a:pt x="394" y="455"/>
                    </a:lnTo>
                    <a:lnTo>
                      <a:pt x="387" y="456"/>
                    </a:lnTo>
                    <a:lnTo>
                      <a:pt x="382" y="458"/>
                    </a:lnTo>
                    <a:lnTo>
                      <a:pt x="378" y="460"/>
                    </a:lnTo>
                    <a:lnTo>
                      <a:pt x="374" y="462"/>
                    </a:lnTo>
                    <a:lnTo>
                      <a:pt x="370" y="461"/>
                    </a:lnTo>
                    <a:lnTo>
                      <a:pt x="368" y="461"/>
                    </a:lnTo>
                    <a:lnTo>
                      <a:pt x="367" y="461"/>
                    </a:lnTo>
                    <a:lnTo>
                      <a:pt x="365" y="461"/>
                    </a:lnTo>
                    <a:lnTo>
                      <a:pt x="361" y="460"/>
                    </a:lnTo>
                    <a:lnTo>
                      <a:pt x="357" y="459"/>
                    </a:lnTo>
                    <a:lnTo>
                      <a:pt x="351" y="459"/>
                    </a:lnTo>
                    <a:lnTo>
                      <a:pt x="347" y="459"/>
                    </a:lnTo>
                    <a:lnTo>
                      <a:pt x="343" y="460"/>
                    </a:lnTo>
                    <a:lnTo>
                      <a:pt x="340" y="461"/>
                    </a:lnTo>
                    <a:lnTo>
                      <a:pt x="336" y="463"/>
                    </a:lnTo>
                    <a:lnTo>
                      <a:pt x="333" y="467"/>
                    </a:lnTo>
                    <a:lnTo>
                      <a:pt x="328" y="466"/>
                    </a:lnTo>
                    <a:lnTo>
                      <a:pt x="324" y="463"/>
                    </a:lnTo>
                    <a:lnTo>
                      <a:pt x="318" y="462"/>
                    </a:lnTo>
                    <a:lnTo>
                      <a:pt x="313" y="462"/>
                    </a:lnTo>
                    <a:lnTo>
                      <a:pt x="310" y="463"/>
                    </a:lnTo>
                    <a:lnTo>
                      <a:pt x="307" y="463"/>
                    </a:lnTo>
                    <a:lnTo>
                      <a:pt x="304" y="463"/>
                    </a:lnTo>
                    <a:lnTo>
                      <a:pt x="302" y="465"/>
                    </a:lnTo>
                    <a:lnTo>
                      <a:pt x="297" y="462"/>
                    </a:lnTo>
                    <a:lnTo>
                      <a:pt x="293" y="461"/>
                    </a:lnTo>
                    <a:lnTo>
                      <a:pt x="288" y="460"/>
                    </a:lnTo>
                    <a:lnTo>
                      <a:pt x="283" y="458"/>
                    </a:lnTo>
                    <a:lnTo>
                      <a:pt x="277" y="458"/>
                    </a:lnTo>
                    <a:lnTo>
                      <a:pt x="272" y="458"/>
                    </a:lnTo>
                    <a:lnTo>
                      <a:pt x="267" y="458"/>
                    </a:lnTo>
                    <a:lnTo>
                      <a:pt x="260" y="459"/>
                    </a:lnTo>
                    <a:lnTo>
                      <a:pt x="256" y="457"/>
                    </a:lnTo>
                    <a:lnTo>
                      <a:pt x="252" y="455"/>
                    </a:lnTo>
                    <a:lnTo>
                      <a:pt x="249" y="454"/>
                    </a:lnTo>
                    <a:lnTo>
                      <a:pt x="244" y="452"/>
                    </a:lnTo>
                    <a:lnTo>
                      <a:pt x="240" y="452"/>
                    </a:lnTo>
                    <a:lnTo>
                      <a:pt x="236" y="451"/>
                    </a:lnTo>
                    <a:lnTo>
                      <a:pt x="232" y="451"/>
                    </a:lnTo>
                    <a:lnTo>
                      <a:pt x="227" y="451"/>
                    </a:lnTo>
                    <a:lnTo>
                      <a:pt x="222" y="448"/>
                    </a:lnTo>
                    <a:lnTo>
                      <a:pt x="216" y="444"/>
                    </a:lnTo>
                    <a:lnTo>
                      <a:pt x="208" y="443"/>
                    </a:lnTo>
                    <a:lnTo>
                      <a:pt x="200" y="442"/>
                    </a:lnTo>
                    <a:lnTo>
                      <a:pt x="199" y="442"/>
                    </a:lnTo>
                    <a:lnTo>
                      <a:pt x="198" y="442"/>
                    </a:lnTo>
                    <a:lnTo>
                      <a:pt x="195" y="440"/>
                    </a:lnTo>
                    <a:lnTo>
                      <a:pt x="190" y="438"/>
                    </a:lnTo>
                    <a:lnTo>
                      <a:pt x="186" y="436"/>
                    </a:lnTo>
                    <a:lnTo>
                      <a:pt x="182" y="434"/>
                    </a:lnTo>
                    <a:lnTo>
                      <a:pt x="177" y="432"/>
                    </a:lnTo>
                    <a:lnTo>
                      <a:pt x="171" y="430"/>
                    </a:lnTo>
                    <a:lnTo>
                      <a:pt x="166" y="429"/>
                    </a:lnTo>
                    <a:lnTo>
                      <a:pt x="161" y="427"/>
                    </a:lnTo>
                    <a:lnTo>
                      <a:pt x="156" y="423"/>
                    </a:lnTo>
                    <a:lnTo>
                      <a:pt x="151" y="420"/>
                    </a:lnTo>
                    <a:lnTo>
                      <a:pt x="146" y="418"/>
                    </a:lnTo>
                    <a:lnTo>
                      <a:pt x="141" y="416"/>
                    </a:lnTo>
                    <a:lnTo>
                      <a:pt x="138" y="413"/>
                    </a:lnTo>
                    <a:lnTo>
                      <a:pt x="134" y="410"/>
                    </a:lnTo>
                    <a:lnTo>
                      <a:pt x="130" y="406"/>
                    </a:lnTo>
                    <a:lnTo>
                      <a:pt x="126" y="403"/>
                    </a:lnTo>
                    <a:lnTo>
                      <a:pt x="125" y="401"/>
                    </a:lnTo>
                    <a:lnTo>
                      <a:pt x="124" y="400"/>
                    </a:lnTo>
                    <a:lnTo>
                      <a:pt x="122" y="398"/>
                    </a:lnTo>
                    <a:lnTo>
                      <a:pt x="121" y="397"/>
                    </a:lnTo>
                    <a:lnTo>
                      <a:pt x="117" y="392"/>
                    </a:lnTo>
                    <a:lnTo>
                      <a:pt x="114" y="385"/>
                    </a:lnTo>
                    <a:lnTo>
                      <a:pt x="109" y="380"/>
                    </a:lnTo>
                    <a:lnTo>
                      <a:pt x="103" y="374"/>
                    </a:lnTo>
                    <a:lnTo>
                      <a:pt x="103" y="373"/>
                    </a:lnTo>
                    <a:lnTo>
                      <a:pt x="103" y="371"/>
                    </a:lnTo>
                    <a:lnTo>
                      <a:pt x="103" y="370"/>
                    </a:lnTo>
                    <a:lnTo>
                      <a:pt x="103" y="369"/>
                    </a:lnTo>
                    <a:lnTo>
                      <a:pt x="103" y="365"/>
                    </a:lnTo>
                    <a:lnTo>
                      <a:pt x="102" y="361"/>
                    </a:lnTo>
                    <a:lnTo>
                      <a:pt x="102" y="356"/>
                    </a:lnTo>
                    <a:lnTo>
                      <a:pt x="101" y="351"/>
                    </a:lnTo>
                    <a:lnTo>
                      <a:pt x="103" y="360"/>
                    </a:lnTo>
                    <a:lnTo>
                      <a:pt x="103" y="359"/>
                    </a:lnTo>
                    <a:lnTo>
                      <a:pt x="103" y="358"/>
                    </a:lnTo>
                    <a:lnTo>
                      <a:pt x="103" y="356"/>
                    </a:lnTo>
                    <a:lnTo>
                      <a:pt x="103" y="355"/>
                    </a:lnTo>
                    <a:lnTo>
                      <a:pt x="103" y="351"/>
                    </a:lnTo>
                    <a:lnTo>
                      <a:pt x="102" y="346"/>
                    </a:lnTo>
                    <a:lnTo>
                      <a:pt x="101" y="342"/>
                    </a:lnTo>
                    <a:lnTo>
                      <a:pt x="99" y="335"/>
                    </a:lnTo>
                    <a:lnTo>
                      <a:pt x="99" y="334"/>
                    </a:lnTo>
                    <a:lnTo>
                      <a:pt x="99" y="333"/>
                    </a:lnTo>
                    <a:lnTo>
                      <a:pt x="98" y="332"/>
                    </a:lnTo>
                    <a:lnTo>
                      <a:pt x="98" y="326"/>
                    </a:lnTo>
                    <a:lnTo>
                      <a:pt x="96" y="316"/>
                    </a:lnTo>
                    <a:lnTo>
                      <a:pt x="93" y="304"/>
                    </a:lnTo>
                    <a:lnTo>
                      <a:pt x="87" y="290"/>
                    </a:lnTo>
                    <a:lnTo>
                      <a:pt x="86" y="285"/>
                    </a:lnTo>
                    <a:lnTo>
                      <a:pt x="84" y="278"/>
                    </a:lnTo>
                    <a:lnTo>
                      <a:pt x="81" y="271"/>
                    </a:lnTo>
                    <a:lnTo>
                      <a:pt x="77" y="264"/>
                    </a:lnTo>
                    <a:lnTo>
                      <a:pt x="76" y="258"/>
                    </a:lnTo>
                    <a:lnTo>
                      <a:pt x="73" y="251"/>
                    </a:lnTo>
                    <a:lnTo>
                      <a:pt x="68" y="241"/>
                    </a:lnTo>
                    <a:lnTo>
                      <a:pt x="61" y="233"/>
                    </a:lnTo>
                    <a:lnTo>
                      <a:pt x="60" y="229"/>
                    </a:lnTo>
                    <a:lnTo>
                      <a:pt x="58" y="224"/>
                    </a:lnTo>
                    <a:lnTo>
                      <a:pt x="57" y="221"/>
                    </a:lnTo>
                    <a:lnTo>
                      <a:pt x="57" y="220"/>
                    </a:lnTo>
                    <a:lnTo>
                      <a:pt x="60" y="230"/>
                    </a:lnTo>
                    <a:lnTo>
                      <a:pt x="60" y="224"/>
                    </a:lnTo>
                    <a:lnTo>
                      <a:pt x="58" y="217"/>
                    </a:lnTo>
                    <a:lnTo>
                      <a:pt x="55" y="209"/>
                    </a:lnTo>
                    <a:lnTo>
                      <a:pt x="50" y="199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2" y="184"/>
                    </a:lnTo>
                    <a:lnTo>
                      <a:pt x="38" y="178"/>
                    </a:lnTo>
                    <a:lnTo>
                      <a:pt x="43" y="185"/>
                    </a:lnTo>
                    <a:lnTo>
                      <a:pt x="42" y="182"/>
                    </a:lnTo>
                    <a:lnTo>
                      <a:pt x="39" y="176"/>
                    </a:lnTo>
                    <a:lnTo>
                      <a:pt x="35" y="168"/>
                    </a:lnTo>
                    <a:lnTo>
                      <a:pt x="30" y="160"/>
                    </a:lnTo>
                    <a:lnTo>
                      <a:pt x="30" y="154"/>
                    </a:lnTo>
                    <a:lnTo>
                      <a:pt x="27" y="147"/>
                    </a:lnTo>
                    <a:lnTo>
                      <a:pt x="25" y="142"/>
                    </a:lnTo>
                    <a:lnTo>
                      <a:pt x="22" y="138"/>
                    </a:lnTo>
                    <a:lnTo>
                      <a:pt x="21" y="137"/>
                    </a:lnTo>
                    <a:lnTo>
                      <a:pt x="20" y="136"/>
                    </a:lnTo>
                    <a:lnTo>
                      <a:pt x="19" y="131"/>
                    </a:lnTo>
                    <a:lnTo>
                      <a:pt x="18" y="128"/>
                    </a:lnTo>
                    <a:lnTo>
                      <a:pt x="16" y="125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3" y="117"/>
                    </a:lnTo>
                    <a:lnTo>
                      <a:pt x="13" y="114"/>
                    </a:lnTo>
                    <a:lnTo>
                      <a:pt x="13" y="111"/>
                    </a:lnTo>
                    <a:lnTo>
                      <a:pt x="12" y="108"/>
                    </a:lnTo>
                    <a:lnTo>
                      <a:pt x="11" y="105"/>
                    </a:lnTo>
                    <a:lnTo>
                      <a:pt x="10" y="101"/>
                    </a:lnTo>
                    <a:lnTo>
                      <a:pt x="10" y="97"/>
                    </a:lnTo>
                    <a:lnTo>
                      <a:pt x="8" y="92"/>
                    </a:lnTo>
                    <a:lnTo>
                      <a:pt x="6" y="88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7"/>
                    </a:lnTo>
                    <a:lnTo>
                      <a:pt x="5" y="76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3" y="59"/>
                    </a:lnTo>
                    <a:lnTo>
                      <a:pt x="3" y="55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5" y="31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9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230"/>
            <p:cNvGrpSpPr>
              <a:grpSpLocks/>
            </p:cNvGrpSpPr>
            <p:nvPr/>
          </p:nvGrpSpPr>
          <p:grpSpPr bwMode="auto">
            <a:xfrm>
              <a:off x="2290739" y="3606656"/>
              <a:ext cx="433737" cy="521774"/>
              <a:chOff x="1565" y="2341"/>
              <a:chExt cx="628" cy="771"/>
            </a:xfrm>
          </p:grpSpPr>
          <p:sp>
            <p:nvSpPr>
              <p:cNvPr id="22871" name="AutoShape 231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2341"/>
                <a:ext cx="628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872" name="Freeform 232"/>
              <p:cNvSpPr>
                <a:spLocks/>
              </p:cNvSpPr>
              <p:nvPr/>
            </p:nvSpPr>
            <p:spPr bwMode="auto">
              <a:xfrm>
                <a:off x="1914" y="249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3" name="Freeform 233"/>
              <p:cNvSpPr>
                <a:spLocks/>
              </p:cNvSpPr>
              <p:nvPr/>
            </p:nvSpPr>
            <p:spPr bwMode="auto">
              <a:xfrm>
                <a:off x="1663" y="2391"/>
                <a:ext cx="429" cy="647"/>
              </a:xfrm>
              <a:custGeom>
                <a:avLst/>
                <a:gdLst>
                  <a:gd name="T0" fmla="*/ 2 w 1289"/>
                  <a:gd name="T1" fmla="*/ 2 h 1940"/>
                  <a:gd name="T2" fmla="*/ 2 w 1289"/>
                  <a:gd name="T3" fmla="*/ 2 h 1940"/>
                  <a:gd name="T4" fmla="*/ 1 w 1289"/>
                  <a:gd name="T5" fmla="*/ 1 h 1940"/>
                  <a:gd name="T6" fmla="*/ 1 w 1289"/>
                  <a:gd name="T7" fmla="*/ 1 h 1940"/>
                  <a:gd name="T8" fmla="*/ 1 w 1289"/>
                  <a:gd name="T9" fmla="*/ 1 h 1940"/>
                  <a:gd name="T10" fmla="*/ 1 w 1289"/>
                  <a:gd name="T11" fmla="*/ 0 h 1940"/>
                  <a:gd name="T12" fmla="*/ 1 w 1289"/>
                  <a:gd name="T13" fmla="*/ 0 h 1940"/>
                  <a:gd name="T14" fmla="*/ 1 w 1289"/>
                  <a:gd name="T15" fmla="*/ 0 h 1940"/>
                  <a:gd name="T16" fmla="*/ 1 w 1289"/>
                  <a:gd name="T17" fmla="*/ 0 h 1940"/>
                  <a:gd name="T18" fmla="*/ 1 w 1289"/>
                  <a:gd name="T19" fmla="*/ 0 h 1940"/>
                  <a:gd name="T20" fmla="*/ 0 w 1289"/>
                  <a:gd name="T21" fmla="*/ 0 h 1940"/>
                  <a:gd name="T22" fmla="*/ 0 w 1289"/>
                  <a:gd name="T23" fmla="*/ 0 h 1940"/>
                  <a:gd name="T24" fmla="*/ 0 w 1289"/>
                  <a:gd name="T25" fmla="*/ 0 h 1940"/>
                  <a:gd name="T26" fmla="*/ 0 w 1289"/>
                  <a:gd name="T27" fmla="*/ 0 h 1940"/>
                  <a:gd name="T28" fmla="*/ 0 w 1289"/>
                  <a:gd name="T29" fmla="*/ 0 h 1940"/>
                  <a:gd name="T30" fmla="*/ 0 w 1289"/>
                  <a:gd name="T31" fmla="*/ 0 h 1940"/>
                  <a:gd name="T32" fmla="*/ 0 w 1289"/>
                  <a:gd name="T33" fmla="*/ 0 h 1940"/>
                  <a:gd name="T34" fmla="*/ 0 w 1289"/>
                  <a:gd name="T35" fmla="*/ 0 h 1940"/>
                  <a:gd name="T36" fmla="*/ 0 w 1289"/>
                  <a:gd name="T37" fmla="*/ 0 h 1940"/>
                  <a:gd name="T38" fmla="*/ 0 w 1289"/>
                  <a:gd name="T39" fmla="*/ 0 h 1940"/>
                  <a:gd name="T40" fmla="*/ 0 w 1289"/>
                  <a:gd name="T41" fmla="*/ 0 h 1940"/>
                  <a:gd name="T42" fmla="*/ 0 w 1289"/>
                  <a:gd name="T43" fmla="*/ 0 h 1940"/>
                  <a:gd name="T44" fmla="*/ 0 w 1289"/>
                  <a:gd name="T45" fmla="*/ 0 h 1940"/>
                  <a:gd name="T46" fmla="*/ 0 w 1289"/>
                  <a:gd name="T47" fmla="*/ 0 h 1940"/>
                  <a:gd name="T48" fmla="*/ 0 w 1289"/>
                  <a:gd name="T49" fmla="*/ 1 h 1940"/>
                  <a:gd name="T50" fmla="*/ 0 w 1289"/>
                  <a:gd name="T51" fmla="*/ 1 h 1940"/>
                  <a:gd name="T52" fmla="*/ 0 w 1289"/>
                  <a:gd name="T53" fmla="*/ 1 h 1940"/>
                  <a:gd name="T54" fmla="*/ 0 w 1289"/>
                  <a:gd name="T55" fmla="*/ 1 h 1940"/>
                  <a:gd name="T56" fmla="*/ 0 w 1289"/>
                  <a:gd name="T57" fmla="*/ 1 h 1940"/>
                  <a:gd name="T58" fmla="*/ 0 w 1289"/>
                  <a:gd name="T59" fmla="*/ 2 h 1940"/>
                  <a:gd name="T60" fmla="*/ 0 w 1289"/>
                  <a:gd name="T61" fmla="*/ 2 h 1940"/>
                  <a:gd name="T62" fmla="*/ 1 w 1289"/>
                  <a:gd name="T63" fmla="*/ 2 h 1940"/>
                  <a:gd name="T64" fmla="*/ 1 w 1289"/>
                  <a:gd name="T65" fmla="*/ 2 h 1940"/>
                  <a:gd name="T66" fmla="*/ 1 w 1289"/>
                  <a:gd name="T67" fmla="*/ 2 h 1940"/>
                  <a:gd name="T68" fmla="*/ 1 w 1289"/>
                  <a:gd name="T69" fmla="*/ 3 h 1940"/>
                  <a:gd name="T70" fmla="*/ 1 w 1289"/>
                  <a:gd name="T71" fmla="*/ 3 h 1940"/>
                  <a:gd name="T72" fmla="*/ 1 w 1289"/>
                  <a:gd name="T73" fmla="*/ 3 h 1940"/>
                  <a:gd name="T74" fmla="*/ 1 w 1289"/>
                  <a:gd name="T75" fmla="*/ 3 h 1940"/>
                  <a:gd name="T76" fmla="*/ 1 w 1289"/>
                  <a:gd name="T77" fmla="*/ 3 h 1940"/>
                  <a:gd name="T78" fmla="*/ 1 w 1289"/>
                  <a:gd name="T79" fmla="*/ 3 h 1940"/>
                  <a:gd name="T80" fmla="*/ 2 w 1289"/>
                  <a:gd name="T81" fmla="*/ 3 h 1940"/>
                  <a:gd name="T82" fmla="*/ 2 w 1289"/>
                  <a:gd name="T83" fmla="*/ 3 h 1940"/>
                  <a:gd name="T84" fmla="*/ 2 w 1289"/>
                  <a:gd name="T85" fmla="*/ 3 h 1940"/>
                  <a:gd name="T86" fmla="*/ 2 w 1289"/>
                  <a:gd name="T87" fmla="*/ 2 h 1940"/>
                  <a:gd name="T88" fmla="*/ 2 w 1289"/>
                  <a:gd name="T89" fmla="*/ 2 h 19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89"/>
                  <a:gd name="T136" fmla="*/ 0 h 1940"/>
                  <a:gd name="T137" fmla="*/ 1289 w 1289"/>
                  <a:gd name="T138" fmla="*/ 1940 h 19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89" h="1940">
                    <a:moveTo>
                      <a:pt x="1285" y="1690"/>
                    </a:moveTo>
                    <a:lnTo>
                      <a:pt x="1280" y="1674"/>
                    </a:lnTo>
                    <a:lnTo>
                      <a:pt x="1268" y="1632"/>
                    </a:lnTo>
                    <a:lnTo>
                      <a:pt x="1247" y="1568"/>
                    </a:lnTo>
                    <a:lnTo>
                      <a:pt x="1218" y="1484"/>
                    </a:lnTo>
                    <a:lnTo>
                      <a:pt x="1184" y="1386"/>
                    </a:lnTo>
                    <a:lnTo>
                      <a:pt x="1147" y="1275"/>
                    </a:lnTo>
                    <a:lnTo>
                      <a:pt x="1105" y="1157"/>
                    </a:lnTo>
                    <a:lnTo>
                      <a:pt x="1061" y="1033"/>
                    </a:lnTo>
                    <a:lnTo>
                      <a:pt x="1015" y="909"/>
                    </a:lnTo>
                    <a:lnTo>
                      <a:pt x="970" y="787"/>
                    </a:lnTo>
                    <a:lnTo>
                      <a:pt x="926" y="672"/>
                    </a:lnTo>
                    <a:lnTo>
                      <a:pt x="884" y="566"/>
                    </a:lnTo>
                    <a:lnTo>
                      <a:pt x="846" y="473"/>
                    </a:lnTo>
                    <a:lnTo>
                      <a:pt x="811" y="399"/>
                    </a:lnTo>
                    <a:lnTo>
                      <a:pt x="783" y="343"/>
                    </a:lnTo>
                    <a:lnTo>
                      <a:pt x="761" y="313"/>
                    </a:lnTo>
                    <a:lnTo>
                      <a:pt x="754" y="307"/>
                    </a:lnTo>
                    <a:lnTo>
                      <a:pt x="744" y="302"/>
                    </a:lnTo>
                    <a:lnTo>
                      <a:pt x="730" y="298"/>
                    </a:lnTo>
                    <a:lnTo>
                      <a:pt x="715" y="293"/>
                    </a:lnTo>
                    <a:lnTo>
                      <a:pt x="696" y="291"/>
                    </a:lnTo>
                    <a:lnTo>
                      <a:pt x="673" y="287"/>
                    </a:lnTo>
                    <a:lnTo>
                      <a:pt x="649" y="285"/>
                    </a:lnTo>
                    <a:lnTo>
                      <a:pt x="621" y="284"/>
                    </a:lnTo>
                    <a:lnTo>
                      <a:pt x="591" y="281"/>
                    </a:lnTo>
                    <a:lnTo>
                      <a:pt x="557" y="281"/>
                    </a:lnTo>
                    <a:lnTo>
                      <a:pt x="521" y="280"/>
                    </a:lnTo>
                    <a:lnTo>
                      <a:pt x="482" y="280"/>
                    </a:lnTo>
                    <a:lnTo>
                      <a:pt x="441" y="280"/>
                    </a:lnTo>
                    <a:lnTo>
                      <a:pt x="397" y="281"/>
                    </a:lnTo>
                    <a:lnTo>
                      <a:pt x="349" y="281"/>
                    </a:lnTo>
                    <a:lnTo>
                      <a:pt x="300" y="283"/>
                    </a:lnTo>
                    <a:lnTo>
                      <a:pt x="299" y="283"/>
                    </a:lnTo>
                    <a:lnTo>
                      <a:pt x="293" y="283"/>
                    </a:lnTo>
                    <a:lnTo>
                      <a:pt x="286" y="283"/>
                    </a:lnTo>
                    <a:lnTo>
                      <a:pt x="278" y="283"/>
                    </a:lnTo>
                    <a:lnTo>
                      <a:pt x="269" y="284"/>
                    </a:lnTo>
                    <a:lnTo>
                      <a:pt x="259" y="284"/>
                    </a:lnTo>
                    <a:lnTo>
                      <a:pt x="250" y="284"/>
                    </a:lnTo>
                    <a:lnTo>
                      <a:pt x="242" y="284"/>
                    </a:lnTo>
                    <a:lnTo>
                      <a:pt x="236" y="267"/>
                    </a:lnTo>
                    <a:lnTo>
                      <a:pt x="229" y="251"/>
                    </a:lnTo>
                    <a:lnTo>
                      <a:pt x="222" y="235"/>
                    </a:lnTo>
                    <a:lnTo>
                      <a:pt x="216" y="219"/>
                    </a:lnTo>
                    <a:lnTo>
                      <a:pt x="215" y="217"/>
                    </a:lnTo>
                    <a:lnTo>
                      <a:pt x="200" y="179"/>
                    </a:lnTo>
                    <a:lnTo>
                      <a:pt x="185" y="143"/>
                    </a:lnTo>
                    <a:lnTo>
                      <a:pt x="170" y="108"/>
                    </a:lnTo>
                    <a:lnTo>
                      <a:pt x="154" y="77"/>
                    </a:lnTo>
                    <a:lnTo>
                      <a:pt x="137" y="50"/>
                    </a:lnTo>
                    <a:lnTo>
                      <a:pt x="119" y="28"/>
                    </a:lnTo>
                    <a:lnTo>
                      <a:pt x="99" y="12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5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1" y="20"/>
                    </a:lnTo>
                    <a:lnTo>
                      <a:pt x="7" y="22"/>
                    </a:lnTo>
                    <a:lnTo>
                      <a:pt x="5" y="26"/>
                    </a:lnTo>
                    <a:lnTo>
                      <a:pt x="2" y="30"/>
                    </a:lnTo>
                    <a:lnTo>
                      <a:pt x="0" y="57"/>
                    </a:lnTo>
                    <a:lnTo>
                      <a:pt x="5" y="95"/>
                    </a:lnTo>
                    <a:lnTo>
                      <a:pt x="18" y="143"/>
                    </a:lnTo>
                    <a:lnTo>
                      <a:pt x="34" y="197"/>
                    </a:lnTo>
                    <a:lnTo>
                      <a:pt x="54" y="250"/>
                    </a:lnTo>
                    <a:lnTo>
                      <a:pt x="72" y="301"/>
                    </a:lnTo>
                    <a:lnTo>
                      <a:pt x="91" y="345"/>
                    </a:lnTo>
                    <a:lnTo>
                      <a:pt x="105" y="380"/>
                    </a:lnTo>
                    <a:lnTo>
                      <a:pt x="94" y="401"/>
                    </a:lnTo>
                    <a:lnTo>
                      <a:pt x="86" y="426"/>
                    </a:lnTo>
                    <a:lnTo>
                      <a:pt x="80" y="451"/>
                    </a:lnTo>
                    <a:lnTo>
                      <a:pt x="83" y="475"/>
                    </a:lnTo>
                    <a:lnTo>
                      <a:pt x="97" y="528"/>
                    </a:lnTo>
                    <a:lnTo>
                      <a:pt x="111" y="581"/>
                    </a:lnTo>
                    <a:lnTo>
                      <a:pt x="127" y="638"/>
                    </a:lnTo>
                    <a:lnTo>
                      <a:pt x="144" y="696"/>
                    </a:lnTo>
                    <a:lnTo>
                      <a:pt x="163" y="756"/>
                    </a:lnTo>
                    <a:lnTo>
                      <a:pt x="181" y="816"/>
                    </a:lnTo>
                    <a:lnTo>
                      <a:pt x="202" y="879"/>
                    </a:lnTo>
                    <a:lnTo>
                      <a:pt x="222" y="942"/>
                    </a:lnTo>
                    <a:lnTo>
                      <a:pt x="244" y="1006"/>
                    </a:lnTo>
                    <a:lnTo>
                      <a:pt x="266" y="1069"/>
                    </a:lnTo>
                    <a:lnTo>
                      <a:pt x="288" y="1135"/>
                    </a:lnTo>
                    <a:lnTo>
                      <a:pt x="311" y="1198"/>
                    </a:lnTo>
                    <a:lnTo>
                      <a:pt x="333" y="1264"/>
                    </a:lnTo>
                    <a:lnTo>
                      <a:pt x="356" y="1327"/>
                    </a:lnTo>
                    <a:lnTo>
                      <a:pt x="378" y="1390"/>
                    </a:lnTo>
                    <a:lnTo>
                      <a:pt x="400" y="1453"/>
                    </a:lnTo>
                    <a:lnTo>
                      <a:pt x="418" y="1501"/>
                    </a:lnTo>
                    <a:lnTo>
                      <a:pt x="434" y="1548"/>
                    </a:lnTo>
                    <a:lnTo>
                      <a:pt x="450" y="1595"/>
                    </a:lnTo>
                    <a:lnTo>
                      <a:pt x="466" y="1640"/>
                    </a:lnTo>
                    <a:lnTo>
                      <a:pt x="482" y="1684"/>
                    </a:lnTo>
                    <a:lnTo>
                      <a:pt x="497" y="1727"/>
                    </a:lnTo>
                    <a:lnTo>
                      <a:pt x="511" y="1769"/>
                    </a:lnTo>
                    <a:lnTo>
                      <a:pt x="525" y="1809"/>
                    </a:lnTo>
                    <a:lnTo>
                      <a:pt x="536" y="1839"/>
                    </a:lnTo>
                    <a:lnTo>
                      <a:pt x="551" y="1866"/>
                    </a:lnTo>
                    <a:lnTo>
                      <a:pt x="568" y="1888"/>
                    </a:lnTo>
                    <a:lnTo>
                      <a:pt x="586" y="1905"/>
                    </a:lnTo>
                    <a:lnTo>
                      <a:pt x="607" y="1919"/>
                    </a:lnTo>
                    <a:lnTo>
                      <a:pt x="632" y="1930"/>
                    </a:lnTo>
                    <a:lnTo>
                      <a:pt x="657" y="1937"/>
                    </a:lnTo>
                    <a:lnTo>
                      <a:pt x="686" y="1939"/>
                    </a:lnTo>
                    <a:lnTo>
                      <a:pt x="702" y="1940"/>
                    </a:lnTo>
                    <a:lnTo>
                      <a:pt x="726" y="1940"/>
                    </a:lnTo>
                    <a:lnTo>
                      <a:pt x="754" y="1938"/>
                    </a:lnTo>
                    <a:lnTo>
                      <a:pt x="787" y="1935"/>
                    </a:lnTo>
                    <a:lnTo>
                      <a:pt x="825" y="1932"/>
                    </a:lnTo>
                    <a:lnTo>
                      <a:pt x="865" y="1927"/>
                    </a:lnTo>
                    <a:lnTo>
                      <a:pt x="906" y="1923"/>
                    </a:lnTo>
                    <a:lnTo>
                      <a:pt x="949" y="1917"/>
                    </a:lnTo>
                    <a:lnTo>
                      <a:pt x="991" y="1912"/>
                    </a:lnTo>
                    <a:lnTo>
                      <a:pt x="1033" y="1906"/>
                    </a:lnTo>
                    <a:lnTo>
                      <a:pt x="1071" y="1900"/>
                    </a:lnTo>
                    <a:lnTo>
                      <a:pt x="1106" y="1895"/>
                    </a:lnTo>
                    <a:lnTo>
                      <a:pt x="1137" y="1890"/>
                    </a:lnTo>
                    <a:lnTo>
                      <a:pt x="1163" y="1885"/>
                    </a:lnTo>
                    <a:lnTo>
                      <a:pt x="1183" y="1881"/>
                    </a:lnTo>
                    <a:lnTo>
                      <a:pt x="1194" y="1878"/>
                    </a:lnTo>
                    <a:lnTo>
                      <a:pt x="1233" y="1860"/>
                    </a:lnTo>
                    <a:lnTo>
                      <a:pt x="1260" y="1834"/>
                    </a:lnTo>
                    <a:lnTo>
                      <a:pt x="1277" y="1805"/>
                    </a:lnTo>
                    <a:lnTo>
                      <a:pt x="1285" y="1774"/>
                    </a:lnTo>
                    <a:lnTo>
                      <a:pt x="1289" y="1745"/>
                    </a:lnTo>
                    <a:lnTo>
                      <a:pt x="1289" y="1718"/>
                    </a:lnTo>
                    <a:lnTo>
                      <a:pt x="1286" y="1699"/>
                    </a:lnTo>
                    <a:lnTo>
                      <a:pt x="1285" y="169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4" name="Freeform 234"/>
              <p:cNvSpPr>
                <a:spLocks/>
              </p:cNvSpPr>
              <p:nvPr/>
            </p:nvSpPr>
            <p:spPr bwMode="auto">
              <a:xfrm>
                <a:off x="1703" y="2510"/>
                <a:ext cx="178" cy="476"/>
              </a:xfrm>
              <a:custGeom>
                <a:avLst/>
                <a:gdLst>
                  <a:gd name="T0" fmla="*/ 0 w 535"/>
                  <a:gd name="T1" fmla="*/ 0 h 1427"/>
                  <a:gd name="T2" fmla="*/ 0 w 535"/>
                  <a:gd name="T3" fmla="*/ 0 h 1427"/>
                  <a:gd name="T4" fmla="*/ 0 w 535"/>
                  <a:gd name="T5" fmla="*/ 0 h 1427"/>
                  <a:gd name="T6" fmla="*/ 0 w 535"/>
                  <a:gd name="T7" fmla="*/ 0 h 1427"/>
                  <a:gd name="T8" fmla="*/ 0 w 535"/>
                  <a:gd name="T9" fmla="*/ 0 h 1427"/>
                  <a:gd name="T10" fmla="*/ 0 w 535"/>
                  <a:gd name="T11" fmla="*/ 0 h 1427"/>
                  <a:gd name="T12" fmla="*/ 0 w 535"/>
                  <a:gd name="T13" fmla="*/ 0 h 1427"/>
                  <a:gd name="T14" fmla="*/ 0 w 535"/>
                  <a:gd name="T15" fmla="*/ 0 h 1427"/>
                  <a:gd name="T16" fmla="*/ 0 w 535"/>
                  <a:gd name="T17" fmla="*/ 0 h 1427"/>
                  <a:gd name="T18" fmla="*/ 0 w 535"/>
                  <a:gd name="T19" fmla="*/ 0 h 1427"/>
                  <a:gd name="T20" fmla="*/ 0 w 535"/>
                  <a:gd name="T21" fmla="*/ 0 h 1427"/>
                  <a:gd name="T22" fmla="*/ 0 w 535"/>
                  <a:gd name="T23" fmla="*/ 0 h 1427"/>
                  <a:gd name="T24" fmla="*/ 0 w 535"/>
                  <a:gd name="T25" fmla="*/ 0 h 1427"/>
                  <a:gd name="T26" fmla="*/ 0 w 535"/>
                  <a:gd name="T27" fmla="*/ 0 h 1427"/>
                  <a:gd name="T28" fmla="*/ 0 w 535"/>
                  <a:gd name="T29" fmla="*/ 0 h 1427"/>
                  <a:gd name="T30" fmla="*/ 0 w 535"/>
                  <a:gd name="T31" fmla="*/ 0 h 1427"/>
                  <a:gd name="T32" fmla="*/ 0 w 535"/>
                  <a:gd name="T33" fmla="*/ 0 h 1427"/>
                  <a:gd name="T34" fmla="*/ 0 w 535"/>
                  <a:gd name="T35" fmla="*/ 0 h 1427"/>
                  <a:gd name="T36" fmla="*/ 0 w 535"/>
                  <a:gd name="T37" fmla="*/ 0 h 1427"/>
                  <a:gd name="T38" fmla="*/ 0 w 535"/>
                  <a:gd name="T39" fmla="*/ 0 h 1427"/>
                  <a:gd name="T40" fmla="*/ 0 w 535"/>
                  <a:gd name="T41" fmla="*/ 0 h 1427"/>
                  <a:gd name="T42" fmla="*/ 0 w 535"/>
                  <a:gd name="T43" fmla="*/ 0 h 1427"/>
                  <a:gd name="T44" fmla="*/ 0 w 535"/>
                  <a:gd name="T45" fmla="*/ 0 h 1427"/>
                  <a:gd name="T46" fmla="*/ 0 w 535"/>
                  <a:gd name="T47" fmla="*/ 0 h 1427"/>
                  <a:gd name="T48" fmla="*/ 0 w 535"/>
                  <a:gd name="T49" fmla="*/ 0 h 1427"/>
                  <a:gd name="T50" fmla="*/ 0 w 535"/>
                  <a:gd name="T51" fmla="*/ 0 h 1427"/>
                  <a:gd name="T52" fmla="*/ 0 w 535"/>
                  <a:gd name="T53" fmla="*/ 0 h 1427"/>
                  <a:gd name="T54" fmla="*/ 0 w 535"/>
                  <a:gd name="T55" fmla="*/ 0 h 1427"/>
                  <a:gd name="T56" fmla="*/ 0 w 535"/>
                  <a:gd name="T57" fmla="*/ 0 h 1427"/>
                  <a:gd name="T58" fmla="*/ 0 w 535"/>
                  <a:gd name="T59" fmla="*/ 0 h 1427"/>
                  <a:gd name="T60" fmla="*/ 0 w 535"/>
                  <a:gd name="T61" fmla="*/ 1 h 1427"/>
                  <a:gd name="T62" fmla="*/ 0 w 535"/>
                  <a:gd name="T63" fmla="*/ 1 h 1427"/>
                  <a:gd name="T64" fmla="*/ 1 w 535"/>
                  <a:gd name="T65" fmla="*/ 1 h 1427"/>
                  <a:gd name="T66" fmla="*/ 1 w 535"/>
                  <a:gd name="T67" fmla="*/ 2 h 1427"/>
                  <a:gd name="T68" fmla="*/ 1 w 535"/>
                  <a:gd name="T69" fmla="*/ 2 h 1427"/>
                  <a:gd name="T70" fmla="*/ 1 w 535"/>
                  <a:gd name="T71" fmla="*/ 2 h 1427"/>
                  <a:gd name="T72" fmla="*/ 1 w 535"/>
                  <a:gd name="T73" fmla="*/ 2 h 1427"/>
                  <a:gd name="T74" fmla="*/ 1 w 535"/>
                  <a:gd name="T75" fmla="*/ 2 h 1427"/>
                  <a:gd name="T76" fmla="*/ 1 w 535"/>
                  <a:gd name="T77" fmla="*/ 2 h 1427"/>
                  <a:gd name="T78" fmla="*/ 1 w 535"/>
                  <a:gd name="T79" fmla="*/ 2 h 1427"/>
                  <a:gd name="T80" fmla="*/ 1 w 535"/>
                  <a:gd name="T81" fmla="*/ 2 h 1427"/>
                  <a:gd name="T82" fmla="*/ 1 w 535"/>
                  <a:gd name="T83" fmla="*/ 2 h 1427"/>
                  <a:gd name="T84" fmla="*/ 1 w 535"/>
                  <a:gd name="T85" fmla="*/ 2 h 1427"/>
                  <a:gd name="T86" fmla="*/ 0 w 535"/>
                  <a:gd name="T87" fmla="*/ 1 h 1427"/>
                  <a:gd name="T88" fmla="*/ 0 w 535"/>
                  <a:gd name="T89" fmla="*/ 1 h 1427"/>
                  <a:gd name="T90" fmla="*/ 0 w 535"/>
                  <a:gd name="T91" fmla="*/ 1 h 1427"/>
                  <a:gd name="T92" fmla="*/ 0 w 535"/>
                  <a:gd name="T93" fmla="*/ 1 h 1427"/>
                  <a:gd name="T94" fmla="*/ 0 w 535"/>
                  <a:gd name="T95" fmla="*/ 1 h 1427"/>
                  <a:gd name="T96" fmla="*/ 0 w 535"/>
                  <a:gd name="T97" fmla="*/ 1 h 1427"/>
                  <a:gd name="T98" fmla="*/ 0 w 535"/>
                  <a:gd name="T99" fmla="*/ 0 h 1427"/>
                  <a:gd name="T100" fmla="*/ 0 w 535"/>
                  <a:gd name="T101" fmla="*/ 0 h 1427"/>
                  <a:gd name="T102" fmla="*/ 0 w 535"/>
                  <a:gd name="T103" fmla="*/ 0 h 1427"/>
                  <a:gd name="T104" fmla="*/ 0 w 535"/>
                  <a:gd name="T105" fmla="*/ 0 h 1427"/>
                  <a:gd name="T106" fmla="*/ 0 w 535"/>
                  <a:gd name="T107" fmla="*/ 0 h 1427"/>
                  <a:gd name="T108" fmla="*/ 0 w 535"/>
                  <a:gd name="T109" fmla="*/ 0 h 1427"/>
                  <a:gd name="T110" fmla="*/ 0 w 535"/>
                  <a:gd name="T111" fmla="*/ 0 h 1427"/>
                  <a:gd name="T112" fmla="*/ 0 w 535"/>
                  <a:gd name="T113" fmla="*/ 0 h 1427"/>
                  <a:gd name="T114" fmla="*/ 0 w 535"/>
                  <a:gd name="T115" fmla="*/ 0 h 14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5"/>
                  <a:gd name="T175" fmla="*/ 0 h 1427"/>
                  <a:gd name="T176" fmla="*/ 535 w 535"/>
                  <a:gd name="T177" fmla="*/ 1427 h 14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5" h="1427">
                    <a:moveTo>
                      <a:pt x="56" y="136"/>
                    </a:moveTo>
                    <a:lnTo>
                      <a:pt x="51" y="141"/>
                    </a:lnTo>
                    <a:lnTo>
                      <a:pt x="56" y="148"/>
                    </a:lnTo>
                    <a:lnTo>
                      <a:pt x="61" y="159"/>
                    </a:lnTo>
                    <a:lnTo>
                      <a:pt x="67" y="173"/>
                    </a:lnTo>
                    <a:lnTo>
                      <a:pt x="72" y="189"/>
                    </a:lnTo>
                    <a:lnTo>
                      <a:pt x="77" y="206"/>
                    </a:lnTo>
                    <a:lnTo>
                      <a:pt x="80" y="222"/>
                    </a:lnTo>
                    <a:lnTo>
                      <a:pt x="82" y="236"/>
                    </a:lnTo>
                    <a:lnTo>
                      <a:pt x="82" y="246"/>
                    </a:lnTo>
                    <a:lnTo>
                      <a:pt x="81" y="253"/>
                    </a:lnTo>
                    <a:lnTo>
                      <a:pt x="78" y="259"/>
                    </a:lnTo>
                    <a:lnTo>
                      <a:pt x="72" y="261"/>
                    </a:lnTo>
                    <a:lnTo>
                      <a:pt x="66" y="263"/>
                    </a:lnTo>
                    <a:lnTo>
                      <a:pt x="64" y="263"/>
                    </a:lnTo>
                    <a:lnTo>
                      <a:pt x="60" y="261"/>
                    </a:lnTo>
                    <a:lnTo>
                      <a:pt x="59" y="260"/>
                    </a:lnTo>
                    <a:lnTo>
                      <a:pt x="58" y="258"/>
                    </a:lnTo>
                    <a:lnTo>
                      <a:pt x="58" y="256"/>
                    </a:lnTo>
                    <a:lnTo>
                      <a:pt x="57" y="254"/>
                    </a:lnTo>
                    <a:lnTo>
                      <a:pt x="55" y="245"/>
                    </a:lnTo>
                    <a:lnTo>
                      <a:pt x="51" y="236"/>
                    </a:lnTo>
                    <a:lnTo>
                      <a:pt x="45" y="229"/>
                    </a:lnTo>
                    <a:lnTo>
                      <a:pt x="35" y="222"/>
                    </a:lnTo>
                    <a:lnTo>
                      <a:pt x="25" y="214"/>
                    </a:lnTo>
                    <a:lnTo>
                      <a:pt x="20" y="201"/>
                    </a:lnTo>
                    <a:lnTo>
                      <a:pt x="15" y="187"/>
                    </a:lnTo>
                    <a:lnTo>
                      <a:pt x="13" y="171"/>
                    </a:lnTo>
                    <a:lnTo>
                      <a:pt x="17" y="156"/>
                    </a:lnTo>
                    <a:lnTo>
                      <a:pt x="28" y="143"/>
                    </a:lnTo>
                    <a:lnTo>
                      <a:pt x="39" y="135"/>
                    </a:lnTo>
                    <a:lnTo>
                      <a:pt x="45" y="131"/>
                    </a:lnTo>
                    <a:lnTo>
                      <a:pt x="45" y="124"/>
                    </a:lnTo>
                    <a:lnTo>
                      <a:pt x="43" y="125"/>
                    </a:lnTo>
                    <a:lnTo>
                      <a:pt x="39" y="127"/>
                    </a:lnTo>
                    <a:lnTo>
                      <a:pt x="35" y="129"/>
                    </a:lnTo>
                    <a:lnTo>
                      <a:pt x="30" y="132"/>
                    </a:lnTo>
                    <a:lnTo>
                      <a:pt x="27" y="121"/>
                    </a:lnTo>
                    <a:lnTo>
                      <a:pt x="23" y="108"/>
                    </a:lnTo>
                    <a:lnTo>
                      <a:pt x="18" y="96"/>
                    </a:lnTo>
                    <a:lnTo>
                      <a:pt x="15" y="85"/>
                    </a:lnTo>
                    <a:lnTo>
                      <a:pt x="10" y="72"/>
                    </a:lnTo>
                    <a:lnTo>
                      <a:pt x="6" y="60"/>
                    </a:lnTo>
                    <a:lnTo>
                      <a:pt x="2" y="50"/>
                    </a:lnTo>
                    <a:lnTo>
                      <a:pt x="1" y="42"/>
                    </a:lnTo>
                    <a:lnTo>
                      <a:pt x="0" y="43"/>
                    </a:lnTo>
                    <a:lnTo>
                      <a:pt x="6" y="30"/>
                    </a:lnTo>
                    <a:lnTo>
                      <a:pt x="13" y="19"/>
                    </a:lnTo>
                    <a:lnTo>
                      <a:pt x="18" y="8"/>
                    </a:lnTo>
                    <a:lnTo>
                      <a:pt x="24" y="0"/>
                    </a:lnTo>
                    <a:lnTo>
                      <a:pt x="31" y="21"/>
                    </a:lnTo>
                    <a:lnTo>
                      <a:pt x="48" y="69"/>
                    </a:lnTo>
                    <a:lnTo>
                      <a:pt x="73" y="139"/>
                    </a:lnTo>
                    <a:lnTo>
                      <a:pt x="106" y="229"/>
                    </a:lnTo>
                    <a:lnTo>
                      <a:pt x="144" y="335"/>
                    </a:lnTo>
                    <a:lnTo>
                      <a:pt x="186" y="452"/>
                    </a:lnTo>
                    <a:lnTo>
                      <a:pt x="231" y="576"/>
                    </a:lnTo>
                    <a:lnTo>
                      <a:pt x="278" y="704"/>
                    </a:lnTo>
                    <a:lnTo>
                      <a:pt x="324" y="832"/>
                    </a:lnTo>
                    <a:lnTo>
                      <a:pt x="370" y="955"/>
                    </a:lnTo>
                    <a:lnTo>
                      <a:pt x="413" y="1072"/>
                    </a:lnTo>
                    <a:lnTo>
                      <a:pt x="450" y="1175"/>
                    </a:lnTo>
                    <a:lnTo>
                      <a:pt x="482" y="1263"/>
                    </a:lnTo>
                    <a:lnTo>
                      <a:pt x="508" y="1332"/>
                    </a:lnTo>
                    <a:lnTo>
                      <a:pt x="526" y="1376"/>
                    </a:lnTo>
                    <a:lnTo>
                      <a:pt x="532" y="1394"/>
                    </a:lnTo>
                    <a:lnTo>
                      <a:pt x="535" y="1402"/>
                    </a:lnTo>
                    <a:lnTo>
                      <a:pt x="532" y="1410"/>
                    </a:lnTo>
                    <a:lnTo>
                      <a:pt x="529" y="1418"/>
                    </a:lnTo>
                    <a:lnTo>
                      <a:pt x="523" y="1424"/>
                    </a:lnTo>
                    <a:lnTo>
                      <a:pt x="515" y="1427"/>
                    </a:lnTo>
                    <a:lnTo>
                      <a:pt x="508" y="1427"/>
                    </a:lnTo>
                    <a:lnTo>
                      <a:pt x="501" y="1423"/>
                    </a:lnTo>
                    <a:lnTo>
                      <a:pt x="495" y="1414"/>
                    </a:lnTo>
                    <a:lnTo>
                      <a:pt x="479" y="1374"/>
                    </a:lnTo>
                    <a:lnTo>
                      <a:pt x="460" y="1328"/>
                    </a:lnTo>
                    <a:lnTo>
                      <a:pt x="441" y="1278"/>
                    </a:lnTo>
                    <a:lnTo>
                      <a:pt x="420" y="1224"/>
                    </a:lnTo>
                    <a:lnTo>
                      <a:pt x="399" y="1167"/>
                    </a:lnTo>
                    <a:lnTo>
                      <a:pt x="377" y="1105"/>
                    </a:lnTo>
                    <a:lnTo>
                      <a:pt x="353" y="1043"/>
                    </a:lnTo>
                    <a:lnTo>
                      <a:pt x="330" y="977"/>
                    </a:lnTo>
                    <a:lnTo>
                      <a:pt x="307" y="911"/>
                    </a:lnTo>
                    <a:lnTo>
                      <a:pt x="284" y="845"/>
                    </a:lnTo>
                    <a:lnTo>
                      <a:pt x="259" y="779"/>
                    </a:lnTo>
                    <a:lnTo>
                      <a:pt x="237" y="712"/>
                    </a:lnTo>
                    <a:lnTo>
                      <a:pt x="214" y="647"/>
                    </a:lnTo>
                    <a:lnTo>
                      <a:pt x="192" y="585"/>
                    </a:lnTo>
                    <a:lnTo>
                      <a:pt x="171" y="524"/>
                    </a:lnTo>
                    <a:lnTo>
                      <a:pt x="151" y="466"/>
                    </a:lnTo>
                    <a:lnTo>
                      <a:pt x="138" y="429"/>
                    </a:lnTo>
                    <a:lnTo>
                      <a:pt x="127" y="395"/>
                    </a:lnTo>
                    <a:lnTo>
                      <a:pt x="115" y="364"/>
                    </a:lnTo>
                    <a:lnTo>
                      <a:pt x="106" y="336"/>
                    </a:lnTo>
                    <a:lnTo>
                      <a:pt x="98" y="313"/>
                    </a:lnTo>
                    <a:lnTo>
                      <a:pt x="91" y="293"/>
                    </a:lnTo>
                    <a:lnTo>
                      <a:pt x="85" y="277"/>
                    </a:lnTo>
                    <a:lnTo>
                      <a:pt x="80" y="265"/>
                    </a:lnTo>
                    <a:lnTo>
                      <a:pt x="84" y="261"/>
                    </a:lnTo>
                    <a:lnTo>
                      <a:pt x="86" y="258"/>
                    </a:lnTo>
                    <a:lnTo>
                      <a:pt x="88" y="253"/>
                    </a:lnTo>
                    <a:lnTo>
                      <a:pt x="89" y="248"/>
                    </a:lnTo>
                    <a:lnTo>
                      <a:pt x="89" y="236"/>
                    </a:lnTo>
                    <a:lnTo>
                      <a:pt x="87" y="221"/>
                    </a:lnTo>
                    <a:lnTo>
                      <a:pt x="84" y="204"/>
                    </a:lnTo>
                    <a:lnTo>
                      <a:pt x="79" y="187"/>
                    </a:lnTo>
                    <a:lnTo>
                      <a:pt x="73" y="170"/>
                    </a:lnTo>
                    <a:lnTo>
                      <a:pt x="67" y="156"/>
                    </a:lnTo>
                    <a:lnTo>
                      <a:pt x="61" y="143"/>
                    </a:lnTo>
                    <a:lnTo>
                      <a:pt x="56" y="13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5" name="Freeform 235"/>
              <p:cNvSpPr>
                <a:spLocks/>
              </p:cNvSpPr>
              <p:nvPr/>
            </p:nvSpPr>
            <p:spPr bwMode="auto">
              <a:xfrm>
                <a:off x="1819" y="2763"/>
                <a:ext cx="260" cy="226"/>
              </a:xfrm>
              <a:custGeom>
                <a:avLst/>
                <a:gdLst>
                  <a:gd name="T0" fmla="*/ 1 w 781"/>
                  <a:gd name="T1" fmla="*/ 1 h 679"/>
                  <a:gd name="T2" fmla="*/ 1 w 781"/>
                  <a:gd name="T3" fmla="*/ 1 h 679"/>
                  <a:gd name="T4" fmla="*/ 1 w 781"/>
                  <a:gd name="T5" fmla="*/ 1 h 679"/>
                  <a:gd name="T6" fmla="*/ 1 w 781"/>
                  <a:gd name="T7" fmla="*/ 1 h 679"/>
                  <a:gd name="T8" fmla="*/ 1 w 781"/>
                  <a:gd name="T9" fmla="*/ 1 h 679"/>
                  <a:gd name="T10" fmla="*/ 1 w 781"/>
                  <a:gd name="T11" fmla="*/ 1 h 679"/>
                  <a:gd name="T12" fmla="*/ 1 w 781"/>
                  <a:gd name="T13" fmla="*/ 1 h 679"/>
                  <a:gd name="T14" fmla="*/ 1 w 781"/>
                  <a:gd name="T15" fmla="*/ 1 h 679"/>
                  <a:gd name="T16" fmla="*/ 1 w 781"/>
                  <a:gd name="T17" fmla="*/ 1 h 679"/>
                  <a:gd name="T18" fmla="*/ 1 w 781"/>
                  <a:gd name="T19" fmla="*/ 1 h 679"/>
                  <a:gd name="T20" fmla="*/ 1 w 781"/>
                  <a:gd name="T21" fmla="*/ 1 h 679"/>
                  <a:gd name="T22" fmla="*/ 0 w 781"/>
                  <a:gd name="T23" fmla="*/ 1 h 679"/>
                  <a:gd name="T24" fmla="*/ 0 w 781"/>
                  <a:gd name="T25" fmla="*/ 1 h 679"/>
                  <a:gd name="T26" fmla="*/ 0 w 781"/>
                  <a:gd name="T27" fmla="*/ 1 h 679"/>
                  <a:gd name="T28" fmla="*/ 0 w 781"/>
                  <a:gd name="T29" fmla="*/ 1 h 679"/>
                  <a:gd name="T30" fmla="*/ 0 w 781"/>
                  <a:gd name="T31" fmla="*/ 1 h 679"/>
                  <a:gd name="T32" fmla="*/ 0 w 781"/>
                  <a:gd name="T33" fmla="*/ 1 h 679"/>
                  <a:gd name="T34" fmla="*/ 0 w 781"/>
                  <a:gd name="T35" fmla="*/ 1 h 679"/>
                  <a:gd name="T36" fmla="*/ 0 w 781"/>
                  <a:gd name="T37" fmla="*/ 0 h 679"/>
                  <a:gd name="T38" fmla="*/ 0 w 781"/>
                  <a:gd name="T39" fmla="*/ 0 h 679"/>
                  <a:gd name="T40" fmla="*/ 0 w 781"/>
                  <a:gd name="T41" fmla="*/ 0 h 679"/>
                  <a:gd name="T42" fmla="*/ 0 w 781"/>
                  <a:gd name="T43" fmla="*/ 0 h 679"/>
                  <a:gd name="T44" fmla="*/ 0 w 781"/>
                  <a:gd name="T45" fmla="*/ 0 h 679"/>
                  <a:gd name="T46" fmla="*/ 0 w 781"/>
                  <a:gd name="T47" fmla="*/ 0 h 679"/>
                  <a:gd name="T48" fmla="*/ 0 w 781"/>
                  <a:gd name="T49" fmla="*/ 0 h 679"/>
                  <a:gd name="T50" fmla="*/ 0 w 781"/>
                  <a:gd name="T51" fmla="*/ 0 h 679"/>
                  <a:gd name="T52" fmla="*/ 0 w 781"/>
                  <a:gd name="T53" fmla="*/ 0 h 679"/>
                  <a:gd name="T54" fmla="*/ 0 w 781"/>
                  <a:gd name="T55" fmla="*/ 0 h 679"/>
                  <a:gd name="T56" fmla="*/ 0 w 781"/>
                  <a:gd name="T57" fmla="*/ 0 h 679"/>
                  <a:gd name="T58" fmla="*/ 0 w 781"/>
                  <a:gd name="T59" fmla="*/ 0 h 679"/>
                  <a:gd name="T60" fmla="*/ 0 w 781"/>
                  <a:gd name="T61" fmla="*/ 0 h 679"/>
                  <a:gd name="T62" fmla="*/ 0 w 781"/>
                  <a:gd name="T63" fmla="*/ 0 h 679"/>
                  <a:gd name="T64" fmla="*/ 0 w 781"/>
                  <a:gd name="T65" fmla="*/ 0 h 679"/>
                  <a:gd name="T66" fmla="*/ 0 w 781"/>
                  <a:gd name="T67" fmla="*/ 0 h 679"/>
                  <a:gd name="T68" fmla="*/ 0 w 781"/>
                  <a:gd name="T69" fmla="*/ 0 h 679"/>
                  <a:gd name="T70" fmla="*/ 0 w 781"/>
                  <a:gd name="T71" fmla="*/ 0 h 679"/>
                  <a:gd name="T72" fmla="*/ 0 w 781"/>
                  <a:gd name="T73" fmla="*/ 0 h 679"/>
                  <a:gd name="T74" fmla="*/ 0 w 781"/>
                  <a:gd name="T75" fmla="*/ 0 h 679"/>
                  <a:gd name="T76" fmla="*/ 0 w 781"/>
                  <a:gd name="T77" fmla="*/ 0 h 679"/>
                  <a:gd name="T78" fmla="*/ 1 w 781"/>
                  <a:gd name="T79" fmla="*/ 0 h 679"/>
                  <a:gd name="T80" fmla="*/ 1 w 781"/>
                  <a:gd name="T81" fmla="*/ 0 h 679"/>
                  <a:gd name="T82" fmla="*/ 1 w 781"/>
                  <a:gd name="T83" fmla="*/ 0 h 679"/>
                  <a:gd name="T84" fmla="*/ 1 w 781"/>
                  <a:gd name="T85" fmla="*/ 0 h 679"/>
                  <a:gd name="T86" fmla="*/ 1 w 781"/>
                  <a:gd name="T87" fmla="*/ 0 h 679"/>
                  <a:gd name="T88" fmla="*/ 1 w 781"/>
                  <a:gd name="T89" fmla="*/ 0 h 679"/>
                  <a:gd name="T90" fmla="*/ 1 w 781"/>
                  <a:gd name="T91" fmla="*/ 0 h 679"/>
                  <a:gd name="T92" fmla="*/ 1 w 781"/>
                  <a:gd name="T93" fmla="*/ 0 h 679"/>
                  <a:gd name="T94" fmla="*/ 1 w 781"/>
                  <a:gd name="T95" fmla="*/ 0 h 679"/>
                  <a:gd name="T96" fmla="*/ 1 w 781"/>
                  <a:gd name="T97" fmla="*/ 0 h 679"/>
                  <a:gd name="T98" fmla="*/ 1 w 781"/>
                  <a:gd name="T99" fmla="*/ 0 h 679"/>
                  <a:gd name="T100" fmla="*/ 1 w 781"/>
                  <a:gd name="T101" fmla="*/ 0 h 679"/>
                  <a:gd name="T102" fmla="*/ 1 w 781"/>
                  <a:gd name="T103" fmla="*/ 0 h 679"/>
                  <a:gd name="T104" fmla="*/ 1 w 781"/>
                  <a:gd name="T105" fmla="*/ 0 h 679"/>
                  <a:gd name="T106" fmla="*/ 1 w 781"/>
                  <a:gd name="T107" fmla="*/ 0 h 679"/>
                  <a:gd name="T108" fmla="*/ 1 w 781"/>
                  <a:gd name="T109" fmla="*/ 0 h 679"/>
                  <a:gd name="T110" fmla="*/ 1 w 781"/>
                  <a:gd name="T111" fmla="*/ 0 h 679"/>
                  <a:gd name="T112" fmla="*/ 1 w 781"/>
                  <a:gd name="T113" fmla="*/ 0 h 679"/>
                  <a:gd name="T114" fmla="*/ 1 w 781"/>
                  <a:gd name="T115" fmla="*/ 1 h 679"/>
                  <a:gd name="T116" fmla="*/ 1 w 781"/>
                  <a:gd name="T117" fmla="*/ 1 h 6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81"/>
                  <a:gd name="T178" fmla="*/ 0 h 679"/>
                  <a:gd name="T179" fmla="*/ 781 w 781"/>
                  <a:gd name="T180" fmla="*/ 679 h 6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81" h="679">
                    <a:moveTo>
                      <a:pt x="781" y="531"/>
                    </a:moveTo>
                    <a:lnTo>
                      <a:pt x="781" y="544"/>
                    </a:lnTo>
                    <a:lnTo>
                      <a:pt x="781" y="559"/>
                    </a:lnTo>
                    <a:lnTo>
                      <a:pt x="778" y="574"/>
                    </a:lnTo>
                    <a:lnTo>
                      <a:pt x="772" y="590"/>
                    </a:lnTo>
                    <a:lnTo>
                      <a:pt x="762" y="605"/>
                    </a:lnTo>
                    <a:lnTo>
                      <a:pt x="749" y="619"/>
                    </a:lnTo>
                    <a:lnTo>
                      <a:pt x="730" y="631"/>
                    </a:lnTo>
                    <a:lnTo>
                      <a:pt x="705" y="639"/>
                    </a:lnTo>
                    <a:lnTo>
                      <a:pt x="696" y="641"/>
                    </a:lnTo>
                    <a:lnTo>
                      <a:pt x="683" y="644"/>
                    </a:lnTo>
                    <a:lnTo>
                      <a:pt x="668" y="647"/>
                    </a:lnTo>
                    <a:lnTo>
                      <a:pt x="649" y="651"/>
                    </a:lnTo>
                    <a:lnTo>
                      <a:pt x="626" y="654"/>
                    </a:lnTo>
                    <a:lnTo>
                      <a:pt x="602" y="659"/>
                    </a:lnTo>
                    <a:lnTo>
                      <a:pt x="576" y="663"/>
                    </a:lnTo>
                    <a:lnTo>
                      <a:pt x="547" y="667"/>
                    </a:lnTo>
                    <a:lnTo>
                      <a:pt x="518" y="670"/>
                    </a:lnTo>
                    <a:lnTo>
                      <a:pt x="487" y="674"/>
                    </a:lnTo>
                    <a:lnTo>
                      <a:pt x="454" y="676"/>
                    </a:lnTo>
                    <a:lnTo>
                      <a:pt x="422" y="677"/>
                    </a:lnTo>
                    <a:lnTo>
                      <a:pt x="388" y="679"/>
                    </a:lnTo>
                    <a:lnTo>
                      <a:pt x="355" y="677"/>
                    </a:lnTo>
                    <a:lnTo>
                      <a:pt x="323" y="676"/>
                    </a:lnTo>
                    <a:lnTo>
                      <a:pt x="290" y="673"/>
                    </a:lnTo>
                    <a:lnTo>
                      <a:pt x="267" y="667"/>
                    </a:lnTo>
                    <a:lnTo>
                      <a:pt x="245" y="656"/>
                    </a:lnTo>
                    <a:lnTo>
                      <a:pt x="225" y="643"/>
                    </a:lnTo>
                    <a:lnTo>
                      <a:pt x="209" y="625"/>
                    </a:lnTo>
                    <a:lnTo>
                      <a:pt x="195" y="610"/>
                    </a:lnTo>
                    <a:lnTo>
                      <a:pt x="184" y="596"/>
                    </a:lnTo>
                    <a:lnTo>
                      <a:pt x="179" y="586"/>
                    </a:lnTo>
                    <a:lnTo>
                      <a:pt x="176" y="582"/>
                    </a:lnTo>
                    <a:lnTo>
                      <a:pt x="166" y="555"/>
                    </a:lnTo>
                    <a:lnTo>
                      <a:pt x="147" y="504"/>
                    </a:lnTo>
                    <a:lnTo>
                      <a:pt x="123" y="437"/>
                    </a:lnTo>
                    <a:lnTo>
                      <a:pt x="95" y="360"/>
                    </a:lnTo>
                    <a:lnTo>
                      <a:pt x="66" y="282"/>
                    </a:lnTo>
                    <a:lnTo>
                      <a:pt x="38" y="208"/>
                    </a:lnTo>
                    <a:lnTo>
                      <a:pt x="16" y="146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2" y="97"/>
                    </a:lnTo>
                    <a:lnTo>
                      <a:pt x="5" y="92"/>
                    </a:lnTo>
                    <a:lnTo>
                      <a:pt x="10" y="86"/>
                    </a:lnTo>
                    <a:lnTo>
                      <a:pt x="16" y="79"/>
                    </a:lnTo>
                    <a:lnTo>
                      <a:pt x="22" y="72"/>
                    </a:lnTo>
                    <a:lnTo>
                      <a:pt x="30" y="66"/>
                    </a:lnTo>
                    <a:lnTo>
                      <a:pt x="38" y="61"/>
                    </a:lnTo>
                    <a:lnTo>
                      <a:pt x="48" y="57"/>
                    </a:lnTo>
                    <a:lnTo>
                      <a:pt x="57" y="54"/>
                    </a:lnTo>
                    <a:lnTo>
                      <a:pt x="68" y="52"/>
                    </a:lnTo>
                    <a:lnTo>
                      <a:pt x="86" y="50"/>
                    </a:lnTo>
                    <a:lnTo>
                      <a:pt x="107" y="46"/>
                    </a:lnTo>
                    <a:lnTo>
                      <a:pt x="130" y="44"/>
                    </a:lnTo>
                    <a:lnTo>
                      <a:pt x="158" y="40"/>
                    </a:lnTo>
                    <a:lnTo>
                      <a:pt x="187" y="36"/>
                    </a:lnTo>
                    <a:lnTo>
                      <a:pt x="218" y="32"/>
                    </a:lnTo>
                    <a:lnTo>
                      <a:pt x="226" y="32"/>
                    </a:lnTo>
                    <a:lnTo>
                      <a:pt x="234" y="33"/>
                    </a:lnTo>
                    <a:lnTo>
                      <a:pt x="241" y="35"/>
                    </a:lnTo>
                    <a:lnTo>
                      <a:pt x="250" y="37"/>
                    </a:lnTo>
                    <a:lnTo>
                      <a:pt x="257" y="39"/>
                    </a:lnTo>
                    <a:lnTo>
                      <a:pt x="264" y="44"/>
                    </a:lnTo>
                    <a:lnTo>
                      <a:pt x="268" y="49"/>
                    </a:lnTo>
                    <a:lnTo>
                      <a:pt x="272" y="54"/>
                    </a:lnTo>
                    <a:lnTo>
                      <a:pt x="279" y="66"/>
                    </a:lnTo>
                    <a:lnTo>
                      <a:pt x="285" y="76"/>
                    </a:lnTo>
                    <a:lnTo>
                      <a:pt x="293" y="86"/>
                    </a:lnTo>
                    <a:lnTo>
                      <a:pt x="301" y="93"/>
                    </a:lnTo>
                    <a:lnTo>
                      <a:pt x="312" y="97"/>
                    </a:lnTo>
                    <a:lnTo>
                      <a:pt x="325" y="101"/>
                    </a:lnTo>
                    <a:lnTo>
                      <a:pt x="341" y="103"/>
                    </a:lnTo>
                    <a:lnTo>
                      <a:pt x="361" y="103"/>
                    </a:lnTo>
                    <a:lnTo>
                      <a:pt x="381" y="101"/>
                    </a:lnTo>
                    <a:lnTo>
                      <a:pt x="397" y="100"/>
                    </a:lnTo>
                    <a:lnTo>
                      <a:pt x="411" y="97"/>
                    </a:lnTo>
                    <a:lnTo>
                      <a:pt x="423" y="94"/>
                    </a:lnTo>
                    <a:lnTo>
                      <a:pt x="432" y="92"/>
                    </a:lnTo>
                    <a:lnTo>
                      <a:pt x="440" y="88"/>
                    </a:lnTo>
                    <a:lnTo>
                      <a:pt x="445" y="83"/>
                    </a:lnTo>
                    <a:lnTo>
                      <a:pt x="450" y="79"/>
                    </a:lnTo>
                    <a:lnTo>
                      <a:pt x="454" y="69"/>
                    </a:lnTo>
                    <a:lnTo>
                      <a:pt x="455" y="57"/>
                    </a:lnTo>
                    <a:lnTo>
                      <a:pt x="454" y="42"/>
                    </a:lnTo>
                    <a:lnTo>
                      <a:pt x="450" y="23"/>
                    </a:lnTo>
                    <a:lnTo>
                      <a:pt x="451" y="18"/>
                    </a:lnTo>
                    <a:lnTo>
                      <a:pt x="455" y="14"/>
                    </a:lnTo>
                    <a:lnTo>
                      <a:pt x="462" y="9"/>
                    </a:lnTo>
                    <a:lnTo>
                      <a:pt x="469" y="6"/>
                    </a:lnTo>
                    <a:lnTo>
                      <a:pt x="492" y="4"/>
                    </a:lnTo>
                    <a:lnTo>
                      <a:pt x="512" y="2"/>
                    </a:lnTo>
                    <a:lnTo>
                      <a:pt x="531" y="1"/>
                    </a:lnTo>
                    <a:lnTo>
                      <a:pt x="547" y="1"/>
                    </a:lnTo>
                    <a:lnTo>
                      <a:pt x="561" y="0"/>
                    </a:lnTo>
                    <a:lnTo>
                      <a:pt x="572" y="0"/>
                    </a:lnTo>
                    <a:lnTo>
                      <a:pt x="580" y="0"/>
                    </a:lnTo>
                    <a:lnTo>
                      <a:pt x="585" y="1"/>
                    </a:lnTo>
                    <a:lnTo>
                      <a:pt x="590" y="6"/>
                    </a:lnTo>
                    <a:lnTo>
                      <a:pt x="595" y="9"/>
                    </a:lnTo>
                    <a:lnTo>
                      <a:pt x="599" y="11"/>
                    </a:lnTo>
                    <a:lnTo>
                      <a:pt x="601" y="14"/>
                    </a:lnTo>
                    <a:lnTo>
                      <a:pt x="603" y="15"/>
                    </a:lnTo>
                    <a:lnTo>
                      <a:pt x="604" y="16"/>
                    </a:lnTo>
                    <a:lnTo>
                      <a:pt x="607" y="17"/>
                    </a:lnTo>
                    <a:lnTo>
                      <a:pt x="608" y="18"/>
                    </a:lnTo>
                    <a:lnTo>
                      <a:pt x="625" y="69"/>
                    </a:lnTo>
                    <a:lnTo>
                      <a:pt x="650" y="140"/>
                    </a:lnTo>
                    <a:lnTo>
                      <a:pt x="678" y="224"/>
                    </a:lnTo>
                    <a:lnTo>
                      <a:pt x="707" y="311"/>
                    </a:lnTo>
                    <a:lnTo>
                      <a:pt x="736" y="395"/>
                    </a:lnTo>
                    <a:lnTo>
                      <a:pt x="759" y="465"/>
                    </a:lnTo>
                    <a:lnTo>
                      <a:pt x="775" y="512"/>
                    </a:lnTo>
                    <a:lnTo>
                      <a:pt x="781" y="531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6" name="Freeform 236"/>
              <p:cNvSpPr>
                <a:spLocks/>
              </p:cNvSpPr>
              <p:nvPr/>
            </p:nvSpPr>
            <p:spPr bwMode="auto">
              <a:xfrm>
                <a:off x="1901" y="2766"/>
                <a:ext cx="69" cy="29"/>
              </a:xfrm>
              <a:custGeom>
                <a:avLst/>
                <a:gdLst>
                  <a:gd name="T0" fmla="*/ 0 w 207"/>
                  <a:gd name="T1" fmla="*/ 0 h 89"/>
                  <a:gd name="T2" fmla="*/ 0 w 207"/>
                  <a:gd name="T3" fmla="*/ 0 h 89"/>
                  <a:gd name="T4" fmla="*/ 0 w 207"/>
                  <a:gd name="T5" fmla="*/ 0 h 89"/>
                  <a:gd name="T6" fmla="*/ 0 w 207"/>
                  <a:gd name="T7" fmla="*/ 0 h 89"/>
                  <a:gd name="T8" fmla="*/ 0 w 207"/>
                  <a:gd name="T9" fmla="*/ 0 h 89"/>
                  <a:gd name="T10" fmla="*/ 0 w 207"/>
                  <a:gd name="T11" fmla="*/ 0 h 89"/>
                  <a:gd name="T12" fmla="*/ 0 w 207"/>
                  <a:gd name="T13" fmla="*/ 0 h 89"/>
                  <a:gd name="T14" fmla="*/ 0 w 207"/>
                  <a:gd name="T15" fmla="*/ 0 h 89"/>
                  <a:gd name="T16" fmla="*/ 0 w 207"/>
                  <a:gd name="T17" fmla="*/ 0 h 89"/>
                  <a:gd name="T18" fmla="*/ 0 w 207"/>
                  <a:gd name="T19" fmla="*/ 0 h 89"/>
                  <a:gd name="T20" fmla="*/ 0 w 207"/>
                  <a:gd name="T21" fmla="*/ 0 h 89"/>
                  <a:gd name="T22" fmla="*/ 0 w 207"/>
                  <a:gd name="T23" fmla="*/ 0 h 89"/>
                  <a:gd name="T24" fmla="*/ 0 w 207"/>
                  <a:gd name="T25" fmla="*/ 0 h 89"/>
                  <a:gd name="T26" fmla="*/ 0 w 207"/>
                  <a:gd name="T27" fmla="*/ 0 h 89"/>
                  <a:gd name="T28" fmla="*/ 0 w 207"/>
                  <a:gd name="T29" fmla="*/ 0 h 89"/>
                  <a:gd name="T30" fmla="*/ 0 w 207"/>
                  <a:gd name="T31" fmla="*/ 0 h 89"/>
                  <a:gd name="T32" fmla="*/ 0 w 207"/>
                  <a:gd name="T33" fmla="*/ 0 h 89"/>
                  <a:gd name="T34" fmla="*/ 0 w 207"/>
                  <a:gd name="T35" fmla="*/ 0 h 89"/>
                  <a:gd name="T36" fmla="*/ 0 w 207"/>
                  <a:gd name="T37" fmla="*/ 0 h 89"/>
                  <a:gd name="T38" fmla="*/ 0 w 207"/>
                  <a:gd name="T39" fmla="*/ 0 h 89"/>
                  <a:gd name="T40" fmla="*/ 0 w 207"/>
                  <a:gd name="T41" fmla="*/ 0 h 89"/>
                  <a:gd name="T42" fmla="*/ 0 w 207"/>
                  <a:gd name="T43" fmla="*/ 0 h 89"/>
                  <a:gd name="T44" fmla="*/ 0 w 207"/>
                  <a:gd name="T45" fmla="*/ 0 h 89"/>
                  <a:gd name="T46" fmla="*/ 0 w 207"/>
                  <a:gd name="T47" fmla="*/ 0 h 89"/>
                  <a:gd name="T48" fmla="*/ 0 w 207"/>
                  <a:gd name="T49" fmla="*/ 0 h 89"/>
                  <a:gd name="T50" fmla="*/ 0 w 207"/>
                  <a:gd name="T51" fmla="*/ 0 h 89"/>
                  <a:gd name="T52" fmla="*/ 0 w 207"/>
                  <a:gd name="T53" fmla="*/ 0 h 89"/>
                  <a:gd name="T54" fmla="*/ 0 w 207"/>
                  <a:gd name="T55" fmla="*/ 0 h 89"/>
                  <a:gd name="T56" fmla="*/ 0 w 207"/>
                  <a:gd name="T57" fmla="*/ 0 h 89"/>
                  <a:gd name="T58" fmla="*/ 0 w 207"/>
                  <a:gd name="T59" fmla="*/ 0 h 89"/>
                  <a:gd name="T60" fmla="*/ 0 w 207"/>
                  <a:gd name="T61" fmla="*/ 0 h 89"/>
                  <a:gd name="T62" fmla="*/ 0 w 207"/>
                  <a:gd name="T63" fmla="*/ 0 h 89"/>
                  <a:gd name="T64" fmla="*/ 0 w 207"/>
                  <a:gd name="T65" fmla="*/ 0 h 89"/>
                  <a:gd name="T66" fmla="*/ 0 w 207"/>
                  <a:gd name="T67" fmla="*/ 0 h 89"/>
                  <a:gd name="T68" fmla="*/ 0 w 207"/>
                  <a:gd name="T69" fmla="*/ 0 h 89"/>
                  <a:gd name="T70" fmla="*/ 0 w 207"/>
                  <a:gd name="T71" fmla="*/ 0 h 89"/>
                  <a:gd name="T72" fmla="*/ 0 w 207"/>
                  <a:gd name="T73" fmla="*/ 0 h 89"/>
                  <a:gd name="T74" fmla="*/ 0 w 207"/>
                  <a:gd name="T75" fmla="*/ 0 h 89"/>
                  <a:gd name="T76" fmla="*/ 0 w 207"/>
                  <a:gd name="T77" fmla="*/ 0 h 89"/>
                  <a:gd name="T78" fmla="*/ 0 w 207"/>
                  <a:gd name="T79" fmla="*/ 0 h 89"/>
                  <a:gd name="T80" fmla="*/ 0 w 207"/>
                  <a:gd name="T81" fmla="*/ 0 h 89"/>
                  <a:gd name="T82" fmla="*/ 0 w 207"/>
                  <a:gd name="T83" fmla="*/ 0 h 89"/>
                  <a:gd name="T84" fmla="*/ 0 w 207"/>
                  <a:gd name="T85" fmla="*/ 0 h 89"/>
                  <a:gd name="T86" fmla="*/ 0 w 207"/>
                  <a:gd name="T87" fmla="*/ 0 h 89"/>
                  <a:gd name="T88" fmla="*/ 0 w 207"/>
                  <a:gd name="T89" fmla="*/ 0 h 89"/>
                  <a:gd name="T90" fmla="*/ 0 w 207"/>
                  <a:gd name="T91" fmla="*/ 0 h 89"/>
                  <a:gd name="T92" fmla="*/ 0 w 207"/>
                  <a:gd name="T93" fmla="*/ 0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7"/>
                  <a:gd name="T142" fmla="*/ 0 h 89"/>
                  <a:gd name="T143" fmla="*/ 207 w 207"/>
                  <a:gd name="T144" fmla="*/ 89 h 8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7" h="89">
                    <a:moveTo>
                      <a:pt x="197" y="16"/>
                    </a:moveTo>
                    <a:lnTo>
                      <a:pt x="201" y="34"/>
                    </a:lnTo>
                    <a:lnTo>
                      <a:pt x="204" y="48"/>
                    </a:lnTo>
                    <a:lnTo>
                      <a:pt x="202" y="58"/>
                    </a:lnTo>
                    <a:lnTo>
                      <a:pt x="199" y="67"/>
                    </a:lnTo>
                    <a:lnTo>
                      <a:pt x="196" y="72"/>
                    </a:lnTo>
                    <a:lnTo>
                      <a:pt x="190" y="75"/>
                    </a:lnTo>
                    <a:lnTo>
                      <a:pt x="183" y="78"/>
                    </a:lnTo>
                    <a:lnTo>
                      <a:pt x="175" y="81"/>
                    </a:lnTo>
                    <a:lnTo>
                      <a:pt x="163" y="84"/>
                    </a:lnTo>
                    <a:lnTo>
                      <a:pt x="150" y="86"/>
                    </a:lnTo>
                    <a:lnTo>
                      <a:pt x="134" y="87"/>
                    </a:lnTo>
                    <a:lnTo>
                      <a:pt x="115" y="89"/>
                    </a:lnTo>
                    <a:lnTo>
                      <a:pt x="95" y="89"/>
                    </a:lnTo>
                    <a:lnTo>
                      <a:pt x="80" y="87"/>
                    </a:lnTo>
                    <a:lnTo>
                      <a:pt x="68" y="84"/>
                    </a:lnTo>
                    <a:lnTo>
                      <a:pt x="57" y="79"/>
                    </a:lnTo>
                    <a:lnTo>
                      <a:pt x="50" y="72"/>
                    </a:lnTo>
                    <a:lnTo>
                      <a:pt x="43" y="64"/>
                    </a:lnTo>
                    <a:lnTo>
                      <a:pt x="37" y="55"/>
                    </a:lnTo>
                    <a:lnTo>
                      <a:pt x="33" y="44"/>
                    </a:lnTo>
                    <a:lnTo>
                      <a:pt x="27" y="36"/>
                    </a:lnTo>
                    <a:lnTo>
                      <a:pt x="20" y="29"/>
                    </a:lnTo>
                    <a:lnTo>
                      <a:pt x="11" y="24"/>
                    </a:lnTo>
                    <a:lnTo>
                      <a:pt x="0" y="21"/>
                    </a:lnTo>
                    <a:lnTo>
                      <a:pt x="13" y="20"/>
                    </a:lnTo>
                    <a:lnTo>
                      <a:pt x="27" y="17"/>
                    </a:lnTo>
                    <a:lnTo>
                      <a:pt x="40" y="16"/>
                    </a:lnTo>
                    <a:lnTo>
                      <a:pt x="54" y="15"/>
                    </a:lnTo>
                    <a:lnTo>
                      <a:pt x="66" y="14"/>
                    </a:lnTo>
                    <a:lnTo>
                      <a:pt x="79" y="12"/>
                    </a:lnTo>
                    <a:lnTo>
                      <a:pt x="93" y="10"/>
                    </a:lnTo>
                    <a:lnTo>
                      <a:pt x="106" y="9"/>
                    </a:lnTo>
                    <a:lnTo>
                      <a:pt x="120" y="8"/>
                    </a:lnTo>
                    <a:lnTo>
                      <a:pt x="133" y="7"/>
                    </a:lnTo>
                    <a:lnTo>
                      <a:pt x="145" y="6"/>
                    </a:lnTo>
                    <a:lnTo>
                      <a:pt x="158" y="5"/>
                    </a:lnTo>
                    <a:lnTo>
                      <a:pt x="171" y="3"/>
                    </a:lnTo>
                    <a:lnTo>
                      <a:pt x="183" y="2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02" y="3"/>
                    </a:lnTo>
                    <a:lnTo>
                      <a:pt x="200" y="7"/>
                    </a:lnTo>
                    <a:lnTo>
                      <a:pt x="198" y="12"/>
                    </a:lnTo>
                    <a:lnTo>
                      <a:pt x="197" y="1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7" name="Freeform 237"/>
              <p:cNvSpPr>
                <a:spLocks/>
              </p:cNvSpPr>
              <p:nvPr/>
            </p:nvSpPr>
            <p:spPr bwMode="auto">
              <a:xfrm>
                <a:off x="1779" y="2492"/>
                <a:ext cx="108" cy="38"/>
              </a:xfrm>
              <a:custGeom>
                <a:avLst/>
                <a:gdLst>
                  <a:gd name="T0" fmla="*/ 0 w 323"/>
                  <a:gd name="T1" fmla="*/ 0 h 112"/>
                  <a:gd name="T2" fmla="*/ 0 w 323"/>
                  <a:gd name="T3" fmla="*/ 0 h 112"/>
                  <a:gd name="T4" fmla="*/ 0 w 323"/>
                  <a:gd name="T5" fmla="*/ 0 h 112"/>
                  <a:gd name="T6" fmla="*/ 0 w 323"/>
                  <a:gd name="T7" fmla="*/ 0 h 112"/>
                  <a:gd name="T8" fmla="*/ 0 w 323"/>
                  <a:gd name="T9" fmla="*/ 0 h 112"/>
                  <a:gd name="T10" fmla="*/ 0 w 323"/>
                  <a:gd name="T11" fmla="*/ 0 h 112"/>
                  <a:gd name="T12" fmla="*/ 0 w 323"/>
                  <a:gd name="T13" fmla="*/ 0 h 112"/>
                  <a:gd name="T14" fmla="*/ 0 w 323"/>
                  <a:gd name="T15" fmla="*/ 0 h 112"/>
                  <a:gd name="T16" fmla="*/ 0 w 323"/>
                  <a:gd name="T17" fmla="*/ 0 h 112"/>
                  <a:gd name="T18" fmla="*/ 0 w 323"/>
                  <a:gd name="T19" fmla="*/ 0 h 112"/>
                  <a:gd name="T20" fmla="*/ 0 w 323"/>
                  <a:gd name="T21" fmla="*/ 0 h 112"/>
                  <a:gd name="T22" fmla="*/ 0 w 323"/>
                  <a:gd name="T23" fmla="*/ 0 h 112"/>
                  <a:gd name="T24" fmla="*/ 0 w 323"/>
                  <a:gd name="T25" fmla="*/ 0 h 112"/>
                  <a:gd name="T26" fmla="*/ 0 w 323"/>
                  <a:gd name="T27" fmla="*/ 0 h 112"/>
                  <a:gd name="T28" fmla="*/ 0 w 323"/>
                  <a:gd name="T29" fmla="*/ 0 h 112"/>
                  <a:gd name="T30" fmla="*/ 0 w 323"/>
                  <a:gd name="T31" fmla="*/ 0 h 112"/>
                  <a:gd name="T32" fmla="*/ 0 w 323"/>
                  <a:gd name="T33" fmla="*/ 0 h 112"/>
                  <a:gd name="T34" fmla="*/ 0 w 323"/>
                  <a:gd name="T35" fmla="*/ 0 h 112"/>
                  <a:gd name="T36" fmla="*/ 0 w 323"/>
                  <a:gd name="T37" fmla="*/ 0 h 112"/>
                  <a:gd name="T38" fmla="*/ 0 w 323"/>
                  <a:gd name="T39" fmla="*/ 0 h 112"/>
                  <a:gd name="T40" fmla="*/ 0 w 323"/>
                  <a:gd name="T41" fmla="*/ 0 h 112"/>
                  <a:gd name="T42" fmla="*/ 0 w 323"/>
                  <a:gd name="T43" fmla="*/ 0 h 112"/>
                  <a:gd name="T44" fmla="*/ 0 w 323"/>
                  <a:gd name="T45" fmla="*/ 0 h 112"/>
                  <a:gd name="T46" fmla="*/ 0 w 323"/>
                  <a:gd name="T47" fmla="*/ 0 h 112"/>
                  <a:gd name="T48" fmla="*/ 0 w 323"/>
                  <a:gd name="T49" fmla="*/ 0 h 112"/>
                  <a:gd name="T50" fmla="*/ 0 w 323"/>
                  <a:gd name="T51" fmla="*/ 0 h 112"/>
                  <a:gd name="T52" fmla="*/ 0 w 323"/>
                  <a:gd name="T53" fmla="*/ 0 h 112"/>
                  <a:gd name="T54" fmla="*/ 0 w 323"/>
                  <a:gd name="T55" fmla="*/ 0 h 112"/>
                  <a:gd name="T56" fmla="*/ 0 w 323"/>
                  <a:gd name="T57" fmla="*/ 0 h 112"/>
                  <a:gd name="T58" fmla="*/ 0 w 323"/>
                  <a:gd name="T59" fmla="*/ 0 h 112"/>
                  <a:gd name="T60" fmla="*/ 0 w 323"/>
                  <a:gd name="T61" fmla="*/ 0 h 112"/>
                  <a:gd name="T62" fmla="*/ 0 w 323"/>
                  <a:gd name="T63" fmla="*/ 0 h 112"/>
                  <a:gd name="T64" fmla="*/ 0 w 323"/>
                  <a:gd name="T65" fmla="*/ 0 h 112"/>
                  <a:gd name="T66" fmla="*/ 0 w 323"/>
                  <a:gd name="T67" fmla="*/ 0 h 112"/>
                  <a:gd name="T68" fmla="*/ 0 w 323"/>
                  <a:gd name="T69" fmla="*/ 0 h 112"/>
                  <a:gd name="T70" fmla="*/ 0 w 323"/>
                  <a:gd name="T71" fmla="*/ 0 h 112"/>
                  <a:gd name="T72" fmla="*/ 0 w 323"/>
                  <a:gd name="T73" fmla="*/ 0 h 112"/>
                  <a:gd name="T74" fmla="*/ 0 w 323"/>
                  <a:gd name="T75" fmla="*/ 0 h 112"/>
                  <a:gd name="T76" fmla="*/ 0 w 323"/>
                  <a:gd name="T77" fmla="*/ 0 h 112"/>
                  <a:gd name="T78" fmla="*/ 0 w 323"/>
                  <a:gd name="T79" fmla="*/ 0 h 112"/>
                  <a:gd name="T80" fmla="*/ 0 w 323"/>
                  <a:gd name="T81" fmla="*/ 0 h 112"/>
                  <a:gd name="T82" fmla="*/ 0 w 323"/>
                  <a:gd name="T83" fmla="*/ 0 h 112"/>
                  <a:gd name="T84" fmla="*/ 0 w 323"/>
                  <a:gd name="T85" fmla="*/ 0 h 112"/>
                  <a:gd name="T86" fmla="*/ 0 w 323"/>
                  <a:gd name="T87" fmla="*/ 0 h 112"/>
                  <a:gd name="T88" fmla="*/ 0 w 323"/>
                  <a:gd name="T89" fmla="*/ 0 h 112"/>
                  <a:gd name="T90" fmla="*/ 0 w 323"/>
                  <a:gd name="T91" fmla="*/ 0 h 112"/>
                  <a:gd name="T92" fmla="*/ 0 w 323"/>
                  <a:gd name="T93" fmla="*/ 0 h 112"/>
                  <a:gd name="T94" fmla="*/ 0 w 323"/>
                  <a:gd name="T95" fmla="*/ 0 h 112"/>
                  <a:gd name="T96" fmla="*/ 0 w 323"/>
                  <a:gd name="T97" fmla="*/ 0 h 112"/>
                  <a:gd name="T98" fmla="*/ 0 w 323"/>
                  <a:gd name="T99" fmla="*/ 0 h 112"/>
                  <a:gd name="T100" fmla="*/ 0 w 323"/>
                  <a:gd name="T101" fmla="*/ 0 h 112"/>
                  <a:gd name="T102" fmla="*/ 0 w 323"/>
                  <a:gd name="T103" fmla="*/ 0 h 112"/>
                  <a:gd name="T104" fmla="*/ 0 w 323"/>
                  <a:gd name="T105" fmla="*/ 0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3"/>
                  <a:gd name="T160" fmla="*/ 0 h 112"/>
                  <a:gd name="T161" fmla="*/ 323 w 323"/>
                  <a:gd name="T162" fmla="*/ 112 h 1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3" h="112">
                    <a:moveTo>
                      <a:pt x="273" y="2"/>
                    </a:moveTo>
                    <a:lnTo>
                      <a:pt x="283" y="14"/>
                    </a:lnTo>
                    <a:lnTo>
                      <a:pt x="292" y="27"/>
                    </a:lnTo>
                    <a:lnTo>
                      <a:pt x="300" y="39"/>
                    </a:lnTo>
                    <a:lnTo>
                      <a:pt x="308" y="49"/>
                    </a:lnTo>
                    <a:lnTo>
                      <a:pt x="314" y="59"/>
                    </a:lnTo>
                    <a:lnTo>
                      <a:pt x="319" y="66"/>
                    </a:lnTo>
                    <a:lnTo>
                      <a:pt x="322" y="71"/>
                    </a:lnTo>
                    <a:lnTo>
                      <a:pt x="323" y="76"/>
                    </a:lnTo>
                    <a:lnTo>
                      <a:pt x="323" y="80"/>
                    </a:lnTo>
                    <a:lnTo>
                      <a:pt x="323" y="83"/>
                    </a:lnTo>
                    <a:lnTo>
                      <a:pt x="321" y="88"/>
                    </a:lnTo>
                    <a:lnTo>
                      <a:pt x="315" y="92"/>
                    </a:lnTo>
                    <a:lnTo>
                      <a:pt x="306" y="98"/>
                    </a:lnTo>
                    <a:lnTo>
                      <a:pt x="293" y="103"/>
                    </a:lnTo>
                    <a:lnTo>
                      <a:pt x="278" y="106"/>
                    </a:lnTo>
                    <a:lnTo>
                      <a:pt x="260" y="109"/>
                    </a:lnTo>
                    <a:lnTo>
                      <a:pt x="243" y="111"/>
                    </a:lnTo>
                    <a:lnTo>
                      <a:pt x="223" y="112"/>
                    </a:lnTo>
                    <a:lnTo>
                      <a:pt x="203" y="112"/>
                    </a:lnTo>
                    <a:lnTo>
                      <a:pt x="184" y="112"/>
                    </a:lnTo>
                    <a:lnTo>
                      <a:pt x="163" y="112"/>
                    </a:lnTo>
                    <a:lnTo>
                      <a:pt x="144" y="111"/>
                    </a:lnTo>
                    <a:lnTo>
                      <a:pt x="126" y="110"/>
                    </a:lnTo>
                    <a:lnTo>
                      <a:pt x="109" y="109"/>
                    </a:lnTo>
                    <a:lnTo>
                      <a:pt x="95" y="106"/>
                    </a:lnTo>
                    <a:lnTo>
                      <a:pt x="84" y="104"/>
                    </a:lnTo>
                    <a:lnTo>
                      <a:pt x="74" y="103"/>
                    </a:lnTo>
                    <a:lnTo>
                      <a:pt x="69" y="100"/>
                    </a:lnTo>
                    <a:lnTo>
                      <a:pt x="53" y="90"/>
                    </a:lnTo>
                    <a:lnTo>
                      <a:pt x="39" y="77"/>
                    </a:lnTo>
                    <a:lnTo>
                      <a:pt x="29" y="63"/>
                    </a:lnTo>
                    <a:lnTo>
                      <a:pt x="20" y="48"/>
                    </a:lnTo>
                    <a:lnTo>
                      <a:pt x="12" y="34"/>
                    </a:lnTo>
                    <a:lnTo>
                      <a:pt x="7" y="21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6" y="0"/>
                    </a:lnTo>
                    <a:lnTo>
                      <a:pt x="56" y="0"/>
                    </a:lnTo>
                    <a:lnTo>
                      <a:pt x="78" y="0"/>
                    </a:lnTo>
                    <a:lnTo>
                      <a:pt x="100" y="0"/>
                    </a:lnTo>
                    <a:lnTo>
                      <a:pt x="123" y="0"/>
                    </a:lnTo>
                    <a:lnTo>
                      <a:pt x="145" y="0"/>
                    </a:lnTo>
                    <a:lnTo>
                      <a:pt x="169" y="0"/>
                    </a:lnTo>
                    <a:lnTo>
                      <a:pt x="190" y="0"/>
                    </a:lnTo>
                    <a:lnTo>
                      <a:pt x="209" y="0"/>
                    </a:lnTo>
                    <a:lnTo>
                      <a:pt x="227" y="2"/>
                    </a:lnTo>
                    <a:lnTo>
                      <a:pt x="242" y="2"/>
                    </a:lnTo>
                    <a:lnTo>
                      <a:pt x="255" y="2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3" y="2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8" name="Freeform 238"/>
              <p:cNvSpPr>
                <a:spLocks/>
              </p:cNvSpPr>
              <p:nvPr/>
            </p:nvSpPr>
            <p:spPr bwMode="auto">
              <a:xfrm>
                <a:off x="1714" y="2493"/>
                <a:ext cx="305" cy="299"/>
              </a:xfrm>
              <a:custGeom>
                <a:avLst/>
                <a:gdLst>
                  <a:gd name="T0" fmla="*/ 0 w 913"/>
                  <a:gd name="T1" fmla="*/ 0 h 896"/>
                  <a:gd name="T2" fmla="*/ 0 w 913"/>
                  <a:gd name="T3" fmla="*/ 0 h 896"/>
                  <a:gd name="T4" fmla="*/ 0 w 913"/>
                  <a:gd name="T5" fmla="*/ 0 h 896"/>
                  <a:gd name="T6" fmla="*/ 0 w 913"/>
                  <a:gd name="T7" fmla="*/ 0 h 896"/>
                  <a:gd name="T8" fmla="*/ 0 w 913"/>
                  <a:gd name="T9" fmla="*/ 0 h 896"/>
                  <a:gd name="T10" fmla="*/ 0 w 913"/>
                  <a:gd name="T11" fmla="*/ 0 h 896"/>
                  <a:gd name="T12" fmla="*/ 1 w 913"/>
                  <a:gd name="T13" fmla="*/ 0 h 896"/>
                  <a:gd name="T14" fmla="*/ 1 w 913"/>
                  <a:gd name="T15" fmla="*/ 0 h 896"/>
                  <a:gd name="T16" fmla="*/ 1 w 913"/>
                  <a:gd name="T17" fmla="*/ 0 h 896"/>
                  <a:gd name="T18" fmla="*/ 1 w 913"/>
                  <a:gd name="T19" fmla="*/ 0 h 896"/>
                  <a:gd name="T20" fmla="*/ 1 w 913"/>
                  <a:gd name="T21" fmla="*/ 0 h 896"/>
                  <a:gd name="T22" fmla="*/ 1 w 913"/>
                  <a:gd name="T23" fmla="*/ 0 h 896"/>
                  <a:gd name="T24" fmla="*/ 1 w 913"/>
                  <a:gd name="T25" fmla="*/ 0 h 896"/>
                  <a:gd name="T26" fmla="*/ 1 w 913"/>
                  <a:gd name="T27" fmla="*/ 0 h 896"/>
                  <a:gd name="T28" fmla="*/ 1 w 913"/>
                  <a:gd name="T29" fmla="*/ 0 h 896"/>
                  <a:gd name="T30" fmla="*/ 1 w 913"/>
                  <a:gd name="T31" fmla="*/ 0 h 896"/>
                  <a:gd name="T32" fmla="*/ 1 w 913"/>
                  <a:gd name="T33" fmla="*/ 0 h 896"/>
                  <a:gd name="T34" fmla="*/ 1 w 913"/>
                  <a:gd name="T35" fmla="*/ 0 h 896"/>
                  <a:gd name="T36" fmla="*/ 1 w 913"/>
                  <a:gd name="T37" fmla="*/ 0 h 896"/>
                  <a:gd name="T38" fmla="*/ 1 w 913"/>
                  <a:gd name="T39" fmla="*/ 1 h 896"/>
                  <a:gd name="T40" fmla="*/ 1 w 913"/>
                  <a:gd name="T41" fmla="*/ 1 h 896"/>
                  <a:gd name="T42" fmla="*/ 1 w 913"/>
                  <a:gd name="T43" fmla="*/ 1 h 896"/>
                  <a:gd name="T44" fmla="*/ 1 w 913"/>
                  <a:gd name="T45" fmla="*/ 1 h 896"/>
                  <a:gd name="T46" fmla="*/ 1 w 913"/>
                  <a:gd name="T47" fmla="*/ 1 h 896"/>
                  <a:gd name="T48" fmla="*/ 1 w 913"/>
                  <a:gd name="T49" fmla="*/ 1 h 896"/>
                  <a:gd name="T50" fmla="*/ 1 w 913"/>
                  <a:gd name="T51" fmla="*/ 1 h 896"/>
                  <a:gd name="T52" fmla="*/ 1 w 913"/>
                  <a:gd name="T53" fmla="*/ 1 h 896"/>
                  <a:gd name="T54" fmla="*/ 1 w 913"/>
                  <a:gd name="T55" fmla="*/ 1 h 896"/>
                  <a:gd name="T56" fmla="*/ 0 w 913"/>
                  <a:gd name="T57" fmla="*/ 1 h 896"/>
                  <a:gd name="T58" fmla="*/ 0 w 913"/>
                  <a:gd name="T59" fmla="*/ 1 h 896"/>
                  <a:gd name="T60" fmla="*/ 0 w 913"/>
                  <a:gd name="T61" fmla="*/ 1 h 896"/>
                  <a:gd name="T62" fmla="*/ 0 w 913"/>
                  <a:gd name="T63" fmla="*/ 1 h 896"/>
                  <a:gd name="T64" fmla="*/ 0 w 913"/>
                  <a:gd name="T65" fmla="*/ 1 h 896"/>
                  <a:gd name="T66" fmla="*/ 0 w 913"/>
                  <a:gd name="T67" fmla="*/ 1 h 896"/>
                  <a:gd name="T68" fmla="*/ 0 w 913"/>
                  <a:gd name="T69" fmla="*/ 0 h 896"/>
                  <a:gd name="T70" fmla="*/ 0 w 913"/>
                  <a:gd name="T71" fmla="*/ 0 h 896"/>
                  <a:gd name="T72" fmla="*/ 0 w 913"/>
                  <a:gd name="T73" fmla="*/ 0 h 896"/>
                  <a:gd name="T74" fmla="*/ 0 w 913"/>
                  <a:gd name="T75" fmla="*/ 0 h 896"/>
                  <a:gd name="T76" fmla="*/ 0 w 913"/>
                  <a:gd name="T77" fmla="*/ 0 h 896"/>
                  <a:gd name="T78" fmla="*/ 0 w 913"/>
                  <a:gd name="T79" fmla="*/ 0 h 896"/>
                  <a:gd name="T80" fmla="*/ 0 w 913"/>
                  <a:gd name="T81" fmla="*/ 0 h 896"/>
                  <a:gd name="T82" fmla="*/ 0 w 913"/>
                  <a:gd name="T83" fmla="*/ 0 h 8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13"/>
                  <a:gd name="T127" fmla="*/ 0 h 896"/>
                  <a:gd name="T128" fmla="*/ 913 w 913"/>
                  <a:gd name="T129" fmla="*/ 896 h 8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13" h="896">
                    <a:moveTo>
                      <a:pt x="146" y="0"/>
                    </a:moveTo>
                    <a:lnTo>
                      <a:pt x="153" y="0"/>
                    </a:lnTo>
                    <a:lnTo>
                      <a:pt x="161" y="0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81" y="8"/>
                    </a:lnTo>
                    <a:lnTo>
                      <a:pt x="186" y="21"/>
                    </a:lnTo>
                    <a:lnTo>
                      <a:pt x="192" y="34"/>
                    </a:lnTo>
                    <a:lnTo>
                      <a:pt x="200" y="51"/>
                    </a:lnTo>
                    <a:lnTo>
                      <a:pt x="209" y="67"/>
                    </a:lnTo>
                    <a:lnTo>
                      <a:pt x="222" y="83"/>
                    </a:lnTo>
                    <a:lnTo>
                      <a:pt x="237" y="98"/>
                    </a:lnTo>
                    <a:lnTo>
                      <a:pt x="256" y="111"/>
                    </a:lnTo>
                    <a:lnTo>
                      <a:pt x="263" y="114"/>
                    </a:lnTo>
                    <a:lnTo>
                      <a:pt x="272" y="116"/>
                    </a:lnTo>
                    <a:lnTo>
                      <a:pt x="285" y="118"/>
                    </a:lnTo>
                    <a:lnTo>
                      <a:pt x="301" y="121"/>
                    </a:lnTo>
                    <a:lnTo>
                      <a:pt x="318" y="122"/>
                    </a:lnTo>
                    <a:lnTo>
                      <a:pt x="337" y="123"/>
                    </a:lnTo>
                    <a:lnTo>
                      <a:pt x="357" y="124"/>
                    </a:lnTo>
                    <a:lnTo>
                      <a:pt x="378" y="125"/>
                    </a:lnTo>
                    <a:lnTo>
                      <a:pt x="399" y="125"/>
                    </a:lnTo>
                    <a:lnTo>
                      <a:pt x="420" y="124"/>
                    </a:lnTo>
                    <a:lnTo>
                      <a:pt x="441" y="123"/>
                    </a:lnTo>
                    <a:lnTo>
                      <a:pt x="460" y="121"/>
                    </a:lnTo>
                    <a:lnTo>
                      <a:pt x="478" y="117"/>
                    </a:lnTo>
                    <a:lnTo>
                      <a:pt x="494" y="114"/>
                    </a:lnTo>
                    <a:lnTo>
                      <a:pt x="508" y="108"/>
                    </a:lnTo>
                    <a:lnTo>
                      <a:pt x="518" y="102"/>
                    </a:lnTo>
                    <a:lnTo>
                      <a:pt x="527" y="94"/>
                    </a:lnTo>
                    <a:lnTo>
                      <a:pt x="531" y="86"/>
                    </a:lnTo>
                    <a:lnTo>
                      <a:pt x="532" y="79"/>
                    </a:lnTo>
                    <a:lnTo>
                      <a:pt x="532" y="72"/>
                    </a:lnTo>
                    <a:lnTo>
                      <a:pt x="530" y="66"/>
                    </a:lnTo>
                    <a:lnTo>
                      <a:pt x="528" y="59"/>
                    </a:lnTo>
                    <a:lnTo>
                      <a:pt x="523" y="51"/>
                    </a:lnTo>
                    <a:lnTo>
                      <a:pt x="517" y="41"/>
                    </a:lnTo>
                    <a:lnTo>
                      <a:pt x="510" y="31"/>
                    </a:lnTo>
                    <a:lnTo>
                      <a:pt x="502" y="22"/>
                    </a:lnTo>
                    <a:lnTo>
                      <a:pt x="495" y="11"/>
                    </a:lnTo>
                    <a:lnTo>
                      <a:pt x="487" y="2"/>
                    </a:lnTo>
                    <a:lnTo>
                      <a:pt x="507" y="3"/>
                    </a:lnTo>
                    <a:lnTo>
                      <a:pt x="524" y="5"/>
                    </a:lnTo>
                    <a:lnTo>
                      <a:pt x="541" y="7"/>
                    </a:lnTo>
                    <a:lnTo>
                      <a:pt x="554" y="9"/>
                    </a:lnTo>
                    <a:lnTo>
                      <a:pt x="567" y="12"/>
                    </a:lnTo>
                    <a:lnTo>
                      <a:pt x="577" y="15"/>
                    </a:lnTo>
                    <a:lnTo>
                      <a:pt x="585" y="18"/>
                    </a:lnTo>
                    <a:lnTo>
                      <a:pt x="589" y="23"/>
                    </a:lnTo>
                    <a:lnTo>
                      <a:pt x="589" y="24"/>
                    </a:lnTo>
                    <a:lnTo>
                      <a:pt x="603" y="40"/>
                    </a:lnTo>
                    <a:lnTo>
                      <a:pt x="618" y="62"/>
                    </a:lnTo>
                    <a:lnTo>
                      <a:pt x="636" y="91"/>
                    </a:lnTo>
                    <a:lnTo>
                      <a:pt x="653" y="126"/>
                    </a:lnTo>
                    <a:lnTo>
                      <a:pt x="673" y="167"/>
                    </a:lnTo>
                    <a:lnTo>
                      <a:pt x="693" y="212"/>
                    </a:lnTo>
                    <a:lnTo>
                      <a:pt x="714" y="261"/>
                    </a:lnTo>
                    <a:lnTo>
                      <a:pt x="735" y="315"/>
                    </a:lnTo>
                    <a:lnTo>
                      <a:pt x="757" y="370"/>
                    </a:lnTo>
                    <a:lnTo>
                      <a:pt x="779" y="429"/>
                    </a:lnTo>
                    <a:lnTo>
                      <a:pt x="801" y="490"/>
                    </a:lnTo>
                    <a:lnTo>
                      <a:pt x="824" y="552"/>
                    </a:lnTo>
                    <a:lnTo>
                      <a:pt x="846" y="616"/>
                    </a:lnTo>
                    <a:lnTo>
                      <a:pt x="868" y="678"/>
                    </a:lnTo>
                    <a:lnTo>
                      <a:pt x="891" y="742"/>
                    </a:lnTo>
                    <a:lnTo>
                      <a:pt x="913" y="805"/>
                    </a:lnTo>
                    <a:lnTo>
                      <a:pt x="910" y="804"/>
                    </a:lnTo>
                    <a:lnTo>
                      <a:pt x="909" y="803"/>
                    </a:lnTo>
                    <a:lnTo>
                      <a:pt x="907" y="800"/>
                    </a:lnTo>
                    <a:lnTo>
                      <a:pt x="905" y="799"/>
                    </a:lnTo>
                    <a:lnTo>
                      <a:pt x="895" y="797"/>
                    </a:lnTo>
                    <a:lnTo>
                      <a:pt x="875" y="796"/>
                    </a:lnTo>
                    <a:lnTo>
                      <a:pt x="849" y="797"/>
                    </a:lnTo>
                    <a:lnTo>
                      <a:pt x="814" y="799"/>
                    </a:lnTo>
                    <a:lnTo>
                      <a:pt x="774" y="802"/>
                    </a:lnTo>
                    <a:lnTo>
                      <a:pt x="730" y="806"/>
                    </a:lnTo>
                    <a:lnTo>
                      <a:pt x="682" y="811"/>
                    </a:lnTo>
                    <a:lnTo>
                      <a:pt x="634" y="816"/>
                    </a:lnTo>
                    <a:lnTo>
                      <a:pt x="585" y="821"/>
                    </a:lnTo>
                    <a:lnTo>
                      <a:pt x="538" y="827"/>
                    </a:lnTo>
                    <a:lnTo>
                      <a:pt x="493" y="833"/>
                    </a:lnTo>
                    <a:lnTo>
                      <a:pt x="452" y="838"/>
                    </a:lnTo>
                    <a:lnTo>
                      <a:pt x="417" y="842"/>
                    </a:lnTo>
                    <a:lnTo>
                      <a:pt x="389" y="847"/>
                    </a:lnTo>
                    <a:lnTo>
                      <a:pt x="368" y="850"/>
                    </a:lnTo>
                    <a:lnTo>
                      <a:pt x="358" y="853"/>
                    </a:lnTo>
                    <a:lnTo>
                      <a:pt x="349" y="856"/>
                    </a:lnTo>
                    <a:lnTo>
                      <a:pt x="339" y="861"/>
                    </a:lnTo>
                    <a:lnTo>
                      <a:pt x="331" y="867"/>
                    </a:lnTo>
                    <a:lnTo>
                      <a:pt x="325" y="873"/>
                    </a:lnTo>
                    <a:lnTo>
                      <a:pt x="318" y="878"/>
                    </a:lnTo>
                    <a:lnTo>
                      <a:pt x="314" y="884"/>
                    </a:lnTo>
                    <a:lnTo>
                      <a:pt x="309" y="890"/>
                    </a:lnTo>
                    <a:lnTo>
                      <a:pt x="306" y="896"/>
                    </a:lnTo>
                    <a:lnTo>
                      <a:pt x="280" y="825"/>
                    </a:lnTo>
                    <a:lnTo>
                      <a:pt x="253" y="753"/>
                    </a:lnTo>
                    <a:lnTo>
                      <a:pt x="227" y="681"/>
                    </a:lnTo>
                    <a:lnTo>
                      <a:pt x="201" y="609"/>
                    </a:lnTo>
                    <a:lnTo>
                      <a:pt x="175" y="538"/>
                    </a:lnTo>
                    <a:lnTo>
                      <a:pt x="150" y="469"/>
                    </a:lnTo>
                    <a:lnTo>
                      <a:pt x="125" y="402"/>
                    </a:lnTo>
                    <a:lnTo>
                      <a:pt x="102" y="338"/>
                    </a:lnTo>
                    <a:lnTo>
                      <a:pt x="81" y="279"/>
                    </a:lnTo>
                    <a:lnTo>
                      <a:pt x="61" y="224"/>
                    </a:lnTo>
                    <a:lnTo>
                      <a:pt x="44" y="175"/>
                    </a:lnTo>
                    <a:lnTo>
                      <a:pt x="29" y="132"/>
                    </a:lnTo>
                    <a:lnTo>
                      <a:pt x="17" y="97"/>
                    </a:lnTo>
                    <a:lnTo>
                      <a:pt x="8" y="68"/>
                    </a:lnTo>
                    <a:lnTo>
                      <a:pt x="2" y="50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3" y="33"/>
                    </a:lnTo>
                    <a:lnTo>
                      <a:pt x="7" y="28"/>
                    </a:lnTo>
                    <a:lnTo>
                      <a:pt x="14" y="22"/>
                    </a:lnTo>
                    <a:lnTo>
                      <a:pt x="22" y="16"/>
                    </a:lnTo>
                    <a:lnTo>
                      <a:pt x="32" y="10"/>
                    </a:lnTo>
                    <a:lnTo>
                      <a:pt x="44" y="5"/>
                    </a:lnTo>
                    <a:lnTo>
                      <a:pt x="57" y="3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3" y="2"/>
                    </a:lnTo>
                    <a:lnTo>
                      <a:pt x="92" y="2"/>
                    </a:lnTo>
                    <a:lnTo>
                      <a:pt x="101" y="1"/>
                    </a:lnTo>
                    <a:lnTo>
                      <a:pt x="111" y="1"/>
                    </a:lnTo>
                    <a:lnTo>
                      <a:pt x="122" y="1"/>
                    </a:lnTo>
                    <a:lnTo>
                      <a:pt x="133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9" name="Freeform 239"/>
              <p:cNvSpPr>
                <a:spLocks/>
              </p:cNvSpPr>
              <p:nvPr/>
            </p:nvSpPr>
            <p:spPr bwMode="auto">
              <a:xfrm>
                <a:off x="1669" y="2398"/>
                <a:ext cx="37" cy="32"/>
              </a:xfrm>
              <a:custGeom>
                <a:avLst/>
                <a:gdLst>
                  <a:gd name="T0" fmla="*/ 0 w 110"/>
                  <a:gd name="T1" fmla="*/ 0 h 94"/>
                  <a:gd name="T2" fmla="*/ 0 w 110"/>
                  <a:gd name="T3" fmla="*/ 0 h 94"/>
                  <a:gd name="T4" fmla="*/ 0 w 110"/>
                  <a:gd name="T5" fmla="*/ 0 h 94"/>
                  <a:gd name="T6" fmla="*/ 0 w 110"/>
                  <a:gd name="T7" fmla="*/ 0 h 94"/>
                  <a:gd name="T8" fmla="*/ 0 w 110"/>
                  <a:gd name="T9" fmla="*/ 0 h 94"/>
                  <a:gd name="T10" fmla="*/ 0 w 110"/>
                  <a:gd name="T11" fmla="*/ 0 h 94"/>
                  <a:gd name="T12" fmla="*/ 0 w 110"/>
                  <a:gd name="T13" fmla="*/ 0 h 94"/>
                  <a:gd name="T14" fmla="*/ 0 w 110"/>
                  <a:gd name="T15" fmla="*/ 0 h 94"/>
                  <a:gd name="T16" fmla="*/ 0 w 110"/>
                  <a:gd name="T17" fmla="*/ 0 h 94"/>
                  <a:gd name="T18" fmla="*/ 0 w 110"/>
                  <a:gd name="T19" fmla="*/ 0 h 94"/>
                  <a:gd name="T20" fmla="*/ 0 w 110"/>
                  <a:gd name="T21" fmla="*/ 0 h 94"/>
                  <a:gd name="T22" fmla="*/ 0 w 110"/>
                  <a:gd name="T23" fmla="*/ 0 h 94"/>
                  <a:gd name="T24" fmla="*/ 0 w 110"/>
                  <a:gd name="T25" fmla="*/ 0 h 94"/>
                  <a:gd name="T26" fmla="*/ 0 w 110"/>
                  <a:gd name="T27" fmla="*/ 0 h 94"/>
                  <a:gd name="T28" fmla="*/ 0 w 110"/>
                  <a:gd name="T29" fmla="*/ 0 h 94"/>
                  <a:gd name="T30" fmla="*/ 0 w 110"/>
                  <a:gd name="T31" fmla="*/ 0 h 94"/>
                  <a:gd name="T32" fmla="*/ 0 w 110"/>
                  <a:gd name="T33" fmla="*/ 0 h 94"/>
                  <a:gd name="T34" fmla="*/ 0 w 110"/>
                  <a:gd name="T35" fmla="*/ 0 h 94"/>
                  <a:gd name="T36" fmla="*/ 0 w 110"/>
                  <a:gd name="T37" fmla="*/ 0 h 94"/>
                  <a:gd name="T38" fmla="*/ 0 w 110"/>
                  <a:gd name="T39" fmla="*/ 0 h 94"/>
                  <a:gd name="T40" fmla="*/ 0 w 110"/>
                  <a:gd name="T41" fmla="*/ 0 h 94"/>
                  <a:gd name="T42" fmla="*/ 0 w 110"/>
                  <a:gd name="T43" fmla="*/ 0 h 94"/>
                  <a:gd name="T44" fmla="*/ 0 w 110"/>
                  <a:gd name="T45" fmla="*/ 0 h 94"/>
                  <a:gd name="T46" fmla="*/ 0 w 110"/>
                  <a:gd name="T47" fmla="*/ 0 h 94"/>
                  <a:gd name="T48" fmla="*/ 0 w 110"/>
                  <a:gd name="T49" fmla="*/ 0 h 94"/>
                  <a:gd name="T50" fmla="*/ 0 w 110"/>
                  <a:gd name="T51" fmla="*/ 0 h 94"/>
                  <a:gd name="T52" fmla="*/ 0 w 110"/>
                  <a:gd name="T53" fmla="*/ 0 h 94"/>
                  <a:gd name="T54" fmla="*/ 0 w 110"/>
                  <a:gd name="T55" fmla="*/ 0 h 94"/>
                  <a:gd name="T56" fmla="*/ 0 w 110"/>
                  <a:gd name="T57" fmla="*/ 0 h 94"/>
                  <a:gd name="T58" fmla="*/ 0 w 110"/>
                  <a:gd name="T59" fmla="*/ 0 h 94"/>
                  <a:gd name="T60" fmla="*/ 0 w 110"/>
                  <a:gd name="T61" fmla="*/ 0 h 94"/>
                  <a:gd name="T62" fmla="*/ 0 w 110"/>
                  <a:gd name="T63" fmla="*/ 0 h 94"/>
                  <a:gd name="T64" fmla="*/ 0 w 110"/>
                  <a:gd name="T65" fmla="*/ 0 h 94"/>
                  <a:gd name="T66" fmla="*/ 0 w 110"/>
                  <a:gd name="T67" fmla="*/ 0 h 94"/>
                  <a:gd name="T68" fmla="*/ 0 w 110"/>
                  <a:gd name="T69" fmla="*/ 0 h 94"/>
                  <a:gd name="T70" fmla="*/ 0 w 110"/>
                  <a:gd name="T71" fmla="*/ 0 h 94"/>
                  <a:gd name="T72" fmla="*/ 0 w 110"/>
                  <a:gd name="T73" fmla="*/ 0 h 94"/>
                  <a:gd name="T74" fmla="*/ 0 w 110"/>
                  <a:gd name="T75" fmla="*/ 0 h 94"/>
                  <a:gd name="T76" fmla="*/ 0 w 110"/>
                  <a:gd name="T77" fmla="*/ 0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0"/>
                  <a:gd name="T118" fmla="*/ 0 h 94"/>
                  <a:gd name="T119" fmla="*/ 110 w 110"/>
                  <a:gd name="T120" fmla="*/ 94 h 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0" h="94">
                    <a:moveTo>
                      <a:pt x="2" y="19"/>
                    </a:moveTo>
                    <a:lnTo>
                      <a:pt x="2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30" y="2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60" y="5"/>
                    </a:lnTo>
                    <a:lnTo>
                      <a:pt x="67" y="9"/>
                    </a:lnTo>
                    <a:lnTo>
                      <a:pt x="75" y="15"/>
                    </a:lnTo>
                    <a:lnTo>
                      <a:pt x="82" y="22"/>
                    </a:lnTo>
                    <a:lnTo>
                      <a:pt x="89" y="29"/>
                    </a:lnTo>
                    <a:lnTo>
                      <a:pt x="96" y="38"/>
                    </a:lnTo>
                    <a:lnTo>
                      <a:pt x="103" y="49"/>
                    </a:lnTo>
                    <a:lnTo>
                      <a:pt x="110" y="59"/>
                    </a:lnTo>
                    <a:lnTo>
                      <a:pt x="102" y="57"/>
                    </a:lnTo>
                    <a:lnTo>
                      <a:pt x="94" y="56"/>
                    </a:lnTo>
                    <a:lnTo>
                      <a:pt x="86" y="56"/>
                    </a:lnTo>
                    <a:lnTo>
                      <a:pt x="77" y="57"/>
                    </a:lnTo>
                    <a:lnTo>
                      <a:pt x="67" y="59"/>
                    </a:lnTo>
                    <a:lnTo>
                      <a:pt x="58" y="63"/>
                    </a:lnTo>
                    <a:lnTo>
                      <a:pt x="49" y="66"/>
                    </a:lnTo>
                    <a:lnTo>
                      <a:pt x="41" y="71"/>
                    </a:lnTo>
                    <a:lnTo>
                      <a:pt x="31" y="77"/>
                    </a:lnTo>
                    <a:lnTo>
                      <a:pt x="24" y="83"/>
                    </a:lnTo>
                    <a:lnTo>
                      <a:pt x="17" y="88"/>
                    </a:lnTo>
                    <a:lnTo>
                      <a:pt x="11" y="94"/>
                    </a:lnTo>
                    <a:lnTo>
                      <a:pt x="6" y="69"/>
                    </a:lnTo>
                    <a:lnTo>
                      <a:pt x="2" y="47"/>
                    </a:lnTo>
                    <a:lnTo>
                      <a:pt x="0" y="3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0" name="Freeform 240"/>
              <p:cNvSpPr>
                <a:spLocks/>
              </p:cNvSpPr>
              <p:nvPr/>
            </p:nvSpPr>
            <p:spPr bwMode="auto">
              <a:xfrm>
                <a:off x="1674" y="2419"/>
                <a:ext cx="63" cy="94"/>
              </a:xfrm>
              <a:custGeom>
                <a:avLst/>
                <a:gdLst>
                  <a:gd name="T0" fmla="*/ 0 w 188"/>
                  <a:gd name="T1" fmla="*/ 0 h 281"/>
                  <a:gd name="T2" fmla="*/ 0 w 188"/>
                  <a:gd name="T3" fmla="*/ 0 h 281"/>
                  <a:gd name="T4" fmla="*/ 0 w 188"/>
                  <a:gd name="T5" fmla="*/ 0 h 281"/>
                  <a:gd name="T6" fmla="*/ 0 w 188"/>
                  <a:gd name="T7" fmla="*/ 0 h 281"/>
                  <a:gd name="T8" fmla="*/ 0 w 188"/>
                  <a:gd name="T9" fmla="*/ 0 h 281"/>
                  <a:gd name="T10" fmla="*/ 0 w 188"/>
                  <a:gd name="T11" fmla="*/ 0 h 281"/>
                  <a:gd name="T12" fmla="*/ 0 w 188"/>
                  <a:gd name="T13" fmla="*/ 0 h 281"/>
                  <a:gd name="T14" fmla="*/ 0 w 188"/>
                  <a:gd name="T15" fmla="*/ 0 h 281"/>
                  <a:gd name="T16" fmla="*/ 0 w 188"/>
                  <a:gd name="T17" fmla="*/ 0 h 281"/>
                  <a:gd name="T18" fmla="*/ 0 w 188"/>
                  <a:gd name="T19" fmla="*/ 0 h 281"/>
                  <a:gd name="T20" fmla="*/ 0 w 188"/>
                  <a:gd name="T21" fmla="*/ 0 h 281"/>
                  <a:gd name="T22" fmla="*/ 0 w 188"/>
                  <a:gd name="T23" fmla="*/ 0 h 281"/>
                  <a:gd name="T24" fmla="*/ 0 w 188"/>
                  <a:gd name="T25" fmla="*/ 0 h 281"/>
                  <a:gd name="T26" fmla="*/ 0 w 188"/>
                  <a:gd name="T27" fmla="*/ 0 h 281"/>
                  <a:gd name="T28" fmla="*/ 0 w 188"/>
                  <a:gd name="T29" fmla="*/ 0 h 281"/>
                  <a:gd name="T30" fmla="*/ 0 w 188"/>
                  <a:gd name="T31" fmla="*/ 0 h 281"/>
                  <a:gd name="T32" fmla="*/ 0 w 188"/>
                  <a:gd name="T33" fmla="*/ 0 h 281"/>
                  <a:gd name="T34" fmla="*/ 0 w 188"/>
                  <a:gd name="T35" fmla="*/ 0 h 281"/>
                  <a:gd name="T36" fmla="*/ 0 w 188"/>
                  <a:gd name="T37" fmla="*/ 0 h 281"/>
                  <a:gd name="T38" fmla="*/ 0 w 188"/>
                  <a:gd name="T39" fmla="*/ 0 h 281"/>
                  <a:gd name="T40" fmla="*/ 0 w 188"/>
                  <a:gd name="T41" fmla="*/ 0 h 281"/>
                  <a:gd name="T42" fmla="*/ 0 w 188"/>
                  <a:gd name="T43" fmla="*/ 0 h 281"/>
                  <a:gd name="T44" fmla="*/ 0 w 188"/>
                  <a:gd name="T45" fmla="*/ 0 h 281"/>
                  <a:gd name="T46" fmla="*/ 0 w 188"/>
                  <a:gd name="T47" fmla="*/ 0 h 281"/>
                  <a:gd name="T48" fmla="*/ 0 w 188"/>
                  <a:gd name="T49" fmla="*/ 0 h 281"/>
                  <a:gd name="T50" fmla="*/ 0 w 188"/>
                  <a:gd name="T51" fmla="*/ 0 h 281"/>
                  <a:gd name="T52" fmla="*/ 0 w 188"/>
                  <a:gd name="T53" fmla="*/ 0 h 281"/>
                  <a:gd name="T54" fmla="*/ 0 w 188"/>
                  <a:gd name="T55" fmla="*/ 0 h 281"/>
                  <a:gd name="T56" fmla="*/ 0 w 188"/>
                  <a:gd name="T57" fmla="*/ 0 h 281"/>
                  <a:gd name="T58" fmla="*/ 0 w 188"/>
                  <a:gd name="T59" fmla="*/ 0 h 281"/>
                  <a:gd name="T60" fmla="*/ 0 w 188"/>
                  <a:gd name="T61" fmla="*/ 0 h 281"/>
                  <a:gd name="T62" fmla="*/ 0 w 188"/>
                  <a:gd name="T63" fmla="*/ 0 h 281"/>
                  <a:gd name="T64" fmla="*/ 0 w 188"/>
                  <a:gd name="T65" fmla="*/ 0 h 281"/>
                  <a:gd name="T66" fmla="*/ 0 w 188"/>
                  <a:gd name="T67" fmla="*/ 0 h 281"/>
                  <a:gd name="T68" fmla="*/ 0 w 188"/>
                  <a:gd name="T69" fmla="*/ 0 h 281"/>
                  <a:gd name="T70" fmla="*/ 0 w 188"/>
                  <a:gd name="T71" fmla="*/ 0 h 281"/>
                  <a:gd name="T72" fmla="*/ 0 w 188"/>
                  <a:gd name="T73" fmla="*/ 0 h 281"/>
                  <a:gd name="T74" fmla="*/ 0 w 188"/>
                  <a:gd name="T75" fmla="*/ 0 h 281"/>
                  <a:gd name="T76" fmla="*/ 0 w 188"/>
                  <a:gd name="T77" fmla="*/ 0 h 281"/>
                  <a:gd name="T78" fmla="*/ 0 w 188"/>
                  <a:gd name="T79" fmla="*/ 0 h 281"/>
                  <a:gd name="T80" fmla="*/ 0 w 188"/>
                  <a:gd name="T81" fmla="*/ 0 h 281"/>
                  <a:gd name="T82" fmla="*/ 0 w 188"/>
                  <a:gd name="T83" fmla="*/ 0 h 281"/>
                  <a:gd name="T84" fmla="*/ 0 w 188"/>
                  <a:gd name="T85" fmla="*/ 0 h 281"/>
                  <a:gd name="T86" fmla="*/ 0 w 188"/>
                  <a:gd name="T87" fmla="*/ 0 h 281"/>
                  <a:gd name="T88" fmla="*/ 0 w 188"/>
                  <a:gd name="T89" fmla="*/ 0 h 2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281"/>
                  <a:gd name="T137" fmla="*/ 188 w 188"/>
                  <a:gd name="T138" fmla="*/ 281 h 2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281">
                    <a:moveTo>
                      <a:pt x="0" y="39"/>
                    </a:moveTo>
                    <a:lnTo>
                      <a:pt x="6" y="32"/>
                    </a:lnTo>
                    <a:lnTo>
                      <a:pt x="13" y="25"/>
                    </a:lnTo>
                    <a:lnTo>
                      <a:pt x="21" y="20"/>
                    </a:lnTo>
                    <a:lnTo>
                      <a:pt x="29" y="14"/>
                    </a:lnTo>
                    <a:lnTo>
                      <a:pt x="39" y="9"/>
                    </a:lnTo>
                    <a:lnTo>
                      <a:pt x="50" y="4"/>
                    </a:lnTo>
                    <a:lnTo>
                      <a:pt x="60" y="1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89" y="1"/>
                    </a:lnTo>
                    <a:lnTo>
                      <a:pt x="96" y="4"/>
                    </a:lnTo>
                    <a:lnTo>
                      <a:pt x="103" y="9"/>
                    </a:lnTo>
                    <a:lnTo>
                      <a:pt x="110" y="23"/>
                    </a:lnTo>
                    <a:lnTo>
                      <a:pt x="118" y="39"/>
                    </a:lnTo>
                    <a:lnTo>
                      <a:pt x="125" y="54"/>
                    </a:lnTo>
                    <a:lnTo>
                      <a:pt x="132" y="72"/>
                    </a:lnTo>
                    <a:lnTo>
                      <a:pt x="141" y="88"/>
                    </a:lnTo>
                    <a:lnTo>
                      <a:pt x="147" y="106"/>
                    </a:lnTo>
                    <a:lnTo>
                      <a:pt x="154" y="124"/>
                    </a:lnTo>
                    <a:lnTo>
                      <a:pt x="161" y="142"/>
                    </a:lnTo>
                    <a:lnTo>
                      <a:pt x="167" y="158"/>
                    </a:lnTo>
                    <a:lnTo>
                      <a:pt x="174" y="175"/>
                    </a:lnTo>
                    <a:lnTo>
                      <a:pt x="181" y="192"/>
                    </a:lnTo>
                    <a:lnTo>
                      <a:pt x="188" y="208"/>
                    </a:lnTo>
                    <a:lnTo>
                      <a:pt x="175" y="209"/>
                    </a:lnTo>
                    <a:lnTo>
                      <a:pt x="163" y="212"/>
                    </a:lnTo>
                    <a:lnTo>
                      <a:pt x="151" y="217"/>
                    </a:lnTo>
                    <a:lnTo>
                      <a:pt x="139" y="223"/>
                    </a:lnTo>
                    <a:lnTo>
                      <a:pt x="129" y="230"/>
                    </a:lnTo>
                    <a:lnTo>
                      <a:pt x="121" y="237"/>
                    </a:lnTo>
                    <a:lnTo>
                      <a:pt x="114" y="244"/>
                    </a:lnTo>
                    <a:lnTo>
                      <a:pt x="109" y="252"/>
                    </a:lnTo>
                    <a:lnTo>
                      <a:pt x="104" y="257"/>
                    </a:lnTo>
                    <a:lnTo>
                      <a:pt x="100" y="262"/>
                    </a:lnTo>
                    <a:lnTo>
                      <a:pt x="94" y="272"/>
                    </a:lnTo>
                    <a:lnTo>
                      <a:pt x="88" y="281"/>
                    </a:lnTo>
                    <a:lnTo>
                      <a:pt x="77" y="252"/>
                    </a:lnTo>
                    <a:lnTo>
                      <a:pt x="64" y="222"/>
                    </a:lnTo>
                    <a:lnTo>
                      <a:pt x="52" y="190"/>
                    </a:lnTo>
                    <a:lnTo>
                      <a:pt x="39" y="159"/>
                    </a:lnTo>
                    <a:lnTo>
                      <a:pt x="28" y="128"/>
                    </a:lnTo>
                    <a:lnTo>
                      <a:pt x="17" y="96"/>
                    </a:lnTo>
                    <a:lnTo>
                      <a:pt x="8" y="6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1" name="Freeform 241"/>
              <p:cNvSpPr>
                <a:spLocks/>
              </p:cNvSpPr>
              <p:nvPr/>
            </p:nvSpPr>
            <p:spPr bwMode="auto">
              <a:xfrm>
                <a:off x="1717" y="2615"/>
                <a:ext cx="109" cy="307"/>
              </a:xfrm>
              <a:custGeom>
                <a:avLst/>
                <a:gdLst>
                  <a:gd name="T0" fmla="*/ 0 w 327"/>
                  <a:gd name="T1" fmla="*/ 0 h 921"/>
                  <a:gd name="T2" fmla="*/ 0 w 327"/>
                  <a:gd name="T3" fmla="*/ 0 h 921"/>
                  <a:gd name="T4" fmla="*/ 0 w 327"/>
                  <a:gd name="T5" fmla="*/ 0 h 921"/>
                  <a:gd name="T6" fmla="*/ 0 w 327"/>
                  <a:gd name="T7" fmla="*/ 0 h 921"/>
                  <a:gd name="T8" fmla="*/ 0 w 327"/>
                  <a:gd name="T9" fmla="*/ 0 h 921"/>
                  <a:gd name="T10" fmla="*/ 0 w 327"/>
                  <a:gd name="T11" fmla="*/ 0 h 921"/>
                  <a:gd name="T12" fmla="*/ 0 w 327"/>
                  <a:gd name="T13" fmla="*/ 0 h 921"/>
                  <a:gd name="T14" fmla="*/ 0 w 327"/>
                  <a:gd name="T15" fmla="*/ 0 h 921"/>
                  <a:gd name="T16" fmla="*/ 0 w 327"/>
                  <a:gd name="T17" fmla="*/ 0 h 921"/>
                  <a:gd name="T18" fmla="*/ 0 w 327"/>
                  <a:gd name="T19" fmla="*/ 0 h 921"/>
                  <a:gd name="T20" fmla="*/ 0 w 327"/>
                  <a:gd name="T21" fmla="*/ 0 h 921"/>
                  <a:gd name="T22" fmla="*/ 0 w 327"/>
                  <a:gd name="T23" fmla="*/ 0 h 921"/>
                  <a:gd name="T24" fmla="*/ 0 w 327"/>
                  <a:gd name="T25" fmla="*/ 0 h 921"/>
                  <a:gd name="T26" fmla="*/ 0 w 327"/>
                  <a:gd name="T27" fmla="*/ 0 h 921"/>
                  <a:gd name="T28" fmla="*/ 0 w 327"/>
                  <a:gd name="T29" fmla="*/ 0 h 921"/>
                  <a:gd name="T30" fmla="*/ 0 w 327"/>
                  <a:gd name="T31" fmla="*/ 1 h 921"/>
                  <a:gd name="T32" fmla="*/ 0 w 327"/>
                  <a:gd name="T33" fmla="*/ 1 h 921"/>
                  <a:gd name="T34" fmla="*/ 0 w 327"/>
                  <a:gd name="T35" fmla="*/ 1 h 921"/>
                  <a:gd name="T36" fmla="*/ 0 w 327"/>
                  <a:gd name="T37" fmla="*/ 1 h 921"/>
                  <a:gd name="T38" fmla="*/ 0 w 327"/>
                  <a:gd name="T39" fmla="*/ 1 h 921"/>
                  <a:gd name="T40" fmla="*/ 0 w 327"/>
                  <a:gd name="T41" fmla="*/ 1 h 921"/>
                  <a:gd name="T42" fmla="*/ 0 w 327"/>
                  <a:gd name="T43" fmla="*/ 1 h 921"/>
                  <a:gd name="T44" fmla="*/ 0 w 327"/>
                  <a:gd name="T45" fmla="*/ 1 h 921"/>
                  <a:gd name="T46" fmla="*/ 0 w 327"/>
                  <a:gd name="T47" fmla="*/ 1 h 921"/>
                  <a:gd name="T48" fmla="*/ 0 w 327"/>
                  <a:gd name="T49" fmla="*/ 1 h 921"/>
                  <a:gd name="T50" fmla="*/ 0 w 327"/>
                  <a:gd name="T51" fmla="*/ 1 h 921"/>
                  <a:gd name="T52" fmla="*/ 0 w 327"/>
                  <a:gd name="T53" fmla="*/ 1 h 921"/>
                  <a:gd name="T54" fmla="*/ 0 w 327"/>
                  <a:gd name="T55" fmla="*/ 1 h 921"/>
                  <a:gd name="T56" fmla="*/ 0 w 327"/>
                  <a:gd name="T57" fmla="*/ 1 h 921"/>
                  <a:gd name="T58" fmla="*/ 0 w 327"/>
                  <a:gd name="T59" fmla="*/ 1 h 921"/>
                  <a:gd name="T60" fmla="*/ 0 w 327"/>
                  <a:gd name="T61" fmla="*/ 1 h 921"/>
                  <a:gd name="T62" fmla="*/ 0 w 327"/>
                  <a:gd name="T63" fmla="*/ 1 h 921"/>
                  <a:gd name="T64" fmla="*/ 0 w 327"/>
                  <a:gd name="T65" fmla="*/ 1 h 921"/>
                  <a:gd name="T66" fmla="*/ 0 w 327"/>
                  <a:gd name="T67" fmla="*/ 1 h 921"/>
                  <a:gd name="T68" fmla="*/ 0 w 327"/>
                  <a:gd name="T69" fmla="*/ 1 h 921"/>
                  <a:gd name="T70" fmla="*/ 0 w 327"/>
                  <a:gd name="T71" fmla="*/ 1 h 921"/>
                  <a:gd name="T72" fmla="*/ 0 w 327"/>
                  <a:gd name="T73" fmla="*/ 1 h 921"/>
                  <a:gd name="T74" fmla="*/ 0 w 327"/>
                  <a:gd name="T75" fmla="*/ 1 h 921"/>
                  <a:gd name="T76" fmla="*/ 0 w 327"/>
                  <a:gd name="T77" fmla="*/ 1 h 921"/>
                  <a:gd name="T78" fmla="*/ 0 w 327"/>
                  <a:gd name="T79" fmla="*/ 1 h 921"/>
                  <a:gd name="T80" fmla="*/ 0 w 327"/>
                  <a:gd name="T81" fmla="*/ 1 h 921"/>
                  <a:gd name="T82" fmla="*/ 0 w 327"/>
                  <a:gd name="T83" fmla="*/ 1 h 921"/>
                  <a:gd name="T84" fmla="*/ 0 w 327"/>
                  <a:gd name="T85" fmla="*/ 1 h 921"/>
                  <a:gd name="T86" fmla="*/ 0 w 327"/>
                  <a:gd name="T87" fmla="*/ 1 h 921"/>
                  <a:gd name="T88" fmla="*/ 0 w 327"/>
                  <a:gd name="T89" fmla="*/ 1 h 921"/>
                  <a:gd name="T90" fmla="*/ 0 w 327"/>
                  <a:gd name="T91" fmla="*/ 1 h 921"/>
                  <a:gd name="T92" fmla="*/ 0 w 327"/>
                  <a:gd name="T93" fmla="*/ 1 h 921"/>
                  <a:gd name="T94" fmla="*/ 0 w 327"/>
                  <a:gd name="T95" fmla="*/ 1 h 921"/>
                  <a:gd name="T96" fmla="*/ 0 w 327"/>
                  <a:gd name="T97" fmla="*/ 1 h 921"/>
                  <a:gd name="T98" fmla="*/ 0 w 327"/>
                  <a:gd name="T99" fmla="*/ 0 h 921"/>
                  <a:gd name="T100" fmla="*/ 0 w 327"/>
                  <a:gd name="T101" fmla="*/ 0 h 921"/>
                  <a:gd name="T102" fmla="*/ 0 w 327"/>
                  <a:gd name="T103" fmla="*/ 0 h 921"/>
                  <a:gd name="T104" fmla="*/ 0 w 327"/>
                  <a:gd name="T105" fmla="*/ 0 h 921"/>
                  <a:gd name="T106" fmla="*/ 0 w 327"/>
                  <a:gd name="T107" fmla="*/ 0 h 921"/>
                  <a:gd name="T108" fmla="*/ 0 w 327"/>
                  <a:gd name="T109" fmla="*/ 0 h 921"/>
                  <a:gd name="T110" fmla="*/ 0 w 327"/>
                  <a:gd name="T111" fmla="*/ 0 h 921"/>
                  <a:gd name="T112" fmla="*/ 0 w 327"/>
                  <a:gd name="T113" fmla="*/ 0 h 9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7"/>
                  <a:gd name="T172" fmla="*/ 0 h 921"/>
                  <a:gd name="T173" fmla="*/ 327 w 327"/>
                  <a:gd name="T174" fmla="*/ 921 h 9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7" h="921">
                    <a:moveTo>
                      <a:pt x="0" y="8"/>
                    </a:move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9" y="30"/>
                    </a:lnTo>
                    <a:lnTo>
                      <a:pt x="42" y="72"/>
                    </a:lnTo>
                    <a:lnTo>
                      <a:pt x="60" y="129"/>
                    </a:lnTo>
                    <a:lnTo>
                      <a:pt x="83" y="196"/>
                    </a:lnTo>
                    <a:lnTo>
                      <a:pt x="108" y="269"/>
                    </a:lnTo>
                    <a:lnTo>
                      <a:pt x="132" y="341"/>
                    </a:lnTo>
                    <a:lnTo>
                      <a:pt x="156" y="409"/>
                    </a:lnTo>
                    <a:lnTo>
                      <a:pt x="174" y="465"/>
                    </a:lnTo>
                    <a:lnTo>
                      <a:pt x="202" y="546"/>
                    </a:lnTo>
                    <a:lnTo>
                      <a:pt x="229" y="625"/>
                    </a:lnTo>
                    <a:lnTo>
                      <a:pt x="253" y="698"/>
                    </a:lnTo>
                    <a:lnTo>
                      <a:pt x="277" y="764"/>
                    </a:lnTo>
                    <a:lnTo>
                      <a:pt x="295" y="820"/>
                    </a:lnTo>
                    <a:lnTo>
                      <a:pt x="310" y="864"/>
                    </a:lnTo>
                    <a:lnTo>
                      <a:pt x="321" y="893"/>
                    </a:lnTo>
                    <a:lnTo>
                      <a:pt x="325" y="905"/>
                    </a:lnTo>
                    <a:lnTo>
                      <a:pt x="327" y="906"/>
                    </a:lnTo>
                    <a:lnTo>
                      <a:pt x="327" y="907"/>
                    </a:lnTo>
                    <a:lnTo>
                      <a:pt x="327" y="910"/>
                    </a:lnTo>
                    <a:lnTo>
                      <a:pt x="325" y="911"/>
                    </a:lnTo>
                    <a:lnTo>
                      <a:pt x="323" y="914"/>
                    </a:lnTo>
                    <a:lnTo>
                      <a:pt x="320" y="917"/>
                    </a:lnTo>
                    <a:lnTo>
                      <a:pt x="315" y="919"/>
                    </a:lnTo>
                    <a:lnTo>
                      <a:pt x="310" y="921"/>
                    </a:lnTo>
                    <a:lnTo>
                      <a:pt x="304" y="904"/>
                    </a:lnTo>
                    <a:lnTo>
                      <a:pt x="297" y="885"/>
                    </a:lnTo>
                    <a:lnTo>
                      <a:pt x="292" y="867"/>
                    </a:lnTo>
                    <a:lnTo>
                      <a:pt x="285" y="849"/>
                    </a:lnTo>
                    <a:lnTo>
                      <a:pt x="279" y="831"/>
                    </a:lnTo>
                    <a:lnTo>
                      <a:pt x="272" y="812"/>
                    </a:lnTo>
                    <a:lnTo>
                      <a:pt x="266" y="793"/>
                    </a:lnTo>
                    <a:lnTo>
                      <a:pt x="259" y="775"/>
                    </a:lnTo>
                    <a:lnTo>
                      <a:pt x="242" y="727"/>
                    </a:lnTo>
                    <a:lnTo>
                      <a:pt x="225" y="680"/>
                    </a:lnTo>
                    <a:lnTo>
                      <a:pt x="208" y="631"/>
                    </a:lnTo>
                    <a:lnTo>
                      <a:pt x="190" y="582"/>
                    </a:lnTo>
                    <a:lnTo>
                      <a:pt x="174" y="533"/>
                    </a:lnTo>
                    <a:lnTo>
                      <a:pt x="157" y="484"/>
                    </a:lnTo>
                    <a:lnTo>
                      <a:pt x="139" y="435"/>
                    </a:lnTo>
                    <a:lnTo>
                      <a:pt x="123" y="385"/>
                    </a:lnTo>
                    <a:lnTo>
                      <a:pt x="107" y="337"/>
                    </a:lnTo>
                    <a:lnTo>
                      <a:pt x="90" y="289"/>
                    </a:lnTo>
                    <a:lnTo>
                      <a:pt x="74" y="240"/>
                    </a:lnTo>
                    <a:lnTo>
                      <a:pt x="58" y="193"/>
                    </a:lnTo>
                    <a:lnTo>
                      <a:pt x="43" y="145"/>
                    </a:lnTo>
                    <a:lnTo>
                      <a:pt x="28" y="98"/>
                    </a:lnTo>
                    <a:lnTo>
                      <a:pt x="14" y="5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2" name="Freeform 242"/>
              <p:cNvSpPr>
                <a:spLocks/>
              </p:cNvSpPr>
              <p:nvPr/>
            </p:nvSpPr>
            <p:spPr bwMode="auto">
              <a:xfrm>
                <a:off x="1697" y="2527"/>
                <a:ext cx="176" cy="485"/>
              </a:xfrm>
              <a:custGeom>
                <a:avLst/>
                <a:gdLst>
                  <a:gd name="T0" fmla="*/ 1 w 530"/>
                  <a:gd name="T1" fmla="*/ 2 h 1456"/>
                  <a:gd name="T2" fmla="*/ 1 w 530"/>
                  <a:gd name="T3" fmla="*/ 2 h 1456"/>
                  <a:gd name="T4" fmla="*/ 1 w 530"/>
                  <a:gd name="T5" fmla="*/ 2 h 1456"/>
                  <a:gd name="T6" fmla="*/ 1 w 530"/>
                  <a:gd name="T7" fmla="*/ 2 h 1456"/>
                  <a:gd name="T8" fmla="*/ 1 w 530"/>
                  <a:gd name="T9" fmla="*/ 2 h 1456"/>
                  <a:gd name="T10" fmla="*/ 1 w 530"/>
                  <a:gd name="T11" fmla="*/ 2 h 1456"/>
                  <a:gd name="T12" fmla="*/ 1 w 530"/>
                  <a:gd name="T13" fmla="*/ 2 h 1456"/>
                  <a:gd name="T14" fmla="*/ 1 w 530"/>
                  <a:gd name="T15" fmla="*/ 2 h 1456"/>
                  <a:gd name="T16" fmla="*/ 1 w 530"/>
                  <a:gd name="T17" fmla="*/ 2 h 1456"/>
                  <a:gd name="T18" fmla="*/ 0 w 530"/>
                  <a:gd name="T19" fmla="*/ 1 h 1456"/>
                  <a:gd name="T20" fmla="*/ 0 w 530"/>
                  <a:gd name="T21" fmla="*/ 1 h 1456"/>
                  <a:gd name="T22" fmla="*/ 0 w 530"/>
                  <a:gd name="T23" fmla="*/ 1 h 1456"/>
                  <a:gd name="T24" fmla="*/ 0 w 530"/>
                  <a:gd name="T25" fmla="*/ 1 h 1456"/>
                  <a:gd name="T26" fmla="*/ 0 w 530"/>
                  <a:gd name="T27" fmla="*/ 1 h 1456"/>
                  <a:gd name="T28" fmla="*/ 0 w 530"/>
                  <a:gd name="T29" fmla="*/ 1 h 1456"/>
                  <a:gd name="T30" fmla="*/ 0 w 530"/>
                  <a:gd name="T31" fmla="*/ 0 h 1456"/>
                  <a:gd name="T32" fmla="*/ 0 w 530"/>
                  <a:gd name="T33" fmla="*/ 0 h 1456"/>
                  <a:gd name="T34" fmla="*/ 0 w 530"/>
                  <a:gd name="T35" fmla="*/ 0 h 1456"/>
                  <a:gd name="T36" fmla="*/ 0 w 530"/>
                  <a:gd name="T37" fmla="*/ 0 h 1456"/>
                  <a:gd name="T38" fmla="*/ 0 w 530"/>
                  <a:gd name="T39" fmla="*/ 0 h 1456"/>
                  <a:gd name="T40" fmla="*/ 0 w 530"/>
                  <a:gd name="T41" fmla="*/ 0 h 1456"/>
                  <a:gd name="T42" fmla="*/ 0 w 530"/>
                  <a:gd name="T43" fmla="*/ 0 h 1456"/>
                  <a:gd name="T44" fmla="*/ 0 w 530"/>
                  <a:gd name="T45" fmla="*/ 0 h 1456"/>
                  <a:gd name="T46" fmla="*/ 0 w 530"/>
                  <a:gd name="T47" fmla="*/ 0 h 1456"/>
                  <a:gd name="T48" fmla="*/ 0 w 530"/>
                  <a:gd name="T49" fmla="*/ 0 h 1456"/>
                  <a:gd name="T50" fmla="*/ 0 w 530"/>
                  <a:gd name="T51" fmla="*/ 0 h 1456"/>
                  <a:gd name="T52" fmla="*/ 0 w 530"/>
                  <a:gd name="T53" fmla="*/ 0 h 1456"/>
                  <a:gd name="T54" fmla="*/ 0 w 530"/>
                  <a:gd name="T55" fmla="*/ 0 h 1456"/>
                  <a:gd name="T56" fmla="*/ 0 w 530"/>
                  <a:gd name="T57" fmla="*/ 0 h 1456"/>
                  <a:gd name="T58" fmla="*/ 0 w 530"/>
                  <a:gd name="T59" fmla="*/ 0 h 1456"/>
                  <a:gd name="T60" fmla="*/ 0 w 530"/>
                  <a:gd name="T61" fmla="*/ 0 h 1456"/>
                  <a:gd name="T62" fmla="*/ 0 w 530"/>
                  <a:gd name="T63" fmla="*/ 0 h 1456"/>
                  <a:gd name="T64" fmla="*/ 0 w 530"/>
                  <a:gd name="T65" fmla="*/ 0 h 1456"/>
                  <a:gd name="T66" fmla="*/ 0 w 530"/>
                  <a:gd name="T67" fmla="*/ 0 h 1456"/>
                  <a:gd name="T68" fmla="*/ 0 w 530"/>
                  <a:gd name="T69" fmla="*/ 0 h 1456"/>
                  <a:gd name="T70" fmla="*/ 0 w 530"/>
                  <a:gd name="T71" fmla="*/ 0 h 1456"/>
                  <a:gd name="T72" fmla="*/ 0 w 530"/>
                  <a:gd name="T73" fmla="*/ 0 h 1456"/>
                  <a:gd name="T74" fmla="*/ 0 w 530"/>
                  <a:gd name="T75" fmla="*/ 0 h 1456"/>
                  <a:gd name="T76" fmla="*/ 0 w 530"/>
                  <a:gd name="T77" fmla="*/ 0 h 1456"/>
                  <a:gd name="T78" fmla="*/ 0 w 530"/>
                  <a:gd name="T79" fmla="*/ 0 h 1456"/>
                  <a:gd name="T80" fmla="*/ 0 w 530"/>
                  <a:gd name="T81" fmla="*/ 0 h 1456"/>
                  <a:gd name="T82" fmla="*/ 0 w 530"/>
                  <a:gd name="T83" fmla="*/ 0 h 1456"/>
                  <a:gd name="T84" fmla="*/ 0 w 530"/>
                  <a:gd name="T85" fmla="*/ 0 h 1456"/>
                  <a:gd name="T86" fmla="*/ 0 w 530"/>
                  <a:gd name="T87" fmla="*/ 0 h 1456"/>
                  <a:gd name="T88" fmla="*/ 0 w 530"/>
                  <a:gd name="T89" fmla="*/ 0 h 1456"/>
                  <a:gd name="T90" fmla="*/ 0 w 530"/>
                  <a:gd name="T91" fmla="*/ 0 h 1456"/>
                  <a:gd name="T92" fmla="*/ 0 w 530"/>
                  <a:gd name="T93" fmla="*/ 1 h 1456"/>
                  <a:gd name="T94" fmla="*/ 0 w 530"/>
                  <a:gd name="T95" fmla="*/ 1 h 1456"/>
                  <a:gd name="T96" fmla="*/ 0 w 530"/>
                  <a:gd name="T97" fmla="*/ 1 h 1456"/>
                  <a:gd name="T98" fmla="*/ 0 w 530"/>
                  <a:gd name="T99" fmla="*/ 1 h 1456"/>
                  <a:gd name="T100" fmla="*/ 0 w 530"/>
                  <a:gd name="T101" fmla="*/ 1 h 1456"/>
                  <a:gd name="T102" fmla="*/ 1 w 530"/>
                  <a:gd name="T103" fmla="*/ 1 h 1456"/>
                  <a:gd name="T104" fmla="*/ 1 w 530"/>
                  <a:gd name="T105" fmla="*/ 2 h 1456"/>
                  <a:gd name="T106" fmla="*/ 1 w 530"/>
                  <a:gd name="T107" fmla="*/ 2 h 1456"/>
                  <a:gd name="T108" fmla="*/ 1 w 530"/>
                  <a:gd name="T109" fmla="*/ 2 h 1456"/>
                  <a:gd name="T110" fmla="*/ 1 w 530"/>
                  <a:gd name="T111" fmla="*/ 2 h 1456"/>
                  <a:gd name="T112" fmla="*/ 1 w 530"/>
                  <a:gd name="T113" fmla="*/ 2 h 1456"/>
                  <a:gd name="T114" fmla="*/ 1 w 530"/>
                  <a:gd name="T115" fmla="*/ 2 h 1456"/>
                  <a:gd name="T116" fmla="*/ 1 w 530"/>
                  <a:gd name="T117" fmla="*/ 2 h 14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0"/>
                  <a:gd name="T178" fmla="*/ 0 h 1456"/>
                  <a:gd name="T179" fmla="*/ 530 w 530"/>
                  <a:gd name="T180" fmla="*/ 1456 h 14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0" h="1456">
                    <a:moveTo>
                      <a:pt x="443" y="1395"/>
                    </a:moveTo>
                    <a:lnTo>
                      <a:pt x="435" y="1371"/>
                    </a:lnTo>
                    <a:lnTo>
                      <a:pt x="427" y="1347"/>
                    </a:lnTo>
                    <a:lnTo>
                      <a:pt x="419" y="1321"/>
                    </a:lnTo>
                    <a:lnTo>
                      <a:pt x="410" y="1296"/>
                    </a:lnTo>
                    <a:lnTo>
                      <a:pt x="400" y="1270"/>
                    </a:lnTo>
                    <a:lnTo>
                      <a:pt x="391" y="1244"/>
                    </a:lnTo>
                    <a:lnTo>
                      <a:pt x="382" y="1217"/>
                    </a:lnTo>
                    <a:lnTo>
                      <a:pt x="373" y="1190"/>
                    </a:lnTo>
                    <a:lnTo>
                      <a:pt x="378" y="1188"/>
                    </a:lnTo>
                    <a:lnTo>
                      <a:pt x="384" y="1184"/>
                    </a:lnTo>
                    <a:lnTo>
                      <a:pt x="389" y="1181"/>
                    </a:lnTo>
                    <a:lnTo>
                      <a:pt x="391" y="1176"/>
                    </a:lnTo>
                    <a:lnTo>
                      <a:pt x="392" y="1174"/>
                    </a:lnTo>
                    <a:lnTo>
                      <a:pt x="393" y="1170"/>
                    </a:lnTo>
                    <a:lnTo>
                      <a:pt x="392" y="1168"/>
                    </a:lnTo>
                    <a:lnTo>
                      <a:pt x="391" y="1166"/>
                    </a:lnTo>
                    <a:lnTo>
                      <a:pt x="388" y="1155"/>
                    </a:lnTo>
                    <a:lnTo>
                      <a:pt x="377" y="1127"/>
                    </a:lnTo>
                    <a:lnTo>
                      <a:pt x="363" y="1084"/>
                    </a:lnTo>
                    <a:lnTo>
                      <a:pt x="343" y="1029"/>
                    </a:lnTo>
                    <a:lnTo>
                      <a:pt x="321" y="962"/>
                    </a:lnTo>
                    <a:lnTo>
                      <a:pt x="296" y="889"/>
                    </a:lnTo>
                    <a:lnTo>
                      <a:pt x="269" y="811"/>
                    </a:lnTo>
                    <a:lnTo>
                      <a:pt x="241" y="730"/>
                    </a:lnTo>
                    <a:lnTo>
                      <a:pt x="213" y="648"/>
                    </a:lnTo>
                    <a:lnTo>
                      <a:pt x="186" y="568"/>
                    </a:lnTo>
                    <a:lnTo>
                      <a:pt x="161" y="494"/>
                    </a:lnTo>
                    <a:lnTo>
                      <a:pt x="139" y="425"/>
                    </a:lnTo>
                    <a:lnTo>
                      <a:pt x="119" y="367"/>
                    </a:lnTo>
                    <a:lnTo>
                      <a:pt x="104" y="320"/>
                    </a:lnTo>
                    <a:lnTo>
                      <a:pt x="95" y="288"/>
                    </a:lnTo>
                    <a:lnTo>
                      <a:pt x="90" y="272"/>
                    </a:lnTo>
                    <a:lnTo>
                      <a:pt x="89" y="266"/>
                    </a:lnTo>
                    <a:lnTo>
                      <a:pt x="86" y="261"/>
                    </a:lnTo>
                    <a:lnTo>
                      <a:pt x="83" y="258"/>
                    </a:lnTo>
                    <a:lnTo>
                      <a:pt x="79" y="256"/>
                    </a:lnTo>
                    <a:lnTo>
                      <a:pt x="74" y="256"/>
                    </a:lnTo>
                    <a:lnTo>
                      <a:pt x="69" y="257"/>
                    </a:lnTo>
                    <a:lnTo>
                      <a:pt x="63" y="260"/>
                    </a:lnTo>
                    <a:lnTo>
                      <a:pt x="59" y="264"/>
                    </a:lnTo>
                    <a:lnTo>
                      <a:pt x="50" y="237"/>
                    </a:lnTo>
                    <a:lnTo>
                      <a:pt x="42" y="211"/>
                    </a:lnTo>
                    <a:lnTo>
                      <a:pt x="35" y="185"/>
                    </a:lnTo>
                    <a:lnTo>
                      <a:pt x="28" y="159"/>
                    </a:lnTo>
                    <a:lnTo>
                      <a:pt x="21" y="135"/>
                    </a:lnTo>
                    <a:lnTo>
                      <a:pt x="14" y="110"/>
                    </a:lnTo>
                    <a:lnTo>
                      <a:pt x="7" y="86"/>
                    </a:lnTo>
                    <a:lnTo>
                      <a:pt x="2" y="63"/>
                    </a:lnTo>
                    <a:lnTo>
                      <a:pt x="0" y="49"/>
                    </a:lnTo>
                    <a:lnTo>
                      <a:pt x="3" y="34"/>
                    </a:lnTo>
                    <a:lnTo>
                      <a:pt x="7" y="17"/>
                    </a:lnTo>
                    <a:lnTo>
                      <a:pt x="14" y="0"/>
                    </a:lnTo>
                    <a:lnTo>
                      <a:pt x="17" y="8"/>
                    </a:lnTo>
                    <a:lnTo>
                      <a:pt x="19" y="16"/>
                    </a:lnTo>
                    <a:lnTo>
                      <a:pt x="23" y="27"/>
                    </a:lnTo>
                    <a:lnTo>
                      <a:pt x="26" y="37"/>
                    </a:lnTo>
                    <a:lnTo>
                      <a:pt x="31" y="50"/>
                    </a:lnTo>
                    <a:lnTo>
                      <a:pt x="35" y="63"/>
                    </a:lnTo>
                    <a:lnTo>
                      <a:pt x="39" y="75"/>
                    </a:lnTo>
                    <a:lnTo>
                      <a:pt x="42" y="87"/>
                    </a:lnTo>
                    <a:lnTo>
                      <a:pt x="41" y="88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5" y="94"/>
                    </a:lnTo>
                    <a:lnTo>
                      <a:pt x="31" y="100"/>
                    </a:lnTo>
                    <a:lnTo>
                      <a:pt x="27" y="107"/>
                    </a:lnTo>
                    <a:lnTo>
                      <a:pt x="25" y="114"/>
                    </a:lnTo>
                    <a:lnTo>
                      <a:pt x="25" y="121"/>
                    </a:lnTo>
                    <a:lnTo>
                      <a:pt x="27" y="138"/>
                    </a:lnTo>
                    <a:lnTo>
                      <a:pt x="32" y="154"/>
                    </a:lnTo>
                    <a:lnTo>
                      <a:pt x="39" y="168"/>
                    </a:lnTo>
                    <a:lnTo>
                      <a:pt x="50" y="178"/>
                    </a:lnTo>
                    <a:lnTo>
                      <a:pt x="59" y="184"/>
                    </a:lnTo>
                    <a:lnTo>
                      <a:pt x="63" y="189"/>
                    </a:lnTo>
                    <a:lnTo>
                      <a:pt x="67" y="196"/>
                    </a:lnTo>
                    <a:lnTo>
                      <a:pt x="69" y="206"/>
                    </a:lnTo>
                    <a:lnTo>
                      <a:pt x="69" y="209"/>
                    </a:lnTo>
                    <a:lnTo>
                      <a:pt x="71" y="214"/>
                    </a:lnTo>
                    <a:lnTo>
                      <a:pt x="75" y="216"/>
                    </a:lnTo>
                    <a:lnTo>
                      <a:pt x="79" y="218"/>
                    </a:lnTo>
                    <a:lnTo>
                      <a:pt x="85" y="220"/>
                    </a:lnTo>
                    <a:lnTo>
                      <a:pt x="88" y="220"/>
                    </a:lnTo>
                    <a:lnTo>
                      <a:pt x="89" y="218"/>
                    </a:lnTo>
                    <a:lnTo>
                      <a:pt x="91" y="218"/>
                    </a:lnTo>
                    <a:lnTo>
                      <a:pt x="92" y="218"/>
                    </a:lnTo>
                    <a:lnTo>
                      <a:pt x="97" y="230"/>
                    </a:lnTo>
                    <a:lnTo>
                      <a:pt x="103" y="246"/>
                    </a:lnTo>
                    <a:lnTo>
                      <a:pt x="110" y="266"/>
                    </a:lnTo>
                    <a:lnTo>
                      <a:pt x="118" y="290"/>
                    </a:lnTo>
                    <a:lnTo>
                      <a:pt x="127" y="317"/>
                    </a:lnTo>
                    <a:lnTo>
                      <a:pt x="138" y="349"/>
                    </a:lnTo>
                    <a:lnTo>
                      <a:pt x="149" y="382"/>
                    </a:lnTo>
                    <a:lnTo>
                      <a:pt x="162" y="418"/>
                    </a:lnTo>
                    <a:lnTo>
                      <a:pt x="182" y="476"/>
                    </a:lnTo>
                    <a:lnTo>
                      <a:pt x="204" y="539"/>
                    </a:lnTo>
                    <a:lnTo>
                      <a:pt x="227" y="604"/>
                    </a:lnTo>
                    <a:lnTo>
                      <a:pt x="250" y="673"/>
                    </a:lnTo>
                    <a:lnTo>
                      <a:pt x="275" y="743"/>
                    </a:lnTo>
                    <a:lnTo>
                      <a:pt x="299" y="814"/>
                    </a:lnTo>
                    <a:lnTo>
                      <a:pt x="325" y="884"/>
                    </a:lnTo>
                    <a:lnTo>
                      <a:pt x="350" y="955"/>
                    </a:lnTo>
                    <a:lnTo>
                      <a:pt x="375" y="1025"/>
                    </a:lnTo>
                    <a:lnTo>
                      <a:pt x="399" y="1092"/>
                    </a:lnTo>
                    <a:lnTo>
                      <a:pt x="424" y="1158"/>
                    </a:lnTo>
                    <a:lnTo>
                      <a:pt x="447" y="1219"/>
                    </a:lnTo>
                    <a:lnTo>
                      <a:pt x="468" y="1276"/>
                    </a:lnTo>
                    <a:lnTo>
                      <a:pt x="489" y="1330"/>
                    </a:lnTo>
                    <a:lnTo>
                      <a:pt x="507" y="1376"/>
                    </a:lnTo>
                    <a:lnTo>
                      <a:pt x="525" y="1417"/>
                    </a:lnTo>
                    <a:lnTo>
                      <a:pt x="530" y="1435"/>
                    </a:lnTo>
                    <a:lnTo>
                      <a:pt x="526" y="1448"/>
                    </a:lnTo>
                    <a:lnTo>
                      <a:pt x="517" y="1455"/>
                    </a:lnTo>
                    <a:lnTo>
                      <a:pt x="503" y="1456"/>
                    </a:lnTo>
                    <a:lnTo>
                      <a:pt x="487" y="1450"/>
                    </a:lnTo>
                    <a:lnTo>
                      <a:pt x="470" y="1439"/>
                    </a:lnTo>
                    <a:lnTo>
                      <a:pt x="455" y="1420"/>
                    </a:lnTo>
                    <a:lnTo>
                      <a:pt x="443" y="139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3" name="Freeform 243"/>
              <p:cNvSpPr>
                <a:spLocks/>
              </p:cNvSpPr>
              <p:nvPr/>
            </p:nvSpPr>
            <p:spPr bwMode="auto">
              <a:xfrm>
                <a:off x="1986" y="2820"/>
                <a:ext cx="36" cy="18"/>
              </a:xfrm>
              <a:custGeom>
                <a:avLst/>
                <a:gdLst>
                  <a:gd name="T0" fmla="*/ 0 w 109"/>
                  <a:gd name="T1" fmla="*/ 0 h 55"/>
                  <a:gd name="T2" fmla="*/ 0 w 109"/>
                  <a:gd name="T3" fmla="*/ 0 h 55"/>
                  <a:gd name="T4" fmla="*/ 0 w 109"/>
                  <a:gd name="T5" fmla="*/ 0 h 55"/>
                  <a:gd name="T6" fmla="*/ 0 w 109"/>
                  <a:gd name="T7" fmla="*/ 0 h 55"/>
                  <a:gd name="T8" fmla="*/ 0 w 109"/>
                  <a:gd name="T9" fmla="*/ 0 h 55"/>
                  <a:gd name="T10" fmla="*/ 0 w 109"/>
                  <a:gd name="T11" fmla="*/ 0 h 55"/>
                  <a:gd name="T12" fmla="*/ 0 w 109"/>
                  <a:gd name="T13" fmla="*/ 0 h 55"/>
                  <a:gd name="T14" fmla="*/ 0 w 109"/>
                  <a:gd name="T15" fmla="*/ 0 h 55"/>
                  <a:gd name="T16" fmla="*/ 0 w 109"/>
                  <a:gd name="T17" fmla="*/ 0 h 55"/>
                  <a:gd name="T18" fmla="*/ 0 w 109"/>
                  <a:gd name="T19" fmla="*/ 0 h 55"/>
                  <a:gd name="T20" fmla="*/ 0 w 109"/>
                  <a:gd name="T21" fmla="*/ 0 h 55"/>
                  <a:gd name="T22" fmla="*/ 0 w 109"/>
                  <a:gd name="T23" fmla="*/ 0 h 55"/>
                  <a:gd name="T24" fmla="*/ 0 w 109"/>
                  <a:gd name="T25" fmla="*/ 0 h 55"/>
                  <a:gd name="T26" fmla="*/ 0 w 109"/>
                  <a:gd name="T27" fmla="*/ 0 h 55"/>
                  <a:gd name="T28" fmla="*/ 0 w 109"/>
                  <a:gd name="T29" fmla="*/ 0 h 55"/>
                  <a:gd name="T30" fmla="*/ 0 w 109"/>
                  <a:gd name="T31" fmla="*/ 0 h 55"/>
                  <a:gd name="T32" fmla="*/ 0 w 109"/>
                  <a:gd name="T33" fmla="*/ 0 h 55"/>
                  <a:gd name="T34" fmla="*/ 0 w 109"/>
                  <a:gd name="T35" fmla="*/ 0 h 55"/>
                  <a:gd name="T36" fmla="*/ 0 w 109"/>
                  <a:gd name="T37" fmla="*/ 0 h 55"/>
                  <a:gd name="T38" fmla="*/ 0 w 109"/>
                  <a:gd name="T39" fmla="*/ 0 h 55"/>
                  <a:gd name="T40" fmla="*/ 0 w 109"/>
                  <a:gd name="T41" fmla="*/ 0 h 55"/>
                  <a:gd name="T42" fmla="*/ 0 w 109"/>
                  <a:gd name="T43" fmla="*/ 0 h 55"/>
                  <a:gd name="T44" fmla="*/ 0 w 109"/>
                  <a:gd name="T45" fmla="*/ 0 h 55"/>
                  <a:gd name="T46" fmla="*/ 0 w 109"/>
                  <a:gd name="T47" fmla="*/ 0 h 55"/>
                  <a:gd name="T48" fmla="*/ 0 w 109"/>
                  <a:gd name="T49" fmla="*/ 0 h 55"/>
                  <a:gd name="T50" fmla="*/ 0 w 109"/>
                  <a:gd name="T51" fmla="*/ 0 h 55"/>
                  <a:gd name="T52" fmla="*/ 0 w 109"/>
                  <a:gd name="T53" fmla="*/ 0 h 55"/>
                  <a:gd name="T54" fmla="*/ 0 w 109"/>
                  <a:gd name="T55" fmla="*/ 0 h 55"/>
                  <a:gd name="T56" fmla="*/ 0 w 109"/>
                  <a:gd name="T57" fmla="*/ 0 h 55"/>
                  <a:gd name="T58" fmla="*/ 0 w 109"/>
                  <a:gd name="T59" fmla="*/ 0 h 55"/>
                  <a:gd name="T60" fmla="*/ 0 w 109"/>
                  <a:gd name="T61" fmla="*/ 0 h 55"/>
                  <a:gd name="T62" fmla="*/ 0 w 109"/>
                  <a:gd name="T63" fmla="*/ 0 h 55"/>
                  <a:gd name="T64" fmla="*/ 0 w 109"/>
                  <a:gd name="T65" fmla="*/ 0 h 55"/>
                  <a:gd name="T66" fmla="*/ 0 w 109"/>
                  <a:gd name="T67" fmla="*/ 0 h 55"/>
                  <a:gd name="T68" fmla="*/ 0 w 109"/>
                  <a:gd name="T69" fmla="*/ 0 h 55"/>
                  <a:gd name="T70" fmla="*/ 0 w 109"/>
                  <a:gd name="T71" fmla="*/ 0 h 55"/>
                  <a:gd name="T72" fmla="*/ 0 w 109"/>
                  <a:gd name="T73" fmla="*/ 0 h 55"/>
                  <a:gd name="T74" fmla="*/ 0 w 109"/>
                  <a:gd name="T75" fmla="*/ 0 h 55"/>
                  <a:gd name="T76" fmla="*/ 0 w 109"/>
                  <a:gd name="T77" fmla="*/ 0 h 55"/>
                  <a:gd name="T78" fmla="*/ 0 w 109"/>
                  <a:gd name="T79" fmla="*/ 0 h 55"/>
                  <a:gd name="T80" fmla="*/ 0 w 109"/>
                  <a:gd name="T81" fmla="*/ 0 h 55"/>
                  <a:gd name="T82" fmla="*/ 0 w 109"/>
                  <a:gd name="T83" fmla="*/ 0 h 55"/>
                  <a:gd name="T84" fmla="*/ 0 w 109"/>
                  <a:gd name="T85" fmla="*/ 0 h 55"/>
                  <a:gd name="T86" fmla="*/ 0 w 109"/>
                  <a:gd name="T87" fmla="*/ 0 h 55"/>
                  <a:gd name="T88" fmla="*/ 0 w 109"/>
                  <a:gd name="T89" fmla="*/ 0 h 55"/>
                  <a:gd name="T90" fmla="*/ 0 w 109"/>
                  <a:gd name="T91" fmla="*/ 0 h 55"/>
                  <a:gd name="T92" fmla="*/ 0 w 109"/>
                  <a:gd name="T93" fmla="*/ 0 h 55"/>
                  <a:gd name="T94" fmla="*/ 0 w 109"/>
                  <a:gd name="T95" fmla="*/ 0 h 55"/>
                  <a:gd name="T96" fmla="*/ 0 w 109"/>
                  <a:gd name="T97" fmla="*/ 0 h 55"/>
                  <a:gd name="T98" fmla="*/ 0 w 109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9"/>
                  <a:gd name="T151" fmla="*/ 0 h 55"/>
                  <a:gd name="T152" fmla="*/ 109 w 109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9" h="55">
                    <a:moveTo>
                      <a:pt x="12" y="4"/>
                    </a:move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9" y="32"/>
                    </a:lnTo>
                    <a:lnTo>
                      <a:pt x="19" y="37"/>
                    </a:lnTo>
                    <a:lnTo>
                      <a:pt x="30" y="41"/>
                    </a:lnTo>
                    <a:lnTo>
                      <a:pt x="43" y="46"/>
                    </a:lnTo>
                    <a:lnTo>
                      <a:pt x="56" y="51"/>
                    </a:lnTo>
                    <a:lnTo>
                      <a:pt x="69" y="54"/>
                    </a:lnTo>
                    <a:lnTo>
                      <a:pt x="80" y="55"/>
                    </a:lnTo>
                    <a:lnTo>
                      <a:pt x="91" y="55"/>
                    </a:lnTo>
                    <a:lnTo>
                      <a:pt x="99" y="53"/>
                    </a:lnTo>
                    <a:lnTo>
                      <a:pt x="105" y="48"/>
                    </a:lnTo>
                    <a:lnTo>
                      <a:pt x="108" y="44"/>
                    </a:lnTo>
                    <a:lnTo>
                      <a:pt x="109" y="39"/>
                    </a:lnTo>
                    <a:lnTo>
                      <a:pt x="109" y="31"/>
                    </a:lnTo>
                    <a:lnTo>
                      <a:pt x="107" y="23"/>
                    </a:lnTo>
                    <a:lnTo>
                      <a:pt x="102" y="16"/>
                    </a:lnTo>
                    <a:lnTo>
                      <a:pt x="95" y="10"/>
                    </a:lnTo>
                    <a:lnTo>
                      <a:pt x="90" y="7"/>
                    </a:lnTo>
                    <a:lnTo>
                      <a:pt x="81" y="4"/>
                    </a:lnTo>
                    <a:lnTo>
                      <a:pt x="73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4" name="Freeform 244"/>
              <p:cNvSpPr>
                <a:spLocks/>
              </p:cNvSpPr>
              <p:nvPr/>
            </p:nvSpPr>
            <p:spPr bwMode="auto">
              <a:xfrm>
                <a:off x="1991" y="2822"/>
                <a:ext cx="29" cy="13"/>
              </a:xfrm>
              <a:custGeom>
                <a:avLst/>
                <a:gdLst>
                  <a:gd name="T0" fmla="*/ 0 w 88"/>
                  <a:gd name="T1" fmla="*/ 0 h 37"/>
                  <a:gd name="T2" fmla="*/ 0 w 88"/>
                  <a:gd name="T3" fmla="*/ 0 h 37"/>
                  <a:gd name="T4" fmla="*/ 0 w 88"/>
                  <a:gd name="T5" fmla="*/ 0 h 37"/>
                  <a:gd name="T6" fmla="*/ 0 w 88"/>
                  <a:gd name="T7" fmla="*/ 0 h 37"/>
                  <a:gd name="T8" fmla="*/ 0 w 88"/>
                  <a:gd name="T9" fmla="*/ 0 h 37"/>
                  <a:gd name="T10" fmla="*/ 0 w 88"/>
                  <a:gd name="T11" fmla="*/ 0 h 37"/>
                  <a:gd name="T12" fmla="*/ 0 w 88"/>
                  <a:gd name="T13" fmla="*/ 0 h 37"/>
                  <a:gd name="T14" fmla="*/ 0 w 88"/>
                  <a:gd name="T15" fmla="*/ 0 h 37"/>
                  <a:gd name="T16" fmla="*/ 0 w 88"/>
                  <a:gd name="T17" fmla="*/ 0 h 37"/>
                  <a:gd name="T18" fmla="*/ 0 w 88"/>
                  <a:gd name="T19" fmla="*/ 0 h 37"/>
                  <a:gd name="T20" fmla="*/ 0 w 88"/>
                  <a:gd name="T21" fmla="*/ 0 h 37"/>
                  <a:gd name="T22" fmla="*/ 0 w 88"/>
                  <a:gd name="T23" fmla="*/ 0 h 37"/>
                  <a:gd name="T24" fmla="*/ 0 w 88"/>
                  <a:gd name="T25" fmla="*/ 0 h 37"/>
                  <a:gd name="T26" fmla="*/ 0 w 88"/>
                  <a:gd name="T27" fmla="*/ 0 h 37"/>
                  <a:gd name="T28" fmla="*/ 0 w 88"/>
                  <a:gd name="T29" fmla="*/ 0 h 37"/>
                  <a:gd name="T30" fmla="*/ 0 w 88"/>
                  <a:gd name="T31" fmla="*/ 0 h 37"/>
                  <a:gd name="T32" fmla="*/ 0 w 88"/>
                  <a:gd name="T33" fmla="*/ 0 h 37"/>
                  <a:gd name="T34" fmla="*/ 0 w 88"/>
                  <a:gd name="T35" fmla="*/ 0 h 37"/>
                  <a:gd name="T36" fmla="*/ 0 w 88"/>
                  <a:gd name="T37" fmla="*/ 0 h 37"/>
                  <a:gd name="T38" fmla="*/ 0 w 88"/>
                  <a:gd name="T39" fmla="*/ 0 h 37"/>
                  <a:gd name="T40" fmla="*/ 0 w 88"/>
                  <a:gd name="T41" fmla="*/ 0 h 37"/>
                  <a:gd name="T42" fmla="*/ 0 w 88"/>
                  <a:gd name="T43" fmla="*/ 0 h 37"/>
                  <a:gd name="T44" fmla="*/ 0 w 88"/>
                  <a:gd name="T45" fmla="*/ 0 h 37"/>
                  <a:gd name="T46" fmla="*/ 0 w 88"/>
                  <a:gd name="T47" fmla="*/ 0 h 37"/>
                  <a:gd name="T48" fmla="*/ 0 w 88"/>
                  <a:gd name="T49" fmla="*/ 0 h 37"/>
                  <a:gd name="T50" fmla="*/ 0 w 88"/>
                  <a:gd name="T51" fmla="*/ 0 h 37"/>
                  <a:gd name="T52" fmla="*/ 0 w 88"/>
                  <a:gd name="T53" fmla="*/ 0 h 37"/>
                  <a:gd name="T54" fmla="*/ 0 w 88"/>
                  <a:gd name="T55" fmla="*/ 0 h 37"/>
                  <a:gd name="T56" fmla="*/ 0 w 88"/>
                  <a:gd name="T57" fmla="*/ 0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37"/>
                  <a:gd name="T89" fmla="*/ 88 w 88"/>
                  <a:gd name="T90" fmla="*/ 37 h 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37">
                    <a:moveTo>
                      <a:pt x="78" y="8"/>
                    </a:moveTo>
                    <a:lnTo>
                      <a:pt x="83" y="12"/>
                    </a:lnTo>
                    <a:lnTo>
                      <a:pt x="86" y="18"/>
                    </a:lnTo>
                    <a:lnTo>
                      <a:pt x="88" y="24"/>
                    </a:lnTo>
                    <a:lnTo>
                      <a:pt x="88" y="31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2" y="34"/>
                    </a:lnTo>
                    <a:lnTo>
                      <a:pt x="77" y="36"/>
                    </a:lnTo>
                    <a:lnTo>
                      <a:pt x="69" y="37"/>
                    </a:lnTo>
                    <a:lnTo>
                      <a:pt x="59" y="36"/>
                    </a:lnTo>
                    <a:lnTo>
                      <a:pt x="48" y="32"/>
                    </a:lnTo>
                    <a:lnTo>
                      <a:pt x="34" y="27"/>
                    </a:lnTo>
                    <a:lnTo>
                      <a:pt x="22" y="23"/>
                    </a:lnTo>
                    <a:lnTo>
                      <a:pt x="12" y="16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1"/>
                    </a:lnTo>
                    <a:lnTo>
                      <a:pt x="56" y="2"/>
                    </a:lnTo>
                    <a:lnTo>
                      <a:pt x="65" y="3"/>
                    </a:lnTo>
                    <a:lnTo>
                      <a:pt x="72" y="5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5" name="Freeform 245"/>
              <p:cNvSpPr>
                <a:spLocks/>
              </p:cNvSpPr>
              <p:nvPr/>
            </p:nvSpPr>
            <p:spPr bwMode="auto">
              <a:xfrm>
                <a:off x="2000" y="2854"/>
                <a:ext cx="34" cy="18"/>
              </a:xfrm>
              <a:custGeom>
                <a:avLst/>
                <a:gdLst>
                  <a:gd name="T0" fmla="*/ 0 w 104"/>
                  <a:gd name="T1" fmla="*/ 0 h 55"/>
                  <a:gd name="T2" fmla="*/ 0 w 104"/>
                  <a:gd name="T3" fmla="*/ 0 h 55"/>
                  <a:gd name="T4" fmla="*/ 0 w 104"/>
                  <a:gd name="T5" fmla="*/ 0 h 55"/>
                  <a:gd name="T6" fmla="*/ 0 w 104"/>
                  <a:gd name="T7" fmla="*/ 0 h 55"/>
                  <a:gd name="T8" fmla="*/ 0 w 104"/>
                  <a:gd name="T9" fmla="*/ 0 h 55"/>
                  <a:gd name="T10" fmla="*/ 0 w 104"/>
                  <a:gd name="T11" fmla="*/ 0 h 55"/>
                  <a:gd name="T12" fmla="*/ 0 w 104"/>
                  <a:gd name="T13" fmla="*/ 0 h 55"/>
                  <a:gd name="T14" fmla="*/ 0 w 104"/>
                  <a:gd name="T15" fmla="*/ 0 h 55"/>
                  <a:gd name="T16" fmla="*/ 0 w 104"/>
                  <a:gd name="T17" fmla="*/ 0 h 55"/>
                  <a:gd name="T18" fmla="*/ 0 w 104"/>
                  <a:gd name="T19" fmla="*/ 0 h 55"/>
                  <a:gd name="T20" fmla="*/ 0 w 104"/>
                  <a:gd name="T21" fmla="*/ 0 h 55"/>
                  <a:gd name="T22" fmla="*/ 0 w 104"/>
                  <a:gd name="T23" fmla="*/ 0 h 55"/>
                  <a:gd name="T24" fmla="*/ 0 w 104"/>
                  <a:gd name="T25" fmla="*/ 0 h 55"/>
                  <a:gd name="T26" fmla="*/ 0 w 104"/>
                  <a:gd name="T27" fmla="*/ 0 h 55"/>
                  <a:gd name="T28" fmla="*/ 0 w 104"/>
                  <a:gd name="T29" fmla="*/ 0 h 55"/>
                  <a:gd name="T30" fmla="*/ 0 w 104"/>
                  <a:gd name="T31" fmla="*/ 0 h 55"/>
                  <a:gd name="T32" fmla="*/ 0 w 104"/>
                  <a:gd name="T33" fmla="*/ 0 h 55"/>
                  <a:gd name="T34" fmla="*/ 0 w 104"/>
                  <a:gd name="T35" fmla="*/ 0 h 55"/>
                  <a:gd name="T36" fmla="*/ 0 w 104"/>
                  <a:gd name="T37" fmla="*/ 0 h 55"/>
                  <a:gd name="T38" fmla="*/ 0 w 104"/>
                  <a:gd name="T39" fmla="*/ 0 h 55"/>
                  <a:gd name="T40" fmla="*/ 0 w 104"/>
                  <a:gd name="T41" fmla="*/ 0 h 55"/>
                  <a:gd name="T42" fmla="*/ 0 w 104"/>
                  <a:gd name="T43" fmla="*/ 0 h 55"/>
                  <a:gd name="T44" fmla="*/ 0 w 104"/>
                  <a:gd name="T45" fmla="*/ 0 h 55"/>
                  <a:gd name="T46" fmla="*/ 0 w 104"/>
                  <a:gd name="T47" fmla="*/ 0 h 55"/>
                  <a:gd name="T48" fmla="*/ 0 w 104"/>
                  <a:gd name="T49" fmla="*/ 0 h 55"/>
                  <a:gd name="T50" fmla="*/ 0 w 104"/>
                  <a:gd name="T51" fmla="*/ 0 h 55"/>
                  <a:gd name="T52" fmla="*/ 0 w 104"/>
                  <a:gd name="T53" fmla="*/ 0 h 55"/>
                  <a:gd name="T54" fmla="*/ 0 w 104"/>
                  <a:gd name="T55" fmla="*/ 0 h 55"/>
                  <a:gd name="T56" fmla="*/ 0 w 104"/>
                  <a:gd name="T57" fmla="*/ 0 h 55"/>
                  <a:gd name="T58" fmla="*/ 0 w 104"/>
                  <a:gd name="T59" fmla="*/ 0 h 55"/>
                  <a:gd name="T60" fmla="*/ 0 w 104"/>
                  <a:gd name="T61" fmla="*/ 0 h 55"/>
                  <a:gd name="T62" fmla="*/ 0 w 104"/>
                  <a:gd name="T63" fmla="*/ 0 h 55"/>
                  <a:gd name="T64" fmla="*/ 0 w 104"/>
                  <a:gd name="T65" fmla="*/ 0 h 55"/>
                  <a:gd name="T66" fmla="*/ 0 w 104"/>
                  <a:gd name="T67" fmla="*/ 0 h 55"/>
                  <a:gd name="T68" fmla="*/ 0 w 104"/>
                  <a:gd name="T69" fmla="*/ 0 h 55"/>
                  <a:gd name="T70" fmla="*/ 0 w 104"/>
                  <a:gd name="T71" fmla="*/ 0 h 55"/>
                  <a:gd name="T72" fmla="*/ 0 w 104"/>
                  <a:gd name="T73" fmla="*/ 0 h 55"/>
                  <a:gd name="T74" fmla="*/ 0 w 104"/>
                  <a:gd name="T75" fmla="*/ 0 h 55"/>
                  <a:gd name="T76" fmla="*/ 0 w 104"/>
                  <a:gd name="T77" fmla="*/ 0 h 55"/>
                  <a:gd name="T78" fmla="*/ 0 w 104"/>
                  <a:gd name="T79" fmla="*/ 0 h 55"/>
                  <a:gd name="T80" fmla="*/ 0 w 104"/>
                  <a:gd name="T81" fmla="*/ 0 h 55"/>
                  <a:gd name="T82" fmla="*/ 0 w 104"/>
                  <a:gd name="T83" fmla="*/ 0 h 55"/>
                  <a:gd name="T84" fmla="*/ 0 w 104"/>
                  <a:gd name="T85" fmla="*/ 0 h 55"/>
                  <a:gd name="T86" fmla="*/ 0 w 104"/>
                  <a:gd name="T87" fmla="*/ 0 h 55"/>
                  <a:gd name="T88" fmla="*/ 0 w 104"/>
                  <a:gd name="T89" fmla="*/ 0 h 55"/>
                  <a:gd name="T90" fmla="*/ 0 w 104"/>
                  <a:gd name="T91" fmla="*/ 0 h 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4"/>
                  <a:gd name="T139" fmla="*/ 0 h 55"/>
                  <a:gd name="T140" fmla="*/ 104 w 104"/>
                  <a:gd name="T141" fmla="*/ 55 h 5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4" h="55">
                    <a:moveTo>
                      <a:pt x="21" y="1"/>
                    </a:moveTo>
                    <a:lnTo>
                      <a:pt x="16" y="2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5" y="31"/>
                    </a:lnTo>
                    <a:lnTo>
                      <a:pt x="15" y="38"/>
                    </a:lnTo>
                    <a:lnTo>
                      <a:pt x="26" y="44"/>
                    </a:lnTo>
                    <a:lnTo>
                      <a:pt x="39" y="49"/>
                    </a:lnTo>
                    <a:lnTo>
                      <a:pt x="52" y="51"/>
                    </a:lnTo>
                    <a:lnTo>
                      <a:pt x="66" y="53"/>
                    </a:lnTo>
                    <a:lnTo>
                      <a:pt x="78" y="55"/>
                    </a:lnTo>
                    <a:lnTo>
                      <a:pt x="87" y="53"/>
                    </a:lnTo>
                    <a:lnTo>
                      <a:pt x="90" y="53"/>
                    </a:lnTo>
                    <a:lnTo>
                      <a:pt x="93" y="52"/>
                    </a:lnTo>
                    <a:lnTo>
                      <a:pt x="95" y="51"/>
                    </a:lnTo>
                    <a:lnTo>
                      <a:pt x="97" y="50"/>
                    </a:lnTo>
                    <a:lnTo>
                      <a:pt x="99" y="49"/>
                    </a:lnTo>
                    <a:lnTo>
                      <a:pt x="101" y="48"/>
                    </a:lnTo>
                    <a:lnTo>
                      <a:pt x="102" y="45"/>
                    </a:lnTo>
                    <a:lnTo>
                      <a:pt x="103" y="43"/>
                    </a:lnTo>
                    <a:lnTo>
                      <a:pt x="103" y="42"/>
                    </a:lnTo>
                    <a:lnTo>
                      <a:pt x="104" y="39"/>
                    </a:lnTo>
                    <a:lnTo>
                      <a:pt x="104" y="38"/>
                    </a:lnTo>
                    <a:lnTo>
                      <a:pt x="104" y="30"/>
                    </a:lnTo>
                    <a:lnTo>
                      <a:pt x="102" y="22"/>
                    </a:lnTo>
                    <a:lnTo>
                      <a:pt x="97" y="14"/>
                    </a:lnTo>
                    <a:lnTo>
                      <a:pt x="92" y="8"/>
                    </a:lnTo>
                    <a:lnTo>
                      <a:pt x="85" y="5"/>
                    </a:lnTo>
                    <a:lnTo>
                      <a:pt x="76" y="2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6" name="Freeform 246"/>
              <p:cNvSpPr>
                <a:spLocks/>
              </p:cNvSpPr>
              <p:nvPr/>
            </p:nvSpPr>
            <p:spPr bwMode="auto">
              <a:xfrm>
                <a:off x="2004" y="2856"/>
                <a:ext cx="29" cy="13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w 87"/>
                  <a:gd name="T51" fmla="*/ 0 h 39"/>
                  <a:gd name="T52" fmla="*/ 0 w 87"/>
                  <a:gd name="T53" fmla="*/ 0 h 39"/>
                  <a:gd name="T54" fmla="*/ 0 w 87"/>
                  <a:gd name="T55" fmla="*/ 0 h 39"/>
                  <a:gd name="T56" fmla="*/ 0 w 87"/>
                  <a:gd name="T57" fmla="*/ 0 h 39"/>
                  <a:gd name="T58" fmla="*/ 0 w 87"/>
                  <a:gd name="T59" fmla="*/ 0 h 39"/>
                  <a:gd name="T60" fmla="*/ 0 w 87"/>
                  <a:gd name="T61" fmla="*/ 0 h 39"/>
                  <a:gd name="T62" fmla="*/ 0 w 87"/>
                  <a:gd name="T63" fmla="*/ 0 h 39"/>
                  <a:gd name="T64" fmla="*/ 0 w 87"/>
                  <a:gd name="T65" fmla="*/ 0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7"/>
                  <a:gd name="T100" fmla="*/ 0 h 39"/>
                  <a:gd name="T101" fmla="*/ 87 w 87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7" h="39">
                    <a:moveTo>
                      <a:pt x="76" y="8"/>
                    </a:moveTo>
                    <a:lnTo>
                      <a:pt x="81" y="12"/>
                    </a:lnTo>
                    <a:lnTo>
                      <a:pt x="85" y="18"/>
                    </a:lnTo>
                    <a:lnTo>
                      <a:pt x="87" y="24"/>
                    </a:lnTo>
                    <a:lnTo>
                      <a:pt x="87" y="31"/>
                    </a:lnTo>
                    <a:lnTo>
                      <a:pt x="85" y="33"/>
                    </a:lnTo>
                    <a:lnTo>
                      <a:pt x="84" y="36"/>
                    </a:lnTo>
                    <a:lnTo>
                      <a:pt x="83" y="37"/>
                    </a:lnTo>
                    <a:lnTo>
                      <a:pt x="82" y="38"/>
                    </a:lnTo>
                    <a:lnTo>
                      <a:pt x="78" y="39"/>
                    </a:lnTo>
                    <a:lnTo>
                      <a:pt x="74" y="39"/>
                    </a:lnTo>
                    <a:lnTo>
                      <a:pt x="68" y="39"/>
                    </a:lnTo>
                    <a:lnTo>
                      <a:pt x="61" y="38"/>
                    </a:lnTo>
                    <a:lnTo>
                      <a:pt x="54" y="37"/>
                    </a:lnTo>
                    <a:lnTo>
                      <a:pt x="46" y="35"/>
                    </a:lnTo>
                    <a:lnTo>
                      <a:pt x="39" y="32"/>
                    </a:lnTo>
                    <a:lnTo>
                      <a:pt x="31" y="30"/>
                    </a:lnTo>
                    <a:lnTo>
                      <a:pt x="19" y="24"/>
                    </a:lnTo>
                    <a:lnTo>
                      <a:pt x="10" y="17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4" y="1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7" name="Freeform 247"/>
              <p:cNvSpPr>
                <a:spLocks/>
              </p:cNvSpPr>
              <p:nvPr/>
            </p:nvSpPr>
            <p:spPr bwMode="auto">
              <a:xfrm>
                <a:off x="2012" y="2888"/>
                <a:ext cx="35" cy="18"/>
              </a:xfrm>
              <a:custGeom>
                <a:avLst/>
                <a:gdLst>
                  <a:gd name="T0" fmla="*/ 0 w 105"/>
                  <a:gd name="T1" fmla="*/ 0 h 56"/>
                  <a:gd name="T2" fmla="*/ 0 w 105"/>
                  <a:gd name="T3" fmla="*/ 0 h 56"/>
                  <a:gd name="T4" fmla="*/ 0 w 105"/>
                  <a:gd name="T5" fmla="*/ 0 h 56"/>
                  <a:gd name="T6" fmla="*/ 0 w 105"/>
                  <a:gd name="T7" fmla="*/ 0 h 56"/>
                  <a:gd name="T8" fmla="*/ 0 w 105"/>
                  <a:gd name="T9" fmla="*/ 0 h 56"/>
                  <a:gd name="T10" fmla="*/ 0 w 105"/>
                  <a:gd name="T11" fmla="*/ 0 h 56"/>
                  <a:gd name="T12" fmla="*/ 0 w 105"/>
                  <a:gd name="T13" fmla="*/ 0 h 56"/>
                  <a:gd name="T14" fmla="*/ 0 w 105"/>
                  <a:gd name="T15" fmla="*/ 0 h 56"/>
                  <a:gd name="T16" fmla="*/ 0 w 105"/>
                  <a:gd name="T17" fmla="*/ 0 h 56"/>
                  <a:gd name="T18" fmla="*/ 0 w 105"/>
                  <a:gd name="T19" fmla="*/ 0 h 56"/>
                  <a:gd name="T20" fmla="*/ 0 w 105"/>
                  <a:gd name="T21" fmla="*/ 0 h 56"/>
                  <a:gd name="T22" fmla="*/ 0 w 105"/>
                  <a:gd name="T23" fmla="*/ 0 h 56"/>
                  <a:gd name="T24" fmla="*/ 0 w 105"/>
                  <a:gd name="T25" fmla="*/ 0 h 56"/>
                  <a:gd name="T26" fmla="*/ 0 w 105"/>
                  <a:gd name="T27" fmla="*/ 0 h 56"/>
                  <a:gd name="T28" fmla="*/ 0 w 105"/>
                  <a:gd name="T29" fmla="*/ 0 h 56"/>
                  <a:gd name="T30" fmla="*/ 0 w 105"/>
                  <a:gd name="T31" fmla="*/ 0 h 56"/>
                  <a:gd name="T32" fmla="*/ 0 w 105"/>
                  <a:gd name="T33" fmla="*/ 0 h 56"/>
                  <a:gd name="T34" fmla="*/ 0 w 105"/>
                  <a:gd name="T35" fmla="*/ 0 h 56"/>
                  <a:gd name="T36" fmla="*/ 0 w 105"/>
                  <a:gd name="T37" fmla="*/ 0 h 56"/>
                  <a:gd name="T38" fmla="*/ 0 w 105"/>
                  <a:gd name="T39" fmla="*/ 0 h 56"/>
                  <a:gd name="T40" fmla="*/ 0 w 105"/>
                  <a:gd name="T41" fmla="*/ 0 h 56"/>
                  <a:gd name="T42" fmla="*/ 0 w 105"/>
                  <a:gd name="T43" fmla="*/ 0 h 56"/>
                  <a:gd name="T44" fmla="*/ 0 w 105"/>
                  <a:gd name="T45" fmla="*/ 0 h 56"/>
                  <a:gd name="T46" fmla="*/ 0 w 105"/>
                  <a:gd name="T47" fmla="*/ 0 h 56"/>
                  <a:gd name="T48" fmla="*/ 0 w 105"/>
                  <a:gd name="T49" fmla="*/ 0 h 56"/>
                  <a:gd name="T50" fmla="*/ 0 w 105"/>
                  <a:gd name="T51" fmla="*/ 0 h 56"/>
                  <a:gd name="T52" fmla="*/ 0 w 105"/>
                  <a:gd name="T53" fmla="*/ 0 h 56"/>
                  <a:gd name="T54" fmla="*/ 0 w 105"/>
                  <a:gd name="T55" fmla="*/ 0 h 56"/>
                  <a:gd name="T56" fmla="*/ 0 w 105"/>
                  <a:gd name="T57" fmla="*/ 0 h 56"/>
                  <a:gd name="T58" fmla="*/ 0 w 105"/>
                  <a:gd name="T59" fmla="*/ 0 h 56"/>
                  <a:gd name="T60" fmla="*/ 0 w 105"/>
                  <a:gd name="T61" fmla="*/ 0 h 56"/>
                  <a:gd name="T62" fmla="*/ 0 w 105"/>
                  <a:gd name="T63" fmla="*/ 0 h 56"/>
                  <a:gd name="T64" fmla="*/ 0 w 105"/>
                  <a:gd name="T65" fmla="*/ 0 h 56"/>
                  <a:gd name="T66" fmla="*/ 0 w 105"/>
                  <a:gd name="T67" fmla="*/ 0 h 56"/>
                  <a:gd name="T68" fmla="*/ 0 w 105"/>
                  <a:gd name="T69" fmla="*/ 0 h 56"/>
                  <a:gd name="T70" fmla="*/ 0 w 105"/>
                  <a:gd name="T71" fmla="*/ 0 h 56"/>
                  <a:gd name="T72" fmla="*/ 0 w 105"/>
                  <a:gd name="T73" fmla="*/ 0 h 56"/>
                  <a:gd name="T74" fmla="*/ 0 w 105"/>
                  <a:gd name="T75" fmla="*/ 0 h 56"/>
                  <a:gd name="T76" fmla="*/ 0 w 105"/>
                  <a:gd name="T77" fmla="*/ 0 h 56"/>
                  <a:gd name="T78" fmla="*/ 0 w 105"/>
                  <a:gd name="T79" fmla="*/ 0 h 56"/>
                  <a:gd name="T80" fmla="*/ 0 w 105"/>
                  <a:gd name="T81" fmla="*/ 0 h 56"/>
                  <a:gd name="T82" fmla="*/ 0 w 105"/>
                  <a:gd name="T83" fmla="*/ 0 h 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5"/>
                  <a:gd name="T127" fmla="*/ 0 h 56"/>
                  <a:gd name="T128" fmla="*/ 105 w 105"/>
                  <a:gd name="T129" fmla="*/ 56 h 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5" h="56">
                    <a:moveTo>
                      <a:pt x="21" y="2"/>
                    </a:moveTo>
                    <a:lnTo>
                      <a:pt x="17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5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5" y="34"/>
                    </a:lnTo>
                    <a:lnTo>
                      <a:pt x="14" y="40"/>
                    </a:lnTo>
                    <a:lnTo>
                      <a:pt x="24" y="44"/>
                    </a:lnTo>
                    <a:lnTo>
                      <a:pt x="38" y="49"/>
                    </a:lnTo>
                    <a:lnTo>
                      <a:pt x="51" y="52"/>
                    </a:lnTo>
                    <a:lnTo>
                      <a:pt x="64" y="55"/>
                    </a:lnTo>
                    <a:lnTo>
                      <a:pt x="77" y="56"/>
                    </a:lnTo>
                    <a:lnTo>
                      <a:pt x="86" y="55"/>
                    </a:lnTo>
                    <a:lnTo>
                      <a:pt x="94" y="52"/>
                    </a:lnTo>
                    <a:lnTo>
                      <a:pt x="100" y="48"/>
                    </a:lnTo>
                    <a:lnTo>
                      <a:pt x="103" y="43"/>
                    </a:lnTo>
                    <a:lnTo>
                      <a:pt x="105" y="38"/>
                    </a:lnTo>
                    <a:lnTo>
                      <a:pt x="105" y="30"/>
                    </a:lnTo>
                    <a:lnTo>
                      <a:pt x="102" y="22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85" y="5"/>
                    </a:lnTo>
                    <a:lnTo>
                      <a:pt x="77" y="2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1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8" name="Freeform 248"/>
              <p:cNvSpPr>
                <a:spLocks/>
              </p:cNvSpPr>
              <p:nvPr/>
            </p:nvSpPr>
            <p:spPr bwMode="auto">
              <a:xfrm>
                <a:off x="2017" y="2890"/>
                <a:ext cx="28" cy="12"/>
              </a:xfrm>
              <a:custGeom>
                <a:avLst/>
                <a:gdLst>
                  <a:gd name="T0" fmla="*/ 0 w 85"/>
                  <a:gd name="T1" fmla="*/ 0 h 37"/>
                  <a:gd name="T2" fmla="*/ 0 w 85"/>
                  <a:gd name="T3" fmla="*/ 0 h 37"/>
                  <a:gd name="T4" fmla="*/ 0 w 85"/>
                  <a:gd name="T5" fmla="*/ 0 h 37"/>
                  <a:gd name="T6" fmla="*/ 0 w 85"/>
                  <a:gd name="T7" fmla="*/ 0 h 37"/>
                  <a:gd name="T8" fmla="*/ 0 w 85"/>
                  <a:gd name="T9" fmla="*/ 0 h 37"/>
                  <a:gd name="T10" fmla="*/ 0 w 85"/>
                  <a:gd name="T11" fmla="*/ 0 h 37"/>
                  <a:gd name="T12" fmla="*/ 0 w 85"/>
                  <a:gd name="T13" fmla="*/ 0 h 37"/>
                  <a:gd name="T14" fmla="*/ 0 w 85"/>
                  <a:gd name="T15" fmla="*/ 0 h 37"/>
                  <a:gd name="T16" fmla="*/ 0 w 85"/>
                  <a:gd name="T17" fmla="*/ 0 h 37"/>
                  <a:gd name="T18" fmla="*/ 0 w 85"/>
                  <a:gd name="T19" fmla="*/ 0 h 37"/>
                  <a:gd name="T20" fmla="*/ 0 w 85"/>
                  <a:gd name="T21" fmla="*/ 0 h 37"/>
                  <a:gd name="T22" fmla="*/ 0 w 85"/>
                  <a:gd name="T23" fmla="*/ 0 h 37"/>
                  <a:gd name="T24" fmla="*/ 0 w 85"/>
                  <a:gd name="T25" fmla="*/ 0 h 37"/>
                  <a:gd name="T26" fmla="*/ 0 w 85"/>
                  <a:gd name="T27" fmla="*/ 0 h 37"/>
                  <a:gd name="T28" fmla="*/ 0 w 85"/>
                  <a:gd name="T29" fmla="*/ 0 h 37"/>
                  <a:gd name="T30" fmla="*/ 0 w 85"/>
                  <a:gd name="T31" fmla="*/ 0 h 37"/>
                  <a:gd name="T32" fmla="*/ 0 w 85"/>
                  <a:gd name="T33" fmla="*/ 0 h 37"/>
                  <a:gd name="T34" fmla="*/ 0 w 85"/>
                  <a:gd name="T35" fmla="*/ 0 h 37"/>
                  <a:gd name="T36" fmla="*/ 0 w 85"/>
                  <a:gd name="T37" fmla="*/ 0 h 37"/>
                  <a:gd name="T38" fmla="*/ 0 w 85"/>
                  <a:gd name="T39" fmla="*/ 0 h 37"/>
                  <a:gd name="T40" fmla="*/ 0 w 85"/>
                  <a:gd name="T41" fmla="*/ 0 h 37"/>
                  <a:gd name="T42" fmla="*/ 0 w 85"/>
                  <a:gd name="T43" fmla="*/ 0 h 37"/>
                  <a:gd name="T44" fmla="*/ 0 w 85"/>
                  <a:gd name="T45" fmla="*/ 0 h 37"/>
                  <a:gd name="T46" fmla="*/ 0 w 85"/>
                  <a:gd name="T47" fmla="*/ 0 h 37"/>
                  <a:gd name="T48" fmla="*/ 0 w 85"/>
                  <a:gd name="T49" fmla="*/ 0 h 37"/>
                  <a:gd name="T50" fmla="*/ 0 w 85"/>
                  <a:gd name="T51" fmla="*/ 0 h 37"/>
                  <a:gd name="T52" fmla="*/ 0 w 85"/>
                  <a:gd name="T53" fmla="*/ 0 h 37"/>
                  <a:gd name="T54" fmla="*/ 0 w 85"/>
                  <a:gd name="T55" fmla="*/ 0 h 37"/>
                  <a:gd name="T56" fmla="*/ 0 w 85"/>
                  <a:gd name="T57" fmla="*/ 0 h 37"/>
                  <a:gd name="T58" fmla="*/ 0 w 85"/>
                  <a:gd name="T59" fmla="*/ 0 h 37"/>
                  <a:gd name="T60" fmla="*/ 0 w 85"/>
                  <a:gd name="T61" fmla="*/ 0 h 37"/>
                  <a:gd name="T62" fmla="*/ 0 w 85"/>
                  <a:gd name="T63" fmla="*/ 0 h 37"/>
                  <a:gd name="T64" fmla="*/ 0 w 85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37"/>
                  <a:gd name="T101" fmla="*/ 85 w 85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37">
                    <a:moveTo>
                      <a:pt x="74" y="7"/>
                    </a:moveTo>
                    <a:lnTo>
                      <a:pt x="79" y="12"/>
                    </a:lnTo>
                    <a:lnTo>
                      <a:pt x="84" y="17"/>
                    </a:lnTo>
                    <a:lnTo>
                      <a:pt x="85" y="24"/>
                    </a:lnTo>
                    <a:lnTo>
                      <a:pt x="85" y="30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1" y="36"/>
                    </a:lnTo>
                    <a:lnTo>
                      <a:pt x="75" y="36"/>
                    </a:lnTo>
                    <a:lnTo>
                      <a:pt x="70" y="37"/>
                    </a:lnTo>
                    <a:lnTo>
                      <a:pt x="61" y="36"/>
                    </a:lnTo>
                    <a:lnTo>
                      <a:pt x="52" y="35"/>
                    </a:lnTo>
                    <a:lnTo>
                      <a:pt x="43" y="33"/>
                    </a:lnTo>
                    <a:lnTo>
                      <a:pt x="34" y="30"/>
                    </a:lnTo>
                    <a:lnTo>
                      <a:pt x="24" y="27"/>
                    </a:lnTo>
                    <a:lnTo>
                      <a:pt x="17" y="24"/>
                    </a:lnTo>
                    <a:lnTo>
                      <a:pt x="10" y="19"/>
                    </a:lnTo>
                    <a:lnTo>
                      <a:pt x="3" y="13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1" y="2"/>
                    </a:lnTo>
                    <a:lnTo>
                      <a:pt x="68" y="3"/>
                    </a:lnTo>
                    <a:lnTo>
                      <a:pt x="7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89" name="Freeform 249"/>
              <p:cNvSpPr>
                <a:spLocks/>
              </p:cNvSpPr>
              <p:nvPr/>
            </p:nvSpPr>
            <p:spPr bwMode="auto">
              <a:xfrm>
                <a:off x="2026" y="2922"/>
                <a:ext cx="33" cy="18"/>
              </a:xfrm>
              <a:custGeom>
                <a:avLst/>
                <a:gdLst>
                  <a:gd name="T0" fmla="*/ 0 w 100"/>
                  <a:gd name="T1" fmla="*/ 0 h 55"/>
                  <a:gd name="T2" fmla="*/ 0 w 100"/>
                  <a:gd name="T3" fmla="*/ 0 h 55"/>
                  <a:gd name="T4" fmla="*/ 0 w 100"/>
                  <a:gd name="T5" fmla="*/ 0 h 55"/>
                  <a:gd name="T6" fmla="*/ 0 w 100"/>
                  <a:gd name="T7" fmla="*/ 0 h 55"/>
                  <a:gd name="T8" fmla="*/ 0 w 100"/>
                  <a:gd name="T9" fmla="*/ 0 h 55"/>
                  <a:gd name="T10" fmla="*/ 0 w 100"/>
                  <a:gd name="T11" fmla="*/ 0 h 55"/>
                  <a:gd name="T12" fmla="*/ 0 w 100"/>
                  <a:gd name="T13" fmla="*/ 0 h 55"/>
                  <a:gd name="T14" fmla="*/ 0 w 100"/>
                  <a:gd name="T15" fmla="*/ 0 h 55"/>
                  <a:gd name="T16" fmla="*/ 0 w 100"/>
                  <a:gd name="T17" fmla="*/ 0 h 55"/>
                  <a:gd name="T18" fmla="*/ 0 w 100"/>
                  <a:gd name="T19" fmla="*/ 0 h 55"/>
                  <a:gd name="T20" fmla="*/ 0 w 100"/>
                  <a:gd name="T21" fmla="*/ 0 h 55"/>
                  <a:gd name="T22" fmla="*/ 0 w 100"/>
                  <a:gd name="T23" fmla="*/ 0 h 55"/>
                  <a:gd name="T24" fmla="*/ 0 w 100"/>
                  <a:gd name="T25" fmla="*/ 0 h 55"/>
                  <a:gd name="T26" fmla="*/ 0 w 100"/>
                  <a:gd name="T27" fmla="*/ 0 h 55"/>
                  <a:gd name="T28" fmla="*/ 0 w 100"/>
                  <a:gd name="T29" fmla="*/ 0 h 55"/>
                  <a:gd name="T30" fmla="*/ 0 w 100"/>
                  <a:gd name="T31" fmla="*/ 0 h 55"/>
                  <a:gd name="T32" fmla="*/ 0 w 100"/>
                  <a:gd name="T33" fmla="*/ 0 h 55"/>
                  <a:gd name="T34" fmla="*/ 0 w 100"/>
                  <a:gd name="T35" fmla="*/ 0 h 55"/>
                  <a:gd name="T36" fmla="*/ 0 w 100"/>
                  <a:gd name="T37" fmla="*/ 0 h 55"/>
                  <a:gd name="T38" fmla="*/ 0 w 100"/>
                  <a:gd name="T39" fmla="*/ 0 h 55"/>
                  <a:gd name="T40" fmla="*/ 0 w 100"/>
                  <a:gd name="T41" fmla="*/ 0 h 55"/>
                  <a:gd name="T42" fmla="*/ 0 w 100"/>
                  <a:gd name="T43" fmla="*/ 0 h 55"/>
                  <a:gd name="T44" fmla="*/ 0 w 100"/>
                  <a:gd name="T45" fmla="*/ 0 h 55"/>
                  <a:gd name="T46" fmla="*/ 0 w 100"/>
                  <a:gd name="T47" fmla="*/ 0 h 55"/>
                  <a:gd name="T48" fmla="*/ 0 w 100"/>
                  <a:gd name="T49" fmla="*/ 0 h 55"/>
                  <a:gd name="T50" fmla="*/ 0 w 100"/>
                  <a:gd name="T51" fmla="*/ 0 h 55"/>
                  <a:gd name="T52" fmla="*/ 0 w 100"/>
                  <a:gd name="T53" fmla="*/ 0 h 55"/>
                  <a:gd name="T54" fmla="*/ 0 w 100"/>
                  <a:gd name="T55" fmla="*/ 0 h 55"/>
                  <a:gd name="T56" fmla="*/ 0 w 100"/>
                  <a:gd name="T57" fmla="*/ 0 h 55"/>
                  <a:gd name="T58" fmla="*/ 0 w 100"/>
                  <a:gd name="T59" fmla="*/ 0 h 55"/>
                  <a:gd name="T60" fmla="*/ 0 w 100"/>
                  <a:gd name="T61" fmla="*/ 0 h 55"/>
                  <a:gd name="T62" fmla="*/ 0 w 100"/>
                  <a:gd name="T63" fmla="*/ 0 h 55"/>
                  <a:gd name="T64" fmla="*/ 0 w 100"/>
                  <a:gd name="T65" fmla="*/ 0 h 55"/>
                  <a:gd name="T66" fmla="*/ 0 w 100"/>
                  <a:gd name="T67" fmla="*/ 0 h 55"/>
                  <a:gd name="T68" fmla="*/ 0 w 100"/>
                  <a:gd name="T69" fmla="*/ 0 h 55"/>
                  <a:gd name="T70" fmla="*/ 0 w 100"/>
                  <a:gd name="T71" fmla="*/ 0 h 55"/>
                  <a:gd name="T72" fmla="*/ 0 w 100"/>
                  <a:gd name="T73" fmla="*/ 0 h 55"/>
                  <a:gd name="T74" fmla="*/ 0 w 100"/>
                  <a:gd name="T75" fmla="*/ 0 h 55"/>
                  <a:gd name="T76" fmla="*/ 0 w 100"/>
                  <a:gd name="T77" fmla="*/ 0 h 55"/>
                  <a:gd name="T78" fmla="*/ 0 w 100"/>
                  <a:gd name="T79" fmla="*/ 0 h 55"/>
                  <a:gd name="T80" fmla="*/ 0 w 100"/>
                  <a:gd name="T81" fmla="*/ 0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55"/>
                  <a:gd name="T125" fmla="*/ 100 w 100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55">
                    <a:moveTo>
                      <a:pt x="16" y="4"/>
                    </a:moveTo>
                    <a:lnTo>
                      <a:pt x="13" y="4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4" y="34"/>
                    </a:lnTo>
                    <a:lnTo>
                      <a:pt x="11" y="39"/>
                    </a:lnTo>
                    <a:lnTo>
                      <a:pt x="20" y="44"/>
                    </a:lnTo>
                    <a:lnTo>
                      <a:pt x="31" y="49"/>
                    </a:lnTo>
                    <a:lnTo>
                      <a:pt x="45" y="53"/>
                    </a:lnTo>
                    <a:lnTo>
                      <a:pt x="63" y="55"/>
                    </a:lnTo>
                    <a:lnTo>
                      <a:pt x="82" y="54"/>
                    </a:lnTo>
                    <a:lnTo>
                      <a:pt x="87" y="51"/>
                    </a:lnTo>
                    <a:lnTo>
                      <a:pt x="93" y="48"/>
                    </a:lnTo>
                    <a:lnTo>
                      <a:pt x="97" y="44"/>
                    </a:lnTo>
                    <a:lnTo>
                      <a:pt x="99" y="42"/>
                    </a:lnTo>
                    <a:lnTo>
                      <a:pt x="99" y="41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29"/>
                    </a:lnTo>
                    <a:lnTo>
                      <a:pt x="97" y="20"/>
                    </a:lnTo>
                    <a:lnTo>
                      <a:pt x="93" y="13"/>
                    </a:lnTo>
                    <a:lnTo>
                      <a:pt x="87" y="7"/>
                    </a:lnTo>
                    <a:lnTo>
                      <a:pt x="80" y="4"/>
                    </a:lnTo>
                    <a:lnTo>
                      <a:pt x="72" y="3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3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0" name="Freeform 250"/>
              <p:cNvSpPr>
                <a:spLocks/>
              </p:cNvSpPr>
              <p:nvPr/>
            </p:nvSpPr>
            <p:spPr bwMode="auto">
              <a:xfrm>
                <a:off x="2029" y="2924"/>
                <a:ext cx="28" cy="12"/>
              </a:xfrm>
              <a:custGeom>
                <a:avLst/>
                <a:gdLst>
                  <a:gd name="T0" fmla="*/ 0 w 84"/>
                  <a:gd name="T1" fmla="*/ 0 h 36"/>
                  <a:gd name="T2" fmla="*/ 0 w 84"/>
                  <a:gd name="T3" fmla="*/ 0 h 36"/>
                  <a:gd name="T4" fmla="*/ 0 w 84"/>
                  <a:gd name="T5" fmla="*/ 0 h 36"/>
                  <a:gd name="T6" fmla="*/ 0 w 84"/>
                  <a:gd name="T7" fmla="*/ 0 h 36"/>
                  <a:gd name="T8" fmla="*/ 0 w 84"/>
                  <a:gd name="T9" fmla="*/ 0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0 w 84"/>
                  <a:gd name="T17" fmla="*/ 0 h 36"/>
                  <a:gd name="T18" fmla="*/ 0 w 84"/>
                  <a:gd name="T19" fmla="*/ 0 h 36"/>
                  <a:gd name="T20" fmla="*/ 0 w 84"/>
                  <a:gd name="T21" fmla="*/ 0 h 36"/>
                  <a:gd name="T22" fmla="*/ 0 w 84"/>
                  <a:gd name="T23" fmla="*/ 0 h 36"/>
                  <a:gd name="T24" fmla="*/ 0 w 84"/>
                  <a:gd name="T25" fmla="*/ 0 h 36"/>
                  <a:gd name="T26" fmla="*/ 0 w 84"/>
                  <a:gd name="T27" fmla="*/ 0 h 36"/>
                  <a:gd name="T28" fmla="*/ 0 w 84"/>
                  <a:gd name="T29" fmla="*/ 0 h 36"/>
                  <a:gd name="T30" fmla="*/ 0 w 84"/>
                  <a:gd name="T31" fmla="*/ 0 h 36"/>
                  <a:gd name="T32" fmla="*/ 0 w 84"/>
                  <a:gd name="T33" fmla="*/ 0 h 36"/>
                  <a:gd name="T34" fmla="*/ 0 w 84"/>
                  <a:gd name="T35" fmla="*/ 0 h 36"/>
                  <a:gd name="T36" fmla="*/ 0 w 84"/>
                  <a:gd name="T37" fmla="*/ 0 h 36"/>
                  <a:gd name="T38" fmla="*/ 0 w 84"/>
                  <a:gd name="T39" fmla="*/ 0 h 36"/>
                  <a:gd name="T40" fmla="*/ 0 w 84"/>
                  <a:gd name="T41" fmla="*/ 0 h 36"/>
                  <a:gd name="T42" fmla="*/ 0 w 84"/>
                  <a:gd name="T43" fmla="*/ 0 h 36"/>
                  <a:gd name="T44" fmla="*/ 0 w 84"/>
                  <a:gd name="T45" fmla="*/ 0 h 36"/>
                  <a:gd name="T46" fmla="*/ 0 w 84"/>
                  <a:gd name="T47" fmla="*/ 0 h 36"/>
                  <a:gd name="T48" fmla="*/ 0 w 84"/>
                  <a:gd name="T49" fmla="*/ 0 h 36"/>
                  <a:gd name="T50" fmla="*/ 0 w 84"/>
                  <a:gd name="T51" fmla="*/ 0 h 36"/>
                  <a:gd name="T52" fmla="*/ 0 w 84"/>
                  <a:gd name="T53" fmla="*/ 0 h 36"/>
                  <a:gd name="T54" fmla="*/ 0 w 84"/>
                  <a:gd name="T55" fmla="*/ 0 h 36"/>
                  <a:gd name="T56" fmla="*/ 0 w 84"/>
                  <a:gd name="T57" fmla="*/ 0 h 36"/>
                  <a:gd name="T58" fmla="*/ 0 w 84"/>
                  <a:gd name="T59" fmla="*/ 0 h 36"/>
                  <a:gd name="T60" fmla="*/ 0 w 84"/>
                  <a:gd name="T61" fmla="*/ 0 h 36"/>
                  <a:gd name="T62" fmla="*/ 0 w 84"/>
                  <a:gd name="T63" fmla="*/ 0 h 36"/>
                  <a:gd name="T64" fmla="*/ 0 w 84"/>
                  <a:gd name="T65" fmla="*/ 0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36"/>
                  <a:gd name="T101" fmla="*/ 84 w 84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36">
                    <a:moveTo>
                      <a:pt x="73" y="5"/>
                    </a:moveTo>
                    <a:lnTo>
                      <a:pt x="78" y="10"/>
                    </a:lnTo>
                    <a:lnTo>
                      <a:pt x="82" y="17"/>
                    </a:lnTo>
                    <a:lnTo>
                      <a:pt x="84" y="22"/>
                    </a:lnTo>
                    <a:lnTo>
                      <a:pt x="84" y="29"/>
                    </a:lnTo>
                    <a:lnTo>
                      <a:pt x="84" y="30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78" y="36"/>
                    </a:lnTo>
                    <a:lnTo>
                      <a:pt x="72" y="36"/>
                    </a:lnTo>
                    <a:lnTo>
                      <a:pt x="67" y="36"/>
                    </a:lnTo>
                    <a:lnTo>
                      <a:pt x="60" y="35"/>
                    </a:lnTo>
                    <a:lnTo>
                      <a:pt x="53" y="35"/>
                    </a:lnTo>
                    <a:lnTo>
                      <a:pt x="46" y="33"/>
                    </a:lnTo>
                    <a:lnTo>
                      <a:pt x="37" y="30"/>
                    </a:lnTo>
                    <a:lnTo>
                      <a:pt x="30" y="28"/>
                    </a:lnTo>
                    <a:lnTo>
                      <a:pt x="19" y="24"/>
                    </a:lnTo>
                    <a:lnTo>
                      <a:pt x="10" y="18"/>
                    </a:lnTo>
                    <a:lnTo>
                      <a:pt x="4" y="11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68" y="3"/>
                    </a:lnTo>
                    <a:lnTo>
                      <a:pt x="7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1" name="Freeform 251"/>
              <p:cNvSpPr>
                <a:spLocks/>
              </p:cNvSpPr>
              <p:nvPr/>
            </p:nvSpPr>
            <p:spPr bwMode="auto">
              <a:xfrm>
                <a:off x="1934" y="2821"/>
                <a:ext cx="38" cy="19"/>
              </a:xfrm>
              <a:custGeom>
                <a:avLst/>
                <a:gdLst>
                  <a:gd name="T0" fmla="*/ 0 w 114"/>
                  <a:gd name="T1" fmla="*/ 0 h 57"/>
                  <a:gd name="T2" fmla="*/ 0 w 114"/>
                  <a:gd name="T3" fmla="*/ 0 h 57"/>
                  <a:gd name="T4" fmla="*/ 0 w 114"/>
                  <a:gd name="T5" fmla="*/ 0 h 57"/>
                  <a:gd name="T6" fmla="*/ 0 w 114"/>
                  <a:gd name="T7" fmla="*/ 0 h 57"/>
                  <a:gd name="T8" fmla="*/ 0 w 114"/>
                  <a:gd name="T9" fmla="*/ 0 h 57"/>
                  <a:gd name="T10" fmla="*/ 0 w 114"/>
                  <a:gd name="T11" fmla="*/ 0 h 57"/>
                  <a:gd name="T12" fmla="*/ 0 w 114"/>
                  <a:gd name="T13" fmla="*/ 0 h 57"/>
                  <a:gd name="T14" fmla="*/ 0 w 114"/>
                  <a:gd name="T15" fmla="*/ 0 h 57"/>
                  <a:gd name="T16" fmla="*/ 0 w 114"/>
                  <a:gd name="T17" fmla="*/ 0 h 57"/>
                  <a:gd name="T18" fmla="*/ 0 w 114"/>
                  <a:gd name="T19" fmla="*/ 0 h 57"/>
                  <a:gd name="T20" fmla="*/ 0 w 114"/>
                  <a:gd name="T21" fmla="*/ 0 h 57"/>
                  <a:gd name="T22" fmla="*/ 0 w 114"/>
                  <a:gd name="T23" fmla="*/ 0 h 57"/>
                  <a:gd name="T24" fmla="*/ 0 w 114"/>
                  <a:gd name="T25" fmla="*/ 0 h 57"/>
                  <a:gd name="T26" fmla="*/ 0 w 114"/>
                  <a:gd name="T27" fmla="*/ 0 h 57"/>
                  <a:gd name="T28" fmla="*/ 0 w 114"/>
                  <a:gd name="T29" fmla="*/ 0 h 57"/>
                  <a:gd name="T30" fmla="*/ 0 w 114"/>
                  <a:gd name="T31" fmla="*/ 0 h 57"/>
                  <a:gd name="T32" fmla="*/ 0 w 114"/>
                  <a:gd name="T33" fmla="*/ 0 h 57"/>
                  <a:gd name="T34" fmla="*/ 0 w 114"/>
                  <a:gd name="T35" fmla="*/ 0 h 57"/>
                  <a:gd name="T36" fmla="*/ 0 w 114"/>
                  <a:gd name="T37" fmla="*/ 0 h 57"/>
                  <a:gd name="T38" fmla="*/ 0 w 114"/>
                  <a:gd name="T39" fmla="*/ 0 h 57"/>
                  <a:gd name="T40" fmla="*/ 0 w 114"/>
                  <a:gd name="T41" fmla="*/ 0 h 57"/>
                  <a:gd name="T42" fmla="*/ 0 w 114"/>
                  <a:gd name="T43" fmla="*/ 0 h 57"/>
                  <a:gd name="T44" fmla="*/ 0 w 114"/>
                  <a:gd name="T45" fmla="*/ 0 h 57"/>
                  <a:gd name="T46" fmla="*/ 0 w 114"/>
                  <a:gd name="T47" fmla="*/ 0 h 57"/>
                  <a:gd name="T48" fmla="*/ 0 w 114"/>
                  <a:gd name="T49" fmla="*/ 0 h 57"/>
                  <a:gd name="T50" fmla="*/ 0 w 114"/>
                  <a:gd name="T51" fmla="*/ 0 h 57"/>
                  <a:gd name="T52" fmla="*/ 0 w 114"/>
                  <a:gd name="T53" fmla="*/ 0 h 57"/>
                  <a:gd name="T54" fmla="*/ 0 w 114"/>
                  <a:gd name="T55" fmla="*/ 0 h 57"/>
                  <a:gd name="T56" fmla="*/ 0 w 114"/>
                  <a:gd name="T57" fmla="*/ 0 h 57"/>
                  <a:gd name="T58" fmla="*/ 0 w 114"/>
                  <a:gd name="T59" fmla="*/ 0 h 57"/>
                  <a:gd name="T60" fmla="*/ 0 w 114"/>
                  <a:gd name="T61" fmla="*/ 0 h 57"/>
                  <a:gd name="T62" fmla="*/ 0 w 114"/>
                  <a:gd name="T63" fmla="*/ 0 h 57"/>
                  <a:gd name="T64" fmla="*/ 0 w 114"/>
                  <a:gd name="T65" fmla="*/ 0 h 57"/>
                  <a:gd name="T66" fmla="*/ 0 w 114"/>
                  <a:gd name="T67" fmla="*/ 0 h 57"/>
                  <a:gd name="T68" fmla="*/ 0 w 114"/>
                  <a:gd name="T69" fmla="*/ 0 h 57"/>
                  <a:gd name="T70" fmla="*/ 0 w 114"/>
                  <a:gd name="T71" fmla="*/ 0 h 57"/>
                  <a:gd name="T72" fmla="*/ 0 w 114"/>
                  <a:gd name="T73" fmla="*/ 0 h 57"/>
                  <a:gd name="T74" fmla="*/ 0 w 114"/>
                  <a:gd name="T75" fmla="*/ 0 h 57"/>
                  <a:gd name="T76" fmla="*/ 0 w 114"/>
                  <a:gd name="T77" fmla="*/ 0 h 57"/>
                  <a:gd name="T78" fmla="*/ 0 w 114"/>
                  <a:gd name="T79" fmla="*/ 0 h 57"/>
                  <a:gd name="T80" fmla="*/ 0 w 114"/>
                  <a:gd name="T81" fmla="*/ 0 h 57"/>
                  <a:gd name="T82" fmla="*/ 0 w 114"/>
                  <a:gd name="T83" fmla="*/ 0 h 57"/>
                  <a:gd name="T84" fmla="*/ 0 w 114"/>
                  <a:gd name="T85" fmla="*/ 0 h 57"/>
                  <a:gd name="T86" fmla="*/ 0 w 114"/>
                  <a:gd name="T87" fmla="*/ 0 h 57"/>
                  <a:gd name="T88" fmla="*/ 0 w 114"/>
                  <a:gd name="T89" fmla="*/ 0 h 57"/>
                  <a:gd name="T90" fmla="*/ 0 w 114"/>
                  <a:gd name="T91" fmla="*/ 0 h 57"/>
                  <a:gd name="T92" fmla="*/ 0 w 114"/>
                  <a:gd name="T93" fmla="*/ 0 h 57"/>
                  <a:gd name="T94" fmla="*/ 0 w 114"/>
                  <a:gd name="T95" fmla="*/ 0 h 57"/>
                  <a:gd name="T96" fmla="*/ 0 w 114"/>
                  <a:gd name="T97" fmla="*/ 0 h 57"/>
                  <a:gd name="T98" fmla="*/ 0 w 114"/>
                  <a:gd name="T99" fmla="*/ 0 h 57"/>
                  <a:gd name="T100" fmla="*/ 0 w 114"/>
                  <a:gd name="T101" fmla="*/ 0 h 57"/>
                  <a:gd name="T102" fmla="*/ 0 w 114"/>
                  <a:gd name="T103" fmla="*/ 0 h 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"/>
                  <a:gd name="T157" fmla="*/ 0 h 57"/>
                  <a:gd name="T158" fmla="*/ 114 w 114"/>
                  <a:gd name="T159" fmla="*/ 57 h 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" h="57">
                    <a:moveTo>
                      <a:pt x="2" y="30"/>
                    </a:moveTo>
                    <a:lnTo>
                      <a:pt x="2" y="30"/>
                    </a:lnTo>
                    <a:lnTo>
                      <a:pt x="8" y="34"/>
                    </a:lnTo>
                    <a:lnTo>
                      <a:pt x="17" y="38"/>
                    </a:lnTo>
                    <a:lnTo>
                      <a:pt x="29" y="44"/>
                    </a:lnTo>
                    <a:lnTo>
                      <a:pt x="42" y="49"/>
                    </a:lnTo>
                    <a:lnTo>
                      <a:pt x="56" y="52"/>
                    </a:lnTo>
                    <a:lnTo>
                      <a:pt x="71" y="56"/>
                    </a:lnTo>
                    <a:lnTo>
                      <a:pt x="84" y="57"/>
                    </a:lnTo>
                    <a:lnTo>
                      <a:pt x="94" y="57"/>
                    </a:lnTo>
                    <a:lnTo>
                      <a:pt x="101" y="56"/>
                    </a:lnTo>
                    <a:lnTo>
                      <a:pt x="107" y="52"/>
                    </a:lnTo>
                    <a:lnTo>
                      <a:pt x="112" y="48"/>
                    </a:lnTo>
                    <a:lnTo>
                      <a:pt x="114" y="42"/>
                    </a:lnTo>
                    <a:lnTo>
                      <a:pt x="114" y="34"/>
                    </a:lnTo>
                    <a:lnTo>
                      <a:pt x="112" y="25"/>
                    </a:lnTo>
                    <a:lnTo>
                      <a:pt x="107" y="16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6" y="5"/>
                    </a:lnTo>
                    <a:lnTo>
                      <a:pt x="76" y="2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2" name="Freeform 252"/>
              <p:cNvSpPr>
                <a:spLocks/>
              </p:cNvSpPr>
              <p:nvPr/>
            </p:nvSpPr>
            <p:spPr bwMode="auto">
              <a:xfrm>
                <a:off x="1938" y="2823"/>
                <a:ext cx="32" cy="14"/>
              </a:xfrm>
              <a:custGeom>
                <a:avLst/>
                <a:gdLst>
                  <a:gd name="T0" fmla="*/ 0 w 94"/>
                  <a:gd name="T1" fmla="*/ 0 h 41"/>
                  <a:gd name="T2" fmla="*/ 0 w 94"/>
                  <a:gd name="T3" fmla="*/ 0 h 41"/>
                  <a:gd name="T4" fmla="*/ 0 w 94"/>
                  <a:gd name="T5" fmla="*/ 0 h 41"/>
                  <a:gd name="T6" fmla="*/ 0 w 94"/>
                  <a:gd name="T7" fmla="*/ 0 h 41"/>
                  <a:gd name="T8" fmla="*/ 0 w 94"/>
                  <a:gd name="T9" fmla="*/ 0 h 41"/>
                  <a:gd name="T10" fmla="*/ 0 w 94"/>
                  <a:gd name="T11" fmla="*/ 0 h 41"/>
                  <a:gd name="T12" fmla="*/ 0 w 94"/>
                  <a:gd name="T13" fmla="*/ 0 h 41"/>
                  <a:gd name="T14" fmla="*/ 0 w 94"/>
                  <a:gd name="T15" fmla="*/ 0 h 41"/>
                  <a:gd name="T16" fmla="*/ 0 w 94"/>
                  <a:gd name="T17" fmla="*/ 0 h 41"/>
                  <a:gd name="T18" fmla="*/ 0 w 94"/>
                  <a:gd name="T19" fmla="*/ 0 h 41"/>
                  <a:gd name="T20" fmla="*/ 0 w 94"/>
                  <a:gd name="T21" fmla="*/ 0 h 41"/>
                  <a:gd name="T22" fmla="*/ 0 w 94"/>
                  <a:gd name="T23" fmla="*/ 0 h 41"/>
                  <a:gd name="T24" fmla="*/ 0 w 94"/>
                  <a:gd name="T25" fmla="*/ 0 h 41"/>
                  <a:gd name="T26" fmla="*/ 0 w 94"/>
                  <a:gd name="T27" fmla="*/ 0 h 41"/>
                  <a:gd name="T28" fmla="*/ 0 w 94"/>
                  <a:gd name="T29" fmla="*/ 0 h 41"/>
                  <a:gd name="T30" fmla="*/ 0 w 94"/>
                  <a:gd name="T31" fmla="*/ 0 h 41"/>
                  <a:gd name="T32" fmla="*/ 0 w 94"/>
                  <a:gd name="T33" fmla="*/ 0 h 41"/>
                  <a:gd name="T34" fmla="*/ 0 w 94"/>
                  <a:gd name="T35" fmla="*/ 0 h 41"/>
                  <a:gd name="T36" fmla="*/ 0 w 94"/>
                  <a:gd name="T37" fmla="*/ 0 h 41"/>
                  <a:gd name="T38" fmla="*/ 0 w 94"/>
                  <a:gd name="T39" fmla="*/ 0 h 41"/>
                  <a:gd name="T40" fmla="*/ 0 w 94"/>
                  <a:gd name="T41" fmla="*/ 0 h 41"/>
                  <a:gd name="T42" fmla="*/ 0 w 94"/>
                  <a:gd name="T43" fmla="*/ 0 h 41"/>
                  <a:gd name="T44" fmla="*/ 0 w 94"/>
                  <a:gd name="T45" fmla="*/ 0 h 41"/>
                  <a:gd name="T46" fmla="*/ 0 w 94"/>
                  <a:gd name="T47" fmla="*/ 0 h 41"/>
                  <a:gd name="T48" fmla="*/ 0 w 94"/>
                  <a:gd name="T49" fmla="*/ 0 h 41"/>
                  <a:gd name="T50" fmla="*/ 0 w 94"/>
                  <a:gd name="T51" fmla="*/ 0 h 41"/>
                  <a:gd name="T52" fmla="*/ 0 w 94"/>
                  <a:gd name="T53" fmla="*/ 0 h 41"/>
                  <a:gd name="T54" fmla="*/ 0 w 94"/>
                  <a:gd name="T55" fmla="*/ 0 h 41"/>
                  <a:gd name="T56" fmla="*/ 0 w 94"/>
                  <a:gd name="T57" fmla="*/ 0 h 41"/>
                  <a:gd name="T58" fmla="*/ 0 w 94"/>
                  <a:gd name="T59" fmla="*/ 0 h 41"/>
                  <a:gd name="T60" fmla="*/ 0 w 94"/>
                  <a:gd name="T61" fmla="*/ 0 h 41"/>
                  <a:gd name="T62" fmla="*/ 0 w 94"/>
                  <a:gd name="T63" fmla="*/ 0 h 41"/>
                  <a:gd name="T64" fmla="*/ 0 w 94"/>
                  <a:gd name="T65" fmla="*/ 0 h 41"/>
                  <a:gd name="T66" fmla="*/ 0 w 94"/>
                  <a:gd name="T67" fmla="*/ 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"/>
                  <a:gd name="T103" fmla="*/ 0 h 41"/>
                  <a:gd name="T104" fmla="*/ 94 w 94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" h="41">
                    <a:moveTo>
                      <a:pt x="10" y="1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60" y="1"/>
                    </a:lnTo>
                    <a:lnTo>
                      <a:pt x="70" y="4"/>
                    </a:lnTo>
                    <a:lnTo>
                      <a:pt x="78" y="6"/>
                    </a:lnTo>
                    <a:lnTo>
                      <a:pt x="84" y="8"/>
                    </a:lnTo>
                    <a:lnTo>
                      <a:pt x="88" y="14"/>
                    </a:lnTo>
                    <a:lnTo>
                      <a:pt x="92" y="20"/>
                    </a:lnTo>
                    <a:lnTo>
                      <a:pt x="94" y="27"/>
                    </a:lnTo>
                    <a:lnTo>
                      <a:pt x="94" y="34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84" y="41"/>
                    </a:lnTo>
                    <a:lnTo>
                      <a:pt x="74" y="40"/>
                    </a:lnTo>
                    <a:lnTo>
                      <a:pt x="62" y="38"/>
                    </a:lnTo>
                    <a:lnTo>
                      <a:pt x="48" y="34"/>
                    </a:lnTo>
                    <a:lnTo>
                      <a:pt x="34" y="29"/>
                    </a:lnTo>
                    <a:lnTo>
                      <a:pt x="21" y="23"/>
                    </a:lnTo>
                    <a:lnTo>
                      <a:pt x="9" y="18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3" name="Freeform 253"/>
              <p:cNvSpPr>
                <a:spLocks/>
              </p:cNvSpPr>
              <p:nvPr/>
            </p:nvSpPr>
            <p:spPr bwMode="auto">
              <a:xfrm>
                <a:off x="1946" y="2856"/>
                <a:ext cx="39" cy="19"/>
              </a:xfrm>
              <a:custGeom>
                <a:avLst/>
                <a:gdLst>
                  <a:gd name="T0" fmla="*/ 0 w 115"/>
                  <a:gd name="T1" fmla="*/ 0 h 57"/>
                  <a:gd name="T2" fmla="*/ 0 w 115"/>
                  <a:gd name="T3" fmla="*/ 0 h 57"/>
                  <a:gd name="T4" fmla="*/ 0 w 115"/>
                  <a:gd name="T5" fmla="*/ 0 h 57"/>
                  <a:gd name="T6" fmla="*/ 0 w 115"/>
                  <a:gd name="T7" fmla="*/ 0 h 57"/>
                  <a:gd name="T8" fmla="*/ 0 w 115"/>
                  <a:gd name="T9" fmla="*/ 0 h 57"/>
                  <a:gd name="T10" fmla="*/ 0 w 115"/>
                  <a:gd name="T11" fmla="*/ 0 h 57"/>
                  <a:gd name="T12" fmla="*/ 0 w 115"/>
                  <a:gd name="T13" fmla="*/ 0 h 57"/>
                  <a:gd name="T14" fmla="*/ 0 w 115"/>
                  <a:gd name="T15" fmla="*/ 0 h 57"/>
                  <a:gd name="T16" fmla="*/ 0 w 115"/>
                  <a:gd name="T17" fmla="*/ 0 h 57"/>
                  <a:gd name="T18" fmla="*/ 0 w 115"/>
                  <a:gd name="T19" fmla="*/ 0 h 57"/>
                  <a:gd name="T20" fmla="*/ 0 w 115"/>
                  <a:gd name="T21" fmla="*/ 0 h 57"/>
                  <a:gd name="T22" fmla="*/ 0 w 115"/>
                  <a:gd name="T23" fmla="*/ 0 h 57"/>
                  <a:gd name="T24" fmla="*/ 0 w 115"/>
                  <a:gd name="T25" fmla="*/ 0 h 57"/>
                  <a:gd name="T26" fmla="*/ 0 w 115"/>
                  <a:gd name="T27" fmla="*/ 0 h 57"/>
                  <a:gd name="T28" fmla="*/ 0 w 115"/>
                  <a:gd name="T29" fmla="*/ 0 h 57"/>
                  <a:gd name="T30" fmla="*/ 0 w 115"/>
                  <a:gd name="T31" fmla="*/ 0 h 57"/>
                  <a:gd name="T32" fmla="*/ 0 w 115"/>
                  <a:gd name="T33" fmla="*/ 0 h 57"/>
                  <a:gd name="T34" fmla="*/ 0 w 115"/>
                  <a:gd name="T35" fmla="*/ 0 h 57"/>
                  <a:gd name="T36" fmla="*/ 0 w 115"/>
                  <a:gd name="T37" fmla="*/ 0 h 57"/>
                  <a:gd name="T38" fmla="*/ 0 w 115"/>
                  <a:gd name="T39" fmla="*/ 0 h 57"/>
                  <a:gd name="T40" fmla="*/ 0 w 115"/>
                  <a:gd name="T41" fmla="*/ 0 h 57"/>
                  <a:gd name="T42" fmla="*/ 0 w 115"/>
                  <a:gd name="T43" fmla="*/ 0 h 57"/>
                  <a:gd name="T44" fmla="*/ 0 w 115"/>
                  <a:gd name="T45" fmla="*/ 0 h 57"/>
                  <a:gd name="T46" fmla="*/ 0 w 115"/>
                  <a:gd name="T47" fmla="*/ 0 h 57"/>
                  <a:gd name="T48" fmla="*/ 0 w 115"/>
                  <a:gd name="T49" fmla="*/ 0 h 57"/>
                  <a:gd name="T50" fmla="*/ 0 w 115"/>
                  <a:gd name="T51" fmla="*/ 0 h 57"/>
                  <a:gd name="T52" fmla="*/ 0 w 115"/>
                  <a:gd name="T53" fmla="*/ 0 h 57"/>
                  <a:gd name="T54" fmla="*/ 0 w 115"/>
                  <a:gd name="T55" fmla="*/ 0 h 57"/>
                  <a:gd name="T56" fmla="*/ 0 w 115"/>
                  <a:gd name="T57" fmla="*/ 0 h 57"/>
                  <a:gd name="T58" fmla="*/ 0 w 115"/>
                  <a:gd name="T59" fmla="*/ 0 h 57"/>
                  <a:gd name="T60" fmla="*/ 0 w 115"/>
                  <a:gd name="T61" fmla="*/ 0 h 57"/>
                  <a:gd name="T62" fmla="*/ 0 w 115"/>
                  <a:gd name="T63" fmla="*/ 0 h 57"/>
                  <a:gd name="T64" fmla="*/ 0 w 115"/>
                  <a:gd name="T65" fmla="*/ 0 h 57"/>
                  <a:gd name="T66" fmla="*/ 0 w 115"/>
                  <a:gd name="T67" fmla="*/ 0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5"/>
                  <a:gd name="T103" fmla="*/ 0 h 57"/>
                  <a:gd name="T104" fmla="*/ 115 w 115"/>
                  <a:gd name="T105" fmla="*/ 57 h 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5" h="57">
                    <a:moveTo>
                      <a:pt x="96" y="57"/>
                    </a:moveTo>
                    <a:lnTo>
                      <a:pt x="105" y="55"/>
                    </a:lnTo>
                    <a:lnTo>
                      <a:pt x="111" y="50"/>
                    </a:lnTo>
                    <a:lnTo>
                      <a:pt x="114" y="45"/>
                    </a:lnTo>
                    <a:lnTo>
                      <a:pt x="115" y="41"/>
                    </a:lnTo>
                    <a:lnTo>
                      <a:pt x="115" y="31"/>
                    </a:lnTo>
                    <a:lnTo>
                      <a:pt x="113" y="23"/>
                    </a:lnTo>
                    <a:lnTo>
                      <a:pt x="107" y="15"/>
                    </a:lnTo>
                    <a:lnTo>
                      <a:pt x="100" y="9"/>
                    </a:lnTo>
                    <a:lnTo>
                      <a:pt x="93" y="6"/>
                    </a:lnTo>
                    <a:lnTo>
                      <a:pt x="84" y="3"/>
                    </a:lnTo>
                    <a:lnTo>
                      <a:pt x="74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3" y="1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10" y="35"/>
                    </a:lnTo>
                    <a:lnTo>
                      <a:pt x="19" y="39"/>
                    </a:lnTo>
                    <a:lnTo>
                      <a:pt x="31" y="44"/>
                    </a:lnTo>
                    <a:lnTo>
                      <a:pt x="45" y="49"/>
                    </a:lnTo>
                    <a:lnTo>
                      <a:pt x="59" y="53"/>
                    </a:lnTo>
                    <a:lnTo>
                      <a:pt x="72" y="56"/>
                    </a:lnTo>
                    <a:lnTo>
                      <a:pt x="85" y="57"/>
                    </a:lnTo>
                    <a:lnTo>
                      <a:pt x="96" y="5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4" name="Freeform 254"/>
              <p:cNvSpPr>
                <a:spLocks/>
              </p:cNvSpPr>
              <p:nvPr/>
            </p:nvSpPr>
            <p:spPr bwMode="auto">
              <a:xfrm>
                <a:off x="1952" y="2859"/>
                <a:ext cx="31" cy="12"/>
              </a:xfrm>
              <a:custGeom>
                <a:avLst/>
                <a:gdLst>
                  <a:gd name="T0" fmla="*/ 0 w 92"/>
                  <a:gd name="T1" fmla="*/ 0 h 38"/>
                  <a:gd name="T2" fmla="*/ 0 w 92"/>
                  <a:gd name="T3" fmla="*/ 0 h 38"/>
                  <a:gd name="T4" fmla="*/ 0 w 92"/>
                  <a:gd name="T5" fmla="*/ 0 h 38"/>
                  <a:gd name="T6" fmla="*/ 0 w 92"/>
                  <a:gd name="T7" fmla="*/ 0 h 38"/>
                  <a:gd name="T8" fmla="*/ 0 w 92"/>
                  <a:gd name="T9" fmla="*/ 0 h 38"/>
                  <a:gd name="T10" fmla="*/ 0 w 92"/>
                  <a:gd name="T11" fmla="*/ 0 h 38"/>
                  <a:gd name="T12" fmla="*/ 0 w 92"/>
                  <a:gd name="T13" fmla="*/ 0 h 38"/>
                  <a:gd name="T14" fmla="*/ 0 w 92"/>
                  <a:gd name="T15" fmla="*/ 0 h 38"/>
                  <a:gd name="T16" fmla="*/ 0 w 92"/>
                  <a:gd name="T17" fmla="*/ 0 h 38"/>
                  <a:gd name="T18" fmla="*/ 0 w 92"/>
                  <a:gd name="T19" fmla="*/ 0 h 38"/>
                  <a:gd name="T20" fmla="*/ 0 w 92"/>
                  <a:gd name="T21" fmla="*/ 0 h 38"/>
                  <a:gd name="T22" fmla="*/ 0 w 92"/>
                  <a:gd name="T23" fmla="*/ 0 h 38"/>
                  <a:gd name="T24" fmla="*/ 0 w 92"/>
                  <a:gd name="T25" fmla="*/ 0 h 38"/>
                  <a:gd name="T26" fmla="*/ 0 w 92"/>
                  <a:gd name="T27" fmla="*/ 0 h 38"/>
                  <a:gd name="T28" fmla="*/ 0 w 92"/>
                  <a:gd name="T29" fmla="*/ 0 h 38"/>
                  <a:gd name="T30" fmla="*/ 0 w 92"/>
                  <a:gd name="T31" fmla="*/ 0 h 38"/>
                  <a:gd name="T32" fmla="*/ 0 w 92"/>
                  <a:gd name="T33" fmla="*/ 0 h 38"/>
                  <a:gd name="T34" fmla="*/ 0 w 92"/>
                  <a:gd name="T35" fmla="*/ 0 h 38"/>
                  <a:gd name="T36" fmla="*/ 0 w 92"/>
                  <a:gd name="T37" fmla="*/ 0 h 38"/>
                  <a:gd name="T38" fmla="*/ 0 w 92"/>
                  <a:gd name="T39" fmla="*/ 0 h 38"/>
                  <a:gd name="T40" fmla="*/ 0 w 92"/>
                  <a:gd name="T41" fmla="*/ 0 h 38"/>
                  <a:gd name="T42" fmla="*/ 0 w 92"/>
                  <a:gd name="T43" fmla="*/ 0 h 38"/>
                  <a:gd name="T44" fmla="*/ 0 w 92"/>
                  <a:gd name="T45" fmla="*/ 0 h 38"/>
                  <a:gd name="T46" fmla="*/ 0 w 92"/>
                  <a:gd name="T47" fmla="*/ 0 h 38"/>
                  <a:gd name="T48" fmla="*/ 0 w 92"/>
                  <a:gd name="T49" fmla="*/ 0 h 38"/>
                  <a:gd name="T50" fmla="*/ 0 w 92"/>
                  <a:gd name="T51" fmla="*/ 0 h 38"/>
                  <a:gd name="T52" fmla="*/ 0 w 92"/>
                  <a:gd name="T53" fmla="*/ 0 h 38"/>
                  <a:gd name="T54" fmla="*/ 0 w 92"/>
                  <a:gd name="T55" fmla="*/ 0 h 38"/>
                  <a:gd name="T56" fmla="*/ 0 w 92"/>
                  <a:gd name="T57" fmla="*/ 0 h 38"/>
                  <a:gd name="T58" fmla="*/ 0 w 92"/>
                  <a:gd name="T59" fmla="*/ 0 h 38"/>
                  <a:gd name="T60" fmla="*/ 0 w 92"/>
                  <a:gd name="T61" fmla="*/ 0 h 38"/>
                  <a:gd name="T62" fmla="*/ 0 w 92"/>
                  <a:gd name="T63" fmla="*/ 0 h 38"/>
                  <a:gd name="T64" fmla="*/ 0 w 92"/>
                  <a:gd name="T65" fmla="*/ 0 h 38"/>
                  <a:gd name="T66" fmla="*/ 0 w 92"/>
                  <a:gd name="T67" fmla="*/ 0 h 38"/>
                  <a:gd name="T68" fmla="*/ 0 w 92"/>
                  <a:gd name="T69" fmla="*/ 0 h 38"/>
                  <a:gd name="T70" fmla="*/ 0 w 92"/>
                  <a:gd name="T71" fmla="*/ 0 h 38"/>
                  <a:gd name="T72" fmla="*/ 0 w 92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2"/>
                  <a:gd name="T112" fmla="*/ 0 h 38"/>
                  <a:gd name="T113" fmla="*/ 92 w 92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2" h="38">
                    <a:moveTo>
                      <a:pt x="9" y="1"/>
                    </a:moveTo>
                    <a:lnTo>
                      <a:pt x="17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1"/>
                    </a:lnTo>
                    <a:lnTo>
                      <a:pt x="58" y="1"/>
                    </a:lnTo>
                    <a:lnTo>
                      <a:pt x="66" y="3"/>
                    </a:lnTo>
                    <a:lnTo>
                      <a:pt x="74" y="6"/>
                    </a:lnTo>
                    <a:lnTo>
                      <a:pt x="80" y="8"/>
                    </a:lnTo>
                    <a:lnTo>
                      <a:pt x="86" y="13"/>
                    </a:lnTo>
                    <a:lnTo>
                      <a:pt x="89" y="18"/>
                    </a:lnTo>
                    <a:lnTo>
                      <a:pt x="92" y="25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8" y="35"/>
                    </a:lnTo>
                    <a:lnTo>
                      <a:pt x="86" y="36"/>
                    </a:lnTo>
                    <a:lnTo>
                      <a:pt x="82" y="37"/>
                    </a:lnTo>
                    <a:lnTo>
                      <a:pt x="76" y="38"/>
                    </a:lnTo>
                    <a:lnTo>
                      <a:pt x="71" y="37"/>
                    </a:lnTo>
                    <a:lnTo>
                      <a:pt x="62" y="37"/>
                    </a:lnTo>
                    <a:lnTo>
                      <a:pt x="53" y="36"/>
                    </a:lnTo>
                    <a:lnTo>
                      <a:pt x="44" y="34"/>
                    </a:lnTo>
                    <a:lnTo>
                      <a:pt x="35" y="30"/>
                    </a:lnTo>
                    <a:lnTo>
                      <a:pt x="28" y="28"/>
                    </a:lnTo>
                    <a:lnTo>
                      <a:pt x="21" y="24"/>
                    </a:lnTo>
                    <a:lnTo>
                      <a:pt x="15" y="21"/>
                    </a:lnTo>
                    <a:lnTo>
                      <a:pt x="10" y="17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5" name="Freeform 255"/>
              <p:cNvSpPr>
                <a:spLocks/>
              </p:cNvSpPr>
              <p:nvPr/>
            </p:nvSpPr>
            <p:spPr bwMode="auto">
              <a:xfrm>
                <a:off x="1960" y="2892"/>
                <a:ext cx="38" cy="19"/>
              </a:xfrm>
              <a:custGeom>
                <a:avLst/>
                <a:gdLst>
                  <a:gd name="T0" fmla="*/ 0 w 112"/>
                  <a:gd name="T1" fmla="*/ 0 h 58"/>
                  <a:gd name="T2" fmla="*/ 0 w 112"/>
                  <a:gd name="T3" fmla="*/ 0 h 58"/>
                  <a:gd name="T4" fmla="*/ 0 w 112"/>
                  <a:gd name="T5" fmla="*/ 0 h 58"/>
                  <a:gd name="T6" fmla="*/ 0 w 112"/>
                  <a:gd name="T7" fmla="*/ 0 h 58"/>
                  <a:gd name="T8" fmla="*/ 0 w 112"/>
                  <a:gd name="T9" fmla="*/ 0 h 58"/>
                  <a:gd name="T10" fmla="*/ 0 w 112"/>
                  <a:gd name="T11" fmla="*/ 0 h 58"/>
                  <a:gd name="T12" fmla="*/ 0 w 112"/>
                  <a:gd name="T13" fmla="*/ 0 h 58"/>
                  <a:gd name="T14" fmla="*/ 0 w 112"/>
                  <a:gd name="T15" fmla="*/ 0 h 58"/>
                  <a:gd name="T16" fmla="*/ 0 w 112"/>
                  <a:gd name="T17" fmla="*/ 0 h 58"/>
                  <a:gd name="T18" fmla="*/ 0 w 112"/>
                  <a:gd name="T19" fmla="*/ 0 h 58"/>
                  <a:gd name="T20" fmla="*/ 0 w 112"/>
                  <a:gd name="T21" fmla="*/ 0 h 58"/>
                  <a:gd name="T22" fmla="*/ 0 w 112"/>
                  <a:gd name="T23" fmla="*/ 0 h 58"/>
                  <a:gd name="T24" fmla="*/ 0 w 112"/>
                  <a:gd name="T25" fmla="*/ 0 h 58"/>
                  <a:gd name="T26" fmla="*/ 0 w 112"/>
                  <a:gd name="T27" fmla="*/ 0 h 58"/>
                  <a:gd name="T28" fmla="*/ 0 w 112"/>
                  <a:gd name="T29" fmla="*/ 0 h 58"/>
                  <a:gd name="T30" fmla="*/ 0 w 112"/>
                  <a:gd name="T31" fmla="*/ 0 h 58"/>
                  <a:gd name="T32" fmla="*/ 0 w 112"/>
                  <a:gd name="T33" fmla="*/ 0 h 58"/>
                  <a:gd name="T34" fmla="*/ 0 w 112"/>
                  <a:gd name="T35" fmla="*/ 0 h 58"/>
                  <a:gd name="T36" fmla="*/ 0 w 112"/>
                  <a:gd name="T37" fmla="*/ 0 h 58"/>
                  <a:gd name="T38" fmla="*/ 0 w 112"/>
                  <a:gd name="T39" fmla="*/ 0 h 58"/>
                  <a:gd name="T40" fmla="*/ 0 w 112"/>
                  <a:gd name="T41" fmla="*/ 0 h 58"/>
                  <a:gd name="T42" fmla="*/ 0 w 112"/>
                  <a:gd name="T43" fmla="*/ 0 h 58"/>
                  <a:gd name="T44" fmla="*/ 0 w 112"/>
                  <a:gd name="T45" fmla="*/ 0 h 58"/>
                  <a:gd name="T46" fmla="*/ 0 w 112"/>
                  <a:gd name="T47" fmla="*/ 0 h 58"/>
                  <a:gd name="T48" fmla="*/ 0 w 112"/>
                  <a:gd name="T49" fmla="*/ 0 h 58"/>
                  <a:gd name="T50" fmla="*/ 0 w 112"/>
                  <a:gd name="T51" fmla="*/ 0 h 58"/>
                  <a:gd name="T52" fmla="*/ 0 w 112"/>
                  <a:gd name="T53" fmla="*/ 0 h 58"/>
                  <a:gd name="T54" fmla="*/ 0 w 112"/>
                  <a:gd name="T55" fmla="*/ 0 h 58"/>
                  <a:gd name="T56" fmla="*/ 0 w 112"/>
                  <a:gd name="T57" fmla="*/ 0 h 58"/>
                  <a:gd name="T58" fmla="*/ 0 w 112"/>
                  <a:gd name="T59" fmla="*/ 0 h 58"/>
                  <a:gd name="T60" fmla="*/ 0 w 112"/>
                  <a:gd name="T61" fmla="*/ 0 h 58"/>
                  <a:gd name="T62" fmla="*/ 0 w 112"/>
                  <a:gd name="T63" fmla="*/ 0 h 58"/>
                  <a:gd name="T64" fmla="*/ 0 w 112"/>
                  <a:gd name="T65" fmla="*/ 0 h 58"/>
                  <a:gd name="T66" fmla="*/ 0 w 112"/>
                  <a:gd name="T67" fmla="*/ 0 h 58"/>
                  <a:gd name="T68" fmla="*/ 0 w 112"/>
                  <a:gd name="T69" fmla="*/ 0 h 58"/>
                  <a:gd name="T70" fmla="*/ 0 w 112"/>
                  <a:gd name="T71" fmla="*/ 0 h 58"/>
                  <a:gd name="T72" fmla="*/ 0 w 112"/>
                  <a:gd name="T73" fmla="*/ 0 h 58"/>
                  <a:gd name="T74" fmla="*/ 0 w 112"/>
                  <a:gd name="T75" fmla="*/ 0 h 58"/>
                  <a:gd name="T76" fmla="*/ 0 w 112"/>
                  <a:gd name="T77" fmla="*/ 0 h 58"/>
                  <a:gd name="T78" fmla="*/ 0 w 112"/>
                  <a:gd name="T79" fmla="*/ 0 h 58"/>
                  <a:gd name="T80" fmla="*/ 0 w 112"/>
                  <a:gd name="T81" fmla="*/ 0 h 58"/>
                  <a:gd name="T82" fmla="*/ 0 w 112"/>
                  <a:gd name="T83" fmla="*/ 0 h 58"/>
                  <a:gd name="T84" fmla="*/ 0 w 112"/>
                  <a:gd name="T85" fmla="*/ 0 h 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8"/>
                  <a:gd name="T131" fmla="*/ 112 w 112"/>
                  <a:gd name="T132" fmla="*/ 58 h 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8">
                    <a:moveTo>
                      <a:pt x="0" y="32"/>
                    </a:moveTo>
                    <a:lnTo>
                      <a:pt x="0" y="32"/>
                    </a:lnTo>
                    <a:lnTo>
                      <a:pt x="5" y="37"/>
                    </a:lnTo>
                    <a:lnTo>
                      <a:pt x="13" y="42"/>
                    </a:lnTo>
                    <a:lnTo>
                      <a:pt x="25" y="46"/>
                    </a:lnTo>
                    <a:lnTo>
                      <a:pt x="39" y="51"/>
                    </a:lnTo>
                    <a:lnTo>
                      <a:pt x="54" y="54"/>
                    </a:lnTo>
                    <a:lnTo>
                      <a:pt x="69" y="57"/>
                    </a:lnTo>
                    <a:lnTo>
                      <a:pt x="82" y="58"/>
                    </a:lnTo>
                    <a:lnTo>
                      <a:pt x="93" y="57"/>
                    </a:lnTo>
                    <a:lnTo>
                      <a:pt x="100" y="54"/>
                    </a:lnTo>
                    <a:lnTo>
                      <a:pt x="106" y="50"/>
                    </a:lnTo>
                    <a:lnTo>
                      <a:pt x="110" y="45"/>
                    </a:lnTo>
                    <a:lnTo>
                      <a:pt x="112" y="38"/>
                    </a:lnTo>
                    <a:lnTo>
                      <a:pt x="112" y="30"/>
                    </a:lnTo>
                    <a:lnTo>
                      <a:pt x="110" y="21"/>
                    </a:lnTo>
                    <a:lnTo>
                      <a:pt x="105" y="13"/>
                    </a:lnTo>
                    <a:lnTo>
                      <a:pt x="98" y="7"/>
                    </a:lnTo>
                    <a:lnTo>
                      <a:pt x="91" y="3"/>
                    </a:lnTo>
                    <a:lnTo>
                      <a:pt x="82" y="2"/>
                    </a:lnTo>
                    <a:lnTo>
                      <a:pt x="71" y="1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6" name="Freeform 256"/>
              <p:cNvSpPr>
                <a:spLocks/>
              </p:cNvSpPr>
              <p:nvPr/>
            </p:nvSpPr>
            <p:spPr bwMode="auto">
              <a:xfrm>
                <a:off x="1965" y="2894"/>
                <a:ext cx="31" cy="13"/>
              </a:xfrm>
              <a:custGeom>
                <a:avLst/>
                <a:gdLst>
                  <a:gd name="T0" fmla="*/ 0 w 92"/>
                  <a:gd name="T1" fmla="*/ 0 h 39"/>
                  <a:gd name="T2" fmla="*/ 0 w 92"/>
                  <a:gd name="T3" fmla="*/ 0 h 39"/>
                  <a:gd name="T4" fmla="*/ 0 w 92"/>
                  <a:gd name="T5" fmla="*/ 0 h 39"/>
                  <a:gd name="T6" fmla="*/ 0 w 92"/>
                  <a:gd name="T7" fmla="*/ 0 h 39"/>
                  <a:gd name="T8" fmla="*/ 0 w 92"/>
                  <a:gd name="T9" fmla="*/ 0 h 39"/>
                  <a:gd name="T10" fmla="*/ 0 w 92"/>
                  <a:gd name="T11" fmla="*/ 0 h 39"/>
                  <a:gd name="T12" fmla="*/ 0 w 92"/>
                  <a:gd name="T13" fmla="*/ 0 h 39"/>
                  <a:gd name="T14" fmla="*/ 0 w 92"/>
                  <a:gd name="T15" fmla="*/ 0 h 39"/>
                  <a:gd name="T16" fmla="*/ 0 w 92"/>
                  <a:gd name="T17" fmla="*/ 0 h 39"/>
                  <a:gd name="T18" fmla="*/ 0 w 92"/>
                  <a:gd name="T19" fmla="*/ 0 h 39"/>
                  <a:gd name="T20" fmla="*/ 0 w 92"/>
                  <a:gd name="T21" fmla="*/ 0 h 39"/>
                  <a:gd name="T22" fmla="*/ 0 w 92"/>
                  <a:gd name="T23" fmla="*/ 0 h 39"/>
                  <a:gd name="T24" fmla="*/ 0 w 92"/>
                  <a:gd name="T25" fmla="*/ 0 h 39"/>
                  <a:gd name="T26" fmla="*/ 0 w 92"/>
                  <a:gd name="T27" fmla="*/ 0 h 39"/>
                  <a:gd name="T28" fmla="*/ 0 w 92"/>
                  <a:gd name="T29" fmla="*/ 0 h 39"/>
                  <a:gd name="T30" fmla="*/ 0 w 92"/>
                  <a:gd name="T31" fmla="*/ 0 h 39"/>
                  <a:gd name="T32" fmla="*/ 0 w 92"/>
                  <a:gd name="T33" fmla="*/ 0 h 39"/>
                  <a:gd name="T34" fmla="*/ 0 w 92"/>
                  <a:gd name="T35" fmla="*/ 0 h 39"/>
                  <a:gd name="T36" fmla="*/ 0 w 92"/>
                  <a:gd name="T37" fmla="*/ 0 h 39"/>
                  <a:gd name="T38" fmla="*/ 0 w 92"/>
                  <a:gd name="T39" fmla="*/ 0 h 39"/>
                  <a:gd name="T40" fmla="*/ 0 w 92"/>
                  <a:gd name="T41" fmla="*/ 0 h 39"/>
                  <a:gd name="T42" fmla="*/ 0 w 92"/>
                  <a:gd name="T43" fmla="*/ 0 h 39"/>
                  <a:gd name="T44" fmla="*/ 0 w 92"/>
                  <a:gd name="T45" fmla="*/ 0 h 39"/>
                  <a:gd name="T46" fmla="*/ 0 w 92"/>
                  <a:gd name="T47" fmla="*/ 0 h 39"/>
                  <a:gd name="T48" fmla="*/ 0 w 92"/>
                  <a:gd name="T49" fmla="*/ 0 h 39"/>
                  <a:gd name="T50" fmla="*/ 0 w 92"/>
                  <a:gd name="T51" fmla="*/ 0 h 39"/>
                  <a:gd name="T52" fmla="*/ 0 w 92"/>
                  <a:gd name="T53" fmla="*/ 0 h 39"/>
                  <a:gd name="T54" fmla="*/ 0 w 92"/>
                  <a:gd name="T55" fmla="*/ 0 h 39"/>
                  <a:gd name="T56" fmla="*/ 0 w 92"/>
                  <a:gd name="T57" fmla="*/ 0 h 39"/>
                  <a:gd name="T58" fmla="*/ 0 w 92"/>
                  <a:gd name="T59" fmla="*/ 0 h 39"/>
                  <a:gd name="T60" fmla="*/ 0 w 92"/>
                  <a:gd name="T61" fmla="*/ 0 h 39"/>
                  <a:gd name="T62" fmla="*/ 0 w 92"/>
                  <a:gd name="T63" fmla="*/ 0 h 39"/>
                  <a:gd name="T64" fmla="*/ 0 w 92"/>
                  <a:gd name="T65" fmla="*/ 0 h 39"/>
                  <a:gd name="T66" fmla="*/ 0 w 92"/>
                  <a:gd name="T67" fmla="*/ 0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2"/>
                  <a:gd name="T103" fmla="*/ 0 h 39"/>
                  <a:gd name="T104" fmla="*/ 92 w 92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2" h="39">
                    <a:moveTo>
                      <a:pt x="8" y="2"/>
                    </a:moveTo>
                    <a:lnTo>
                      <a:pt x="16" y="1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57" y="1"/>
                    </a:lnTo>
                    <a:lnTo>
                      <a:pt x="66" y="2"/>
                    </a:lnTo>
                    <a:lnTo>
                      <a:pt x="75" y="3"/>
                    </a:lnTo>
                    <a:lnTo>
                      <a:pt x="80" y="6"/>
                    </a:lnTo>
                    <a:lnTo>
                      <a:pt x="86" y="10"/>
                    </a:lnTo>
                    <a:lnTo>
                      <a:pt x="90" y="16"/>
                    </a:lnTo>
                    <a:lnTo>
                      <a:pt x="92" y="23"/>
                    </a:lnTo>
                    <a:lnTo>
                      <a:pt x="92" y="30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1" y="35"/>
                    </a:lnTo>
                    <a:lnTo>
                      <a:pt x="90" y="36"/>
                    </a:lnTo>
                    <a:lnTo>
                      <a:pt x="86" y="37"/>
                    </a:lnTo>
                    <a:lnTo>
                      <a:pt x="82" y="38"/>
                    </a:lnTo>
                    <a:lnTo>
                      <a:pt x="75" y="39"/>
                    </a:lnTo>
                    <a:lnTo>
                      <a:pt x="66" y="38"/>
                    </a:lnTo>
                    <a:lnTo>
                      <a:pt x="57" y="38"/>
                    </a:lnTo>
                    <a:lnTo>
                      <a:pt x="47" y="36"/>
                    </a:lnTo>
                    <a:lnTo>
                      <a:pt x="36" y="33"/>
                    </a:lnTo>
                    <a:lnTo>
                      <a:pt x="26" y="30"/>
                    </a:lnTo>
                    <a:lnTo>
                      <a:pt x="14" y="25"/>
                    </a:lnTo>
                    <a:lnTo>
                      <a:pt x="6" y="20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7" name="Freeform 257"/>
              <p:cNvSpPr>
                <a:spLocks/>
              </p:cNvSpPr>
              <p:nvPr/>
            </p:nvSpPr>
            <p:spPr bwMode="auto">
              <a:xfrm>
                <a:off x="1974" y="2928"/>
                <a:ext cx="37" cy="19"/>
              </a:xfrm>
              <a:custGeom>
                <a:avLst/>
                <a:gdLst>
                  <a:gd name="T0" fmla="*/ 0 w 111"/>
                  <a:gd name="T1" fmla="*/ 0 h 57"/>
                  <a:gd name="T2" fmla="*/ 0 w 111"/>
                  <a:gd name="T3" fmla="*/ 0 h 57"/>
                  <a:gd name="T4" fmla="*/ 0 w 111"/>
                  <a:gd name="T5" fmla="*/ 0 h 57"/>
                  <a:gd name="T6" fmla="*/ 0 w 111"/>
                  <a:gd name="T7" fmla="*/ 0 h 57"/>
                  <a:gd name="T8" fmla="*/ 0 w 111"/>
                  <a:gd name="T9" fmla="*/ 0 h 57"/>
                  <a:gd name="T10" fmla="*/ 0 w 111"/>
                  <a:gd name="T11" fmla="*/ 0 h 57"/>
                  <a:gd name="T12" fmla="*/ 0 w 111"/>
                  <a:gd name="T13" fmla="*/ 0 h 57"/>
                  <a:gd name="T14" fmla="*/ 0 w 111"/>
                  <a:gd name="T15" fmla="*/ 0 h 57"/>
                  <a:gd name="T16" fmla="*/ 0 w 111"/>
                  <a:gd name="T17" fmla="*/ 0 h 57"/>
                  <a:gd name="T18" fmla="*/ 0 w 111"/>
                  <a:gd name="T19" fmla="*/ 0 h 57"/>
                  <a:gd name="T20" fmla="*/ 0 w 111"/>
                  <a:gd name="T21" fmla="*/ 0 h 57"/>
                  <a:gd name="T22" fmla="*/ 0 w 111"/>
                  <a:gd name="T23" fmla="*/ 0 h 57"/>
                  <a:gd name="T24" fmla="*/ 0 w 111"/>
                  <a:gd name="T25" fmla="*/ 0 h 57"/>
                  <a:gd name="T26" fmla="*/ 0 w 111"/>
                  <a:gd name="T27" fmla="*/ 0 h 57"/>
                  <a:gd name="T28" fmla="*/ 0 w 111"/>
                  <a:gd name="T29" fmla="*/ 0 h 57"/>
                  <a:gd name="T30" fmla="*/ 0 w 111"/>
                  <a:gd name="T31" fmla="*/ 0 h 57"/>
                  <a:gd name="T32" fmla="*/ 0 w 111"/>
                  <a:gd name="T33" fmla="*/ 0 h 57"/>
                  <a:gd name="T34" fmla="*/ 0 w 111"/>
                  <a:gd name="T35" fmla="*/ 0 h 57"/>
                  <a:gd name="T36" fmla="*/ 0 w 111"/>
                  <a:gd name="T37" fmla="*/ 0 h 57"/>
                  <a:gd name="T38" fmla="*/ 0 w 111"/>
                  <a:gd name="T39" fmla="*/ 0 h 57"/>
                  <a:gd name="T40" fmla="*/ 0 w 111"/>
                  <a:gd name="T41" fmla="*/ 0 h 57"/>
                  <a:gd name="T42" fmla="*/ 0 w 111"/>
                  <a:gd name="T43" fmla="*/ 0 h 57"/>
                  <a:gd name="T44" fmla="*/ 0 w 111"/>
                  <a:gd name="T45" fmla="*/ 0 h 57"/>
                  <a:gd name="T46" fmla="*/ 0 w 111"/>
                  <a:gd name="T47" fmla="*/ 0 h 57"/>
                  <a:gd name="T48" fmla="*/ 0 w 111"/>
                  <a:gd name="T49" fmla="*/ 0 h 57"/>
                  <a:gd name="T50" fmla="*/ 0 w 111"/>
                  <a:gd name="T51" fmla="*/ 0 h 57"/>
                  <a:gd name="T52" fmla="*/ 0 w 111"/>
                  <a:gd name="T53" fmla="*/ 0 h 57"/>
                  <a:gd name="T54" fmla="*/ 0 w 111"/>
                  <a:gd name="T55" fmla="*/ 0 h 57"/>
                  <a:gd name="T56" fmla="*/ 0 w 111"/>
                  <a:gd name="T57" fmla="*/ 0 h 57"/>
                  <a:gd name="T58" fmla="*/ 0 w 111"/>
                  <a:gd name="T59" fmla="*/ 0 h 57"/>
                  <a:gd name="T60" fmla="*/ 0 w 111"/>
                  <a:gd name="T61" fmla="*/ 0 h 57"/>
                  <a:gd name="T62" fmla="*/ 0 w 111"/>
                  <a:gd name="T63" fmla="*/ 0 h 57"/>
                  <a:gd name="T64" fmla="*/ 0 w 111"/>
                  <a:gd name="T65" fmla="*/ 0 h 57"/>
                  <a:gd name="T66" fmla="*/ 0 w 111"/>
                  <a:gd name="T67" fmla="*/ 0 h 57"/>
                  <a:gd name="T68" fmla="*/ 0 w 111"/>
                  <a:gd name="T69" fmla="*/ 0 h 57"/>
                  <a:gd name="T70" fmla="*/ 0 w 111"/>
                  <a:gd name="T71" fmla="*/ 0 h 57"/>
                  <a:gd name="T72" fmla="*/ 0 w 111"/>
                  <a:gd name="T73" fmla="*/ 0 h 57"/>
                  <a:gd name="T74" fmla="*/ 0 w 111"/>
                  <a:gd name="T75" fmla="*/ 0 h 57"/>
                  <a:gd name="T76" fmla="*/ 0 w 111"/>
                  <a:gd name="T77" fmla="*/ 0 h 57"/>
                  <a:gd name="T78" fmla="*/ 0 w 111"/>
                  <a:gd name="T79" fmla="*/ 0 h 57"/>
                  <a:gd name="T80" fmla="*/ 0 w 111"/>
                  <a:gd name="T81" fmla="*/ 0 h 57"/>
                  <a:gd name="T82" fmla="*/ 0 w 111"/>
                  <a:gd name="T83" fmla="*/ 0 h 57"/>
                  <a:gd name="T84" fmla="*/ 0 w 111"/>
                  <a:gd name="T85" fmla="*/ 0 h 57"/>
                  <a:gd name="T86" fmla="*/ 0 w 111"/>
                  <a:gd name="T87" fmla="*/ 0 h 57"/>
                  <a:gd name="T88" fmla="*/ 0 w 111"/>
                  <a:gd name="T89" fmla="*/ 0 h 57"/>
                  <a:gd name="T90" fmla="*/ 0 w 111"/>
                  <a:gd name="T91" fmla="*/ 0 h 57"/>
                  <a:gd name="T92" fmla="*/ 0 w 111"/>
                  <a:gd name="T93" fmla="*/ 0 h 57"/>
                  <a:gd name="T94" fmla="*/ 0 w 111"/>
                  <a:gd name="T95" fmla="*/ 0 h 57"/>
                  <a:gd name="T96" fmla="*/ 0 w 111"/>
                  <a:gd name="T97" fmla="*/ 0 h 57"/>
                  <a:gd name="T98" fmla="*/ 0 w 111"/>
                  <a:gd name="T99" fmla="*/ 0 h 57"/>
                  <a:gd name="T100" fmla="*/ 0 w 111"/>
                  <a:gd name="T101" fmla="*/ 0 h 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"/>
                  <a:gd name="T154" fmla="*/ 0 h 57"/>
                  <a:gd name="T155" fmla="*/ 111 w 111"/>
                  <a:gd name="T156" fmla="*/ 57 h 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" h="57">
                    <a:moveTo>
                      <a:pt x="97" y="6"/>
                    </a:moveTo>
                    <a:lnTo>
                      <a:pt x="90" y="2"/>
                    </a:lnTo>
                    <a:lnTo>
                      <a:pt x="82" y="1"/>
                    </a:lnTo>
                    <a:lnTo>
                      <a:pt x="72" y="0"/>
                    </a:lnTo>
                    <a:lnTo>
                      <a:pt x="61" y="0"/>
                    </a:lnTo>
                    <a:lnTo>
                      <a:pt x="50" y="0"/>
                    </a:lnTo>
                    <a:lnTo>
                      <a:pt x="39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4" y="37"/>
                    </a:lnTo>
                    <a:lnTo>
                      <a:pt x="13" y="40"/>
                    </a:lnTo>
                    <a:lnTo>
                      <a:pt x="24" y="45"/>
                    </a:lnTo>
                    <a:lnTo>
                      <a:pt x="38" y="50"/>
                    </a:lnTo>
                    <a:lnTo>
                      <a:pt x="53" y="53"/>
                    </a:lnTo>
                    <a:lnTo>
                      <a:pt x="67" y="56"/>
                    </a:lnTo>
                    <a:lnTo>
                      <a:pt x="81" y="57"/>
                    </a:lnTo>
                    <a:lnTo>
                      <a:pt x="93" y="56"/>
                    </a:lnTo>
                    <a:lnTo>
                      <a:pt x="96" y="54"/>
                    </a:lnTo>
                    <a:lnTo>
                      <a:pt x="100" y="53"/>
                    </a:lnTo>
                    <a:lnTo>
                      <a:pt x="103" y="51"/>
                    </a:lnTo>
                    <a:lnTo>
                      <a:pt x="106" y="49"/>
                    </a:lnTo>
                    <a:lnTo>
                      <a:pt x="107" y="47"/>
                    </a:lnTo>
                    <a:lnTo>
                      <a:pt x="108" y="46"/>
                    </a:lnTo>
                    <a:lnTo>
                      <a:pt x="109" y="44"/>
                    </a:lnTo>
                    <a:lnTo>
                      <a:pt x="110" y="42"/>
                    </a:lnTo>
                    <a:lnTo>
                      <a:pt x="110" y="40"/>
                    </a:lnTo>
                    <a:lnTo>
                      <a:pt x="111" y="38"/>
                    </a:lnTo>
                    <a:lnTo>
                      <a:pt x="111" y="37"/>
                    </a:lnTo>
                    <a:lnTo>
                      <a:pt x="111" y="29"/>
                    </a:lnTo>
                    <a:lnTo>
                      <a:pt x="109" y="19"/>
                    </a:lnTo>
                    <a:lnTo>
                      <a:pt x="104" y="11"/>
                    </a:lnTo>
                    <a:lnTo>
                      <a:pt x="97" y="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8" name="Freeform 258"/>
              <p:cNvSpPr>
                <a:spLocks/>
              </p:cNvSpPr>
              <p:nvPr/>
            </p:nvSpPr>
            <p:spPr bwMode="auto">
              <a:xfrm>
                <a:off x="1977" y="2930"/>
                <a:ext cx="32" cy="12"/>
              </a:xfrm>
              <a:custGeom>
                <a:avLst/>
                <a:gdLst>
                  <a:gd name="T0" fmla="*/ 0 w 95"/>
                  <a:gd name="T1" fmla="*/ 0 h 38"/>
                  <a:gd name="T2" fmla="*/ 0 w 95"/>
                  <a:gd name="T3" fmla="*/ 0 h 38"/>
                  <a:gd name="T4" fmla="*/ 0 w 95"/>
                  <a:gd name="T5" fmla="*/ 0 h 38"/>
                  <a:gd name="T6" fmla="*/ 0 w 95"/>
                  <a:gd name="T7" fmla="*/ 0 h 38"/>
                  <a:gd name="T8" fmla="*/ 0 w 95"/>
                  <a:gd name="T9" fmla="*/ 0 h 38"/>
                  <a:gd name="T10" fmla="*/ 0 w 95"/>
                  <a:gd name="T11" fmla="*/ 0 h 38"/>
                  <a:gd name="T12" fmla="*/ 0 w 95"/>
                  <a:gd name="T13" fmla="*/ 0 h 38"/>
                  <a:gd name="T14" fmla="*/ 0 w 95"/>
                  <a:gd name="T15" fmla="*/ 0 h 38"/>
                  <a:gd name="T16" fmla="*/ 0 w 95"/>
                  <a:gd name="T17" fmla="*/ 0 h 38"/>
                  <a:gd name="T18" fmla="*/ 0 w 95"/>
                  <a:gd name="T19" fmla="*/ 0 h 38"/>
                  <a:gd name="T20" fmla="*/ 0 w 95"/>
                  <a:gd name="T21" fmla="*/ 0 h 38"/>
                  <a:gd name="T22" fmla="*/ 0 w 95"/>
                  <a:gd name="T23" fmla="*/ 0 h 38"/>
                  <a:gd name="T24" fmla="*/ 0 w 95"/>
                  <a:gd name="T25" fmla="*/ 0 h 38"/>
                  <a:gd name="T26" fmla="*/ 0 w 95"/>
                  <a:gd name="T27" fmla="*/ 0 h 38"/>
                  <a:gd name="T28" fmla="*/ 0 w 95"/>
                  <a:gd name="T29" fmla="*/ 0 h 38"/>
                  <a:gd name="T30" fmla="*/ 0 w 95"/>
                  <a:gd name="T31" fmla="*/ 0 h 38"/>
                  <a:gd name="T32" fmla="*/ 0 w 95"/>
                  <a:gd name="T33" fmla="*/ 0 h 38"/>
                  <a:gd name="T34" fmla="*/ 0 w 95"/>
                  <a:gd name="T35" fmla="*/ 0 h 38"/>
                  <a:gd name="T36" fmla="*/ 0 w 95"/>
                  <a:gd name="T37" fmla="*/ 0 h 38"/>
                  <a:gd name="T38" fmla="*/ 0 w 95"/>
                  <a:gd name="T39" fmla="*/ 0 h 38"/>
                  <a:gd name="T40" fmla="*/ 0 w 95"/>
                  <a:gd name="T41" fmla="*/ 0 h 38"/>
                  <a:gd name="T42" fmla="*/ 0 w 95"/>
                  <a:gd name="T43" fmla="*/ 0 h 38"/>
                  <a:gd name="T44" fmla="*/ 0 w 95"/>
                  <a:gd name="T45" fmla="*/ 0 h 38"/>
                  <a:gd name="T46" fmla="*/ 0 w 95"/>
                  <a:gd name="T47" fmla="*/ 0 h 38"/>
                  <a:gd name="T48" fmla="*/ 0 w 95"/>
                  <a:gd name="T49" fmla="*/ 0 h 38"/>
                  <a:gd name="T50" fmla="*/ 0 w 95"/>
                  <a:gd name="T51" fmla="*/ 0 h 38"/>
                  <a:gd name="T52" fmla="*/ 0 w 95"/>
                  <a:gd name="T53" fmla="*/ 0 h 38"/>
                  <a:gd name="T54" fmla="*/ 0 w 95"/>
                  <a:gd name="T55" fmla="*/ 0 h 38"/>
                  <a:gd name="T56" fmla="*/ 0 w 95"/>
                  <a:gd name="T57" fmla="*/ 0 h 38"/>
                  <a:gd name="T58" fmla="*/ 0 w 95"/>
                  <a:gd name="T59" fmla="*/ 0 h 38"/>
                  <a:gd name="T60" fmla="*/ 0 w 95"/>
                  <a:gd name="T61" fmla="*/ 0 h 38"/>
                  <a:gd name="T62" fmla="*/ 0 w 95"/>
                  <a:gd name="T63" fmla="*/ 0 h 38"/>
                  <a:gd name="T64" fmla="*/ 0 w 95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38"/>
                  <a:gd name="T101" fmla="*/ 95 w 95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38">
                    <a:moveTo>
                      <a:pt x="95" y="30"/>
                    </a:moveTo>
                    <a:lnTo>
                      <a:pt x="93" y="32"/>
                    </a:lnTo>
                    <a:lnTo>
                      <a:pt x="93" y="34"/>
                    </a:lnTo>
                    <a:lnTo>
                      <a:pt x="92" y="36"/>
                    </a:lnTo>
                    <a:lnTo>
                      <a:pt x="91" y="37"/>
                    </a:lnTo>
                    <a:lnTo>
                      <a:pt x="86" y="38"/>
                    </a:lnTo>
                    <a:lnTo>
                      <a:pt x="79" y="38"/>
                    </a:lnTo>
                    <a:lnTo>
                      <a:pt x="72" y="38"/>
                    </a:lnTo>
                    <a:lnTo>
                      <a:pt x="63" y="38"/>
                    </a:lnTo>
                    <a:lnTo>
                      <a:pt x="54" y="37"/>
                    </a:lnTo>
                    <a:lnTo>
                      <a:pt x="45" y="34"/>
                    </a:lnTo>
                    <a:lnTo>
                      <a:pt x="34" y="32"/>
                    </a:lnTo>
                    <a:lnTo>
                      <a:pt x="25" y="29"/>
                    </a:lnTo>
                    <a:lnTo>
                      <a:pt x="14" y="24"/>
                    </a:lnTo>
                    <a:lnTo>
                      <a:pt x="7" y="19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20" y="2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3"/>
                    </a:lnTo>
                    <a:lnTo>
                      <a:pt x="83" y="5"/>
                    </a:lnTo>
                    <a:lnTo>
                      <a:pt x="89" y="10"/>
                    </a:lnTo>
                    <a:lnTo>
                      <a:pt x="92" y="16"/>
                    </a:lnTo>
                    <a:lnTo>
                      <a:pt x="95" y="23"/>
                    </a:lnTo>
                    <a:lnTo>
                      <a:pt x="9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99" name="Freeform 259"/>
              <p:cNvSpPr>
                <a:spLocks/>
              </p:cNvSpPr>
              <p:nvPr/>
            </p:nvSpPr>
            <p:spPr bwMode="auto">
              <a:xfrm>
                <a:off x="1870" y="2827"/>
                <a:ext cx="42" cy="20"/>
              </a:xfrm>
              <a:custGeom>
                <a:avLst/>
                <a:gdLst>
                  <a:gd name="T0" fmla="*/ 0 w 126"/>
                  <a:gd name="T1" fmla="*/ 0 h 59"/>
                  <a:gd name="T2" fmla="*/ 0 w 126"/>
                  <a:gd name="T3" fmla="*/ 0 h 59"/>
                  <a:gd name="T4" fmla="*/ 0 w 126"/>
                  <a:gd name="T5" fmla="*/ 0 h 59"/>
                  <a:gd name="T6" fmla="*/ 0 w 126"/>
                  <a:gd name="T7" fmla="*/ 0 h 59"/>
                  <a:gd name="T8" fmla="*/ 0 w 126"/>
                  <a:gd name="T9" fmla="*/ 0 h 59"/>
                  <a:gd name="T10" fmla="*/ 0 w 126"/>
                  <a:gd name="T11" fmla="*/ 0 h 59"/>
                  <a:gd name="T12" fmla="*/ 0 w 126"/>
                  <a:gd name="T13" fmla="*/ 0 h 59"/>
                  <a:gd name="T14" fmla="*/ 0 w 126"/>
                  <a:gd name="T15" fmla="*/ 0 h 59"/>
                  <a:gd name="T16" fmla="*/ 0 w 126"/>
                  <a:gd name="T17" fmla="*/ 0 h 59"/>
                  <a:gd name="T18" fmla="*/ 0 w 126"/>
                  <a:gd name="T19" fmla="*/ 0 h 59"/>
                  <a:gd name="T20" fmla="*/ 0 w 126"/>
                  <a:gd name="T21" fmla="*/ 0 h 59"/>
                  <a:gd name="T22" fmla="*/ 0 w 126"/>
                  <a:gd name="T23" fmla="*/ 0 h 59"/>
                  <a:gd name="T24" fmla="*/ 0 w 126"/>
                  <a:gd name="T25" fmla="*/ 0 h 59"/>
                  <a:gd name="T26" fmla="*/ 0 w 126"/>
                  <a:gd name="T27" fmla="*/ 0 h 59"/>
                  <a:gd name="T28" fmla="*/ 0 w 126"/>
                  <a:gd name="T29" fmla="*/ 0 h 59"/>
                  <a:gd name="T30" fmla="*/ 0 w 126"/>
                  <a:gd name="T31" fmla="*/ 0 h 59"/>
                  <a:gd name="T32" fmla="*/ 0 w 126"/>
                  <a:gd name="T33" fmla="*/ 0 h 59"/>
                  <a:gd name="T34" fmla="*/ 0 w 126"/>
                  <a:gd name="T35" fmla="*/ 0 h 59"/>
                  <a:gd name="T36" fmla="*/ 0 w 126"/>
                  <a:gd name="T37" fmla="*/ 0 h 59"/>
                  <a:gd name="T38" fmla="*/ 0 w 126"/>
                  <a:gd name="T39" fmla="*/ 0 h 59"/>
                  <a:gd name="T40" fmla="*/ 0 w 126"/>
                  <a:gd name="T41" fmla="*/ 0 h 59"/>
                  <a:gd name="T42" fmla="*/ 0 w 126"/>
                  <a:gd name="T43" fmla="*/ 0 h 59"/>
                  <a:gd name="T44" fmla="*/ 0 w 126"/>
                  <a:gd name="T45" fmla="*/ 0 h 59"/>
                  <a:gd name="T46" fmla="*/ 0 w 126"/>
                  <a:gd name="T47" fmla="*/ 0 h 59"/>
                  <a:gd name="T48" fmla="*/ 0 w 126"/>
                  <a:gd name="T49" fmla="*/ 0 h 59"/>
                  <a:gd name="T50" fmla="*/ 0 w 126"/>
                  <a:gd name="T51" fmla="*/ 0 h 59"/>
                  <a:gd name="T52" fmla="*/ 0 w 126"/>
                  <a:gd name="T53" fmla="*/ 0 h 59"/>
                  <a:gd name="T54" fmla="*/ 0 w 126"/>
                  <a:gd name="T55" fmla="*/ 0 h 59"/>
                  <a:gd name="T56" fmla="*/ 0 w 126"/>
                  <a:gd name="T57" fmla="*/ 0 h 59"/>
                  <a:gd name="T58" fmla="*/ 0 w 126"/>
                  <a:gd name="T59" fmla="*/ 0 h 59"/>
                  <a:gd name="T60" fmla="*/ 0 w 126"/>
                  <a:gd name="T61" fmla="*/ 0 h 59"/>
                  <a:gd name="T62" fmla="*/ 0 w 126"/>
                  <a:gd name="T63" fmla="*/ 0 h 59"/>
                  <a:gd name="T64" fmla="*/ 0 w 126"/>
                  <a:gd name="T65" fmla="*/ 0 h 59"/>
                  <a:gd name="T66" fmla="*/ 0 w 126"/>
                  <a:gd name="T67" fmla="*/ 0 h 59"/>
                  <a:gd name="T68" fmla="*/ 0 w 126"/>
                  <a:gd name="T69" fmla="*/ 0 h 59"/>
                  <a:gd name="T70" fmla="*/ 0 w 126"/>
                  <a:gd name="T71" fmla="*/ 0 h 59"/>
                  <a:gd name="T72" fmla="*/ 0 w 126"/>
                  <a:gd name="T73" fmla="*/ 0 h 59"/>
                  <a:gd name="T74" fmla="*/ 0 w 126"/>
                  <a:gd name="T75" fmla="*/ 0 h 59"/>
                  <a:gd name="T76" fmla="*/ 0 w 126"/>
                  <a:gd name="T77" fmla="*/ 0 h 59"/>
                  <a:gd name="T78" fmla="*/ 0 w 126"/>
                  <a:gd name="T79" fmla="*/ 0 h 59"/>
                  <a:gd name="T80" fmla="*/ 0 w 126"/>
                  <a:gd name="T81" fmla="*/ 0 h 59"/>
                  <a:gd name="T82" fmla="*/ 0 w 126"/>
                  <a:gd name="T83" fmla="*/ 0 h 59"/>
                  <a:gd name="T84" fmla="*/ 0 w 126"/>
                  <a:gd name="T85" fmla="*/ 0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6"/>
                  <a:gd name="T130" fmla="*/ 0 h 59"/>
                  <a:gd name="T131" fmla="*/ 126 w 126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6" h="59">
                    <a:moveTo>
                      <a:pt x="104" y="59"/>
                    </a:moveTo>
                    <a:lnTo>
                      <a:pt x="112" y="56"/>
                    </a:lnTo>
                    <a:lnTo>
                      <a:pt x="119" y="53"/>
                    </a:lnTo>
                    <a:lnTo>
                      <a:pt x="124" y="48"/>
                    </a:lnTo>
                    <a:lnTo>
                      <a:pt x="126" y="41"/>
                    </a:lnTo>
                    <a:lnTo>
                      <a:pt x="126" y="32"/>
                    </a:lnTo>
                    <a:lnTo>
                      <a:pt x="124" y="24"/>
                    </a:lnTo>
                    <a:lnTo>
                      <a:pt x="119" y="17"/>
                    </a:lnTo>
                    <a:lnTo>
                      <a:pt x="111" y="11"/>
                    </a:lnTo>
                    <a:lnTo>
                      <a:pt x="103" y="8"/>
                    </a:lnTo>
                    <a:lnTo>
                      <a:pt x="93" y="4"/>
                    </a:lnTo>
                    <a:lnTo>
                      <a:pt x="83" y="2"/>
                    </a:lnTo>
                    <a:lnTo>
                      <a:pt x="71" y="1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5"/>
                    </a:lnTo>
                    <a:lnTo>
                      <a:pt x="6" y="11"/>
                    </a:lnTo>
                    <a:lnTo>
                      <a:pt x="3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11" y="39"/>
                    </a:lnTo>
                    <a:lnTo>
                      <a:pt x="20" y="44"/>
                    </a:lnTo>
                    <a:lnTo>
                      <a:pt x="33" y="48"/>
                    </a:lnTo>
                    <a:lnTo>
                      <a:pt x="47" y="52"/>
                    </a:lnTo>
                    <a:lnTo>
                      <a:pt x="62" y="55"/>
                    </a:lnTo>
                    <a:lnTo>
                      <a:pt x="78" y="58"/>
                    </a:lnTo>
                    <a:lnTo>
                      <a:pt x="92" y="59"/>
                    </a:lnTo>
                    <a:lnTo>
                      <a:pt x="104" y="5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0" name="Freeform 260"/>
              <p:cNvSpPr>
                <a:spLocks/>
              </p:cNvSpPr>
              <p:nvPr/>
            </p:nvSpPr>
            <p:spPr bwMode="auto">
              <a:xfrm>
                <a:off x="1877" y="2829"/>
                <a:ext cx="33" cy="15"/>
              </a:xfrm>
              <a:custGeom>
                <a:avLst/>
                <a:gdLst>
                  <a:gd name="T0" fmla="*/ 0 w 101"/>
                  <a:gd name="T1" fmla="*/ 0 h 45"/>
                  <a:gd name="T2" fmla="*/ 0 w 101"/>
                  <a:gd name="T3" fmla="*/ 0 h 45"/>
                  <a:gd name="T4" fmla="*/ 0 w 101"/>
                  <a:gd name="T5" fmla="*/ 0 h 45"/>
                  <a:gd name="T6" fmla="*/ 0 w 101"/>
                  <a:gd name="T7" fmla="*/ 0 h 45"/>
                  <a:gd name="T8" fmla="*/ 0 w 101"/>
                  <a:gd name="T9" fmla="*/ 0 h 45"/>
                  <a:gd name="T10" fmla="*/ 0 w 101"/>
                  <a:gd name="T11" fmla="*/ 0 h 45"/>
                  <a:gd name="T12" fmla="*/ 0 w 101"/>
                  <a:gd name="T13" fmla="*/ 0 h 45"/>
                  <a:gd name="T14" fmla="*/ 0 w 101"/>
                  <a:gd name="T15" fmla="*/ 0 h 45"/>
                  <a:gd name="T16" fmla="*/ 0 w 101"/>
                  <a:gd name="T17" fmla="*/ 0 h 45"/>
                  <a:gd name="T18" fmla="*/ 0 w 101"/>
                  <a:gd name="T19" fmla="*/ 0 h 45"/>
                  <a:gd name="T20" fmla="*/ 0 w 101"/>
                  <a:gd name="T21" fmla="*/ 0 h 45"/>
                  <a:gd name="T22" fmla="*/ 0 w 101"/>
                  <a:gd name="T23" fmla="*/ 0 h 45"/>
                  <a:gd name="T24" fmla="*/ 0 w 101"/>
                  <a:gd name="T25" fmla="*/ 0 h 45"/>
                  <a:gd name="T26" fmla="*/ 0 w 101"/>
                  <a:gd name="T27" fmla="*/ 0 h 45"/>
                  <a:gd name="T28" fmla="*/ 0 w 101"/>
                  <a:gd name="T29" fmla="*/ 0 h 45"/>
                  <a:gd name="T30" fmla="*/ 0 w 101"/>
                  <a:gd name="T31" fmla="*/ 0 h 45"/>
                  <a:gd name="T32" fmla="*/ 0 w 101"/>
                  <a:gd name="T33" fmla="*/ 0 h 45"/>
                  <a:gd name="T34" fmla="*/ 0 w 101"/>
                  <a:gd name="T35" fmla="*/ 0 h 45"/>
                  <a:gd name="T36" fmla="*/ 0 w 101"/>
                  <a:gd name="T37" fmla="*/ 0 h 45"/>
                  <a:gd name="T38" fmla="*/ 0 w 101"/>
                  <a:gd name="T39" fmla="*/ 0 h 45"/>
                  <a:gd name="T40" fmla="*/ 0 w 101"/>
                  <a:gd name="T41" fmla="*/ 0 h 45"/>
                  <a:gd name="T42" fmla="*/ 0 w 101"/>
                  <a:gd name="T43" fmla="*/ 0 h 45"/>
                  <a:gd name="T44" fmla="*/ 0 w 101"/>
                  <a:gd name="T45" fmla="*/ 0 h 45"/>
                  <a:gd name="T46" fmla="*/ 0 w 101"/>
                  <a:gd name="T47" fmla="*/ 0 h 45"/>
                  <a:gd name="T48" fmla="*/ 0 w 101"/>
                  <a:gd name="T49" fmla="*/ 0 h 45"/>
                  <a:gd name="T50" fmla="*/ 0 w 101"/>
                  <a:gd name="T51" fmla="*/ 0 h 45"/>
                  <a:gd name="T52" fmla="*/ 0 w 101"/>
                  <a:gd name="T53" fmla="*/ 0 h 45"/>
                  <a:gd name="T54" fmla="*/ 0 w 101"/>
                  <a:gd name="T55" fmla="*/ 0 h 45"/>
                  <a:gd name="T56" fmla="*/ 0 w 101"/>
                  <a:gd name="T57" fmla="*/ 0 h 45"/>
                  <a:gd name="T58" fmla="*/ 0 w 101"/>
                  <a:gd name="T59" fmla="*/ 0 h 45"/>
                  <a:gd name="T60" fmla="*/ 0 w 101"/>
                  <a:gd name="T61" fmla="*/ 0 h 45"/>
                  <a:gd name="T62" fmla="*/ 0 w 101"/>
                  <a:gd name="T63" fmla="*/ 0 h 45"/>
                  <a:gd name="T64" fmla="*/ 0 w 101"/>
                  <a:gd name="T65" fmla="*/ 0 h 45"/>
                  <a:gd name="T66" fmla="*/ 0 w 101"/>
                  <a:gd name="T67" fmla="*/ 0 h 45"/>
                  <a:gd name="T68" fmla="*/ 0 w 101"/>
                  <a:gd name="T69" fmla="*/ 0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"/>
                  <a:gd name="T106" fmla="*/ 0 h 45"/>
                  <a:gd name="T107" fmla="*/ 101 w 101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" h="45">
                    <a:moveTo>
                      <a:pt x="8" y="2"/>
                    </a:moveTo>
                    <a:lnTo>
                      <a:pt x="19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4" y="2"/>
                    </a:lnTo>
                    <a:lnTo>
                      <a:pt x="64" y="3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90" y="11"/>
                    </a:lnTo>
                    <a:lnTo>
                      <a:pt x="95" y="15"/>
                    </a:lnTo>
                    <a:lnTo>
                      <a:pt x="99" y="21"/>
                    </a:lnTo>
                    <a:lnTo>
                      <a:pt x="101" y="28"/>
                    </a:lnTo>
                    <a:lnTo>
                      <a:pt x="101" y="35"/>
                    </a:lnTo>
                    <a:lnTo>
                      <a:pt x="101" y="38"/>
                    </a:lnTo>
                    <a:lnTo>
                      <a:pt x="100" y="40"/>
                    </a:lnTo>
                    <a:lnTo>
                      <a:pt x="98" y="41"/>
                    </a:lnTo>
                    <a:lnTo>
                      <a:pt x="97" y="43"/>
                    </a:lnTo>
                    <a:lnTo>
                      <a:pt x="88" y="45"/>
                    </a:lnTo>
                    <a:lnTo>
                      <a:pt x="77" y="45"/>
                    </a:lnTo>
                    <a:lnTo>
                      <a:pt x="63" y="42"/>
                    </a:lnTo>
                    <a:lnTo>
                      <a:pt x="48" y="39"/>
                    </a:lnTo>
                    <a:lnTo>
                      <a:pt x="33" y="33"/>
                    </a:lnTo>
                    <a:lnTo>
                      <a:pt x="19" y="27"/>
                    </a:lnTo>
                    <a:lnTo>
                      <a:pt x="8" y="20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1" name="Freeform 261"/>
              <p:cNvSpPr>
                <a:spLocks/>
              </p:cNvSpPr>
              <p:nvPr/>
            </p:nvSpPr>
            <p:spPr bwMode="auto">
              <a:xfrm>
                <a:off x="1885" y="2864"/>
                <a:ext cx="41" cy="19"/>
              </a:xfrm>
              <a:custGeom>
                <a:avLst/>
                <a:gdLst>
                  <a:gd name="T0" fmla="*/ 0 w 125"/>
                  <a:gd name="T1" fmla="*/ 0 h 58"/>
                  <a:gd name="T2" fmla="*/ 0 w 125"/>
                  <a:gd name="T3" fmla="*/ 0 h 58"/>
                  <a:gd name="T4" fmla="*/ 0 w 125"/>
                  <a:gd name="T5" fmla="*/ 0 h 58"/>
                  <a:gd name="T6" fmla="*/ 0 w 125"/>
                  <a:gd name="T7" fmla="*/ 0 h 58"/>
                  <a:gd name="T8" fmla="*/ 0 w 125"/>
                  <a:gd name="T9" fmla="*/ 0 h 58"/>
                  <a:gd name="T10" fmla="*/ 0 w 125"/>
                  <a:gd name="T11" fmla="*/ 0 h 58"/>
                  <a:gd name="T12" fmla="*/ 0 w 125"/>
                  <a:gd name="T13" fmla="*/ 0 h 58"/>
                  <a:gd name="T14" fmla="*/ 0 w 125"/>
                  <a:gd name="T15" fmla="*/ 0 h 58"/>
                  <a:gd name="T16" fmla="*/ 0 w 125"/>
                  <a:gd name="T17" fmla="*/ 0 h 58"/>
                  <a:gd name="T18" fmla="*/ 0 w 125"/>
                  <a:gd name="T19" fmla="*/ 0 h 58"/>
                  <a:gd name="T20" fmla="*/ 0 w 125"/>
                  <a:gd name="T21" fmla="*/ 0 h 58"/>
                  <a:gd name="T22" fmla="*/ 0 w 125"/>
                  <a:gd name="T23" fmla="*/ 0 h 58"/>
                  <a:gd name="T24" fmla="*/ 0 w 125"/>
                  <a:gd name="T25" fmla="*/ 0 h 58"/>
                  <a:gd name="T26" fmla="*/ 0 w 125"/>
                  <a:gd name="T27" fmla="*/ 0 h 58"/>
                  <a:gd name="T28" fmla="*/ 0 w 125"/>
                  <a:gd name="T29" fmla="*/ 0 h 58"/>
                  <a:gd name="T30" fmla="*/ 0 w 125"/>
                  <a:gd name="T31" fmla="*/ 0 h 58"/>
                  <a:gd name="T32" fmla="*/ 0 w 125"/>
                  <a:gd name="T33" fmla="*/ 0 h 58"/>
                  <a:gd name="T34" fmla="*/ 0 w 125"/>
                  <a:gd name="T35" fmla="*/ 0 h 58"/>
                  <a:gd name="T36" fmla="*/ 0 w 125"/>
                  <a:gd name="T37" fmla="*/ 0 h 58"/>
                  <a:gd name="T38" fmla="*/ 0 w 125"/>
                  <a:gd name="T39" fmla="*/ 0 h 58"/>
                  <a:gd name="T40" fmla="*/ 0 w 125"/>
                  <a:gd name="T41" fmla="*/ 0 h 58"/>
                  <a:gd name="T42" fmla="*/ 0 w 125"/>
                  <a:gd name="T43" fmla="*/ 0 h 58"/>
                  <a:gd name="T44" fmla="*/ 0 w 125"/>
                  <a:gd name="T45" fmla="*/ 0 h 58"/>
                  <a:gd name="T46" fmla="*/ 0 w 125"/>
                  <a:gd name="T47" fmla="*/ 0 h 58"/>
                  <a:gd name="T48" fmla="*/ 0 w 125"/>
                  <a:gd name="T49" fmla="*/ 0 h 58"/>
                  <a:gd name="T50" fmla="*/ 0 w 125"/>
                  <a:gd name="T51" fmla="*/ 0 h 58"/>
                  <a:gd name="T52" fmla="*/ 0 w 125"/>
                  <a:gd name="T53" fmla="*/ 0 h 58"/>
                  <a:gd name="T54" fmla="*/ 0 w 125"/>
                  <a:gd name="T55" fmla="*/ 0 h 58"/>
                  <a:gd name="T56" fmla="*/ 0 w 125"/>
                  <a:gd name="T57" fmla="*/ 0 h 58"/>
                  <a:gd name="T58" fmla="*/ 0 w 125"/>
                  <a:gd name="T59" fmla="*/ 0 h 58"/>
                  <a:gd name="T60" fmla="*/ 0 w 125"/>
                  <a:gd name="T61" fmla="*/ 0 h 58"/>
                  <a:gd name="T62" fmla="*/ 0 w 125"/>
                  <a:gd name="T63" fmla="*/ 0 h 58"/>
                  <a:gd name="T64" fmla="*/ 0 w 125"/>
                  <a:gd name="T65" fmla="*/ 0 h 58"/>
                  <a:gd name="T66" fmla="*/ 0 w 125"/>
                  <a:gd name="T67" fmla="*/ 0 h 58"/>
                  <a:gd name="T68" fmla="*/ 0 w 125"/>
                  <a:gd name="T69" fmla="*/ 0 h 58"/>
                  <a:gd name="T70" fmla="*/ 0 w 125"/>
                  <a:gd name="T71" fmla="*/ 0 h 58"/>
                  <a:gd name="T72" fmla="*/ 0 w 125"/>
                  <a:gd name="T73" fmla="*/ 0 h 58"/>
                  <a:gd name="T74" fmla="*/ 0 w 125"/>
                  <a:gd name="T75" fmla="*/ 0 h 58"/>
                  <a:gd name="T76" fmla="*/ 0 w 125"/>
                  <a:gd name="T77" fmla="*/ 0 h 58"/>
                  <a:gd name="T78" fmla="*/ 0 w 125"/>
                  <a:gd name="T79" fmla="*/ 0 h 58"/>
                  <a:gd name="T80" fmla="*/ 0 w 125"/>
                  <a:gd name="T81" fmla="*/ 0 h 58"/>
                  <a:gd name="T82" fmla="*/ 0 w 125"/>
                  <a:gd name="T83" fmla="*/ 0 h 58"/>
                  <a:gd name="T84" fmla="*/ 0 w 125"/>
                  <a:gd name="T85" fmla="*/ 0 h 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5"/>
                  <a:gd name="T130" fmla="*/ 0 h 58"/>
                  <a:gd name="T131" fmla="*/ 125 w 125"/>
                  <a:gd name="T132" fmla="*/ 58 h 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5" h="58">
                    <a:moveTo>
                      <a:pt x="104" y="58"/>
                    </a:moveTo>
                    <a:lnTo>
                      <a:pt x="110" y="57"/>
                    </a:lnTo>
                    <a:lnTo>
                      <a:pt x="116" y="55"/>
                    </a:lnTo>
                    <a:lnTo>
                      <a:pt x="119" y="51"/>
                    </a:lnTo>
                    <a:lnTo>
                      <a:pt x="123" y="48"/>
                    </a:lnTo>
                    <a:lnTo>
                      <a:pt x="124" y="45"/>
                    </a:lnTo>
                    <a:lnTo>
                      <a:pt x="124" y="44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32"/>
                    </a:lnTo>
                    <a:lnTo>
                      <a:pt x="123" y="22"/>
                    </a:lnTo>
                    <a:lnTo>
                      <a:pt x="118" y="14"/>
                    </a:lnTo>
                    <a:lnTo>
                      <a:pt x="110" y="7"/>
                    </a:lnTo>
                    <a:lnTo>
                      <a:pt x="100" y="4"/>
                    </a:lnTo>
                    <a:lnTo>
                      <a:pt x="90" y="1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2" y="1"/>
                    </a:lnTo>
                    <a:lnTo>
                      <a:pt x="26" y="1"/>
                    </a:lnTo>
                    <a:lnTo>
                      <a:pt x="16" y="4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11" y="36"/>
                    </a:lnTo>
                    <a:lnTo>
                      <a:pt x="20" y="41"/>
                    </a:lnTo>
                    <a:lnTo>
                      <a:pt x="33" y="45"/>
                    </a:lnTo>
                    <a:lnTo>
                      <a:pt x="47" y="50"/>
                    </a:lnTo>
                    <a:lnTo>
                      <a:pt x="62" y="54"/>
                    </a:lnTo>
                    <a:lnTo>
                      <a:pt x="77" y="57"/>
                    </a:lnTo>
                    <a:lnTo>
                      <a:pt x="91" y="58"/>
                    </a:lnTo>
                    <a:lnTo>
                      <a:pt x="104" y="5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2" name="Freeform 262"/>
              <p:cNvSpPr>
                <a:spLocks/>
              </p:cNvSpPr>
              <p:nvPr/>
            </p:nvSpPr>
            <p:spPr bwMode="auto">
              <a:xfrm>
                <a:off x="1890" y="2866"/>
                <a:ext cx="34" cy="14"/>
              </a:xfrm>
              <a:custGeom>
                <a:avLst/>
                <a:gdLst>
                  <a:gd name="T0" fmla="*/ 0 w 102"/>
                  <a:gd name="T1" fmla="*/ 0 h 41"/>
                  <a:gd name="T2" fmla="*/ 0 w 102"/>
                  <a:gd name="T3" fmla="*/ 0 h 41"/>
                  <a:gd name="T4" fmla="*/ 0 w 102"/>
                  <a:gd name="T5" fmla="*/ 0 h 41"/>
                  <a:gd name="T6" fmla="*/ 0 w 102"/>
                  <a:gd name="T7" fmla="*/ 0 h 41"/>
                  <a:gd name="T8" fmla="*/ 0 w 102"/>
                  <a:gd name="T9" fmla="*/ 0 h 41"/>
                  <a:gd name="T10" fmla="*/ 0 w 102"/>
                  <a:gd name="T11" fmla="*/ 0 h 41"/>
                  <a:gd name="T12" fmla="*/ 0 w 102"/>
                  <a:gd name="T13" fmla="*/ 0 h 41"/>
                  <a:gd name="T14" fmla="*/ 0 w 102"/>
                  <a:gd name="T15" fmla="*/ 0 h 41"/>
                  <a:gd name="T16" fmla="*/ 0 w 102"/>
                  <a:gd name="T17" fmla="*/ 0 h 41"/>
                  <a:gd name="T18" fmla="*/ 0 w 102"/>
                  <a:gd name="T19" fmla="*/ 0 h 41"/>
                  <a:gd name="T20" fmla="*/ 0 w 102"/>
                  <a:gd name="T21" fmla="*/ 0 h 41"/>
                  <a:gd name="T22" fmla="*/ 0 w 102"/>
                  <a:gd name="T23" fmla="*/ 0 h 41"/>
                  <a:gd name="T24" fmla="*/ 0 w 102"/>
                  <a:gd name="T25" fmla="*/ 0 h 41"/>
                  <a:gd name="T26" fmla="*/ 0 w 102"/>
                  <a:gd name="T27" fmla="*/ 0 h 41"/>
                  <a:gd name="T28" fmla="*/ 0 w 102"/>
                  <a:gd name="T29" fmla="*/ 0 h 41"/>
                  <a:gd name="T30" fmla="*/ 0 w 102"/>
                  <a:gd name="T31" fmla="*/ 0 h 41"/>
                  <a:gd name="T32" fmla="*/ 0 w 102"/>
                  <a:gd name="T33" fmla="*/ 0 h 41"/>
                  <a:gd name="T34" fmla="*/ 0 w 102"/>
                  <a:gd name="T35" fmla="*/ 0 h 41"/>
                  <a:gd name="T36" fmla="*/ 0 w 102"/>
                  <a:gd name="T37" fmla="*/ 0 h 41"/>
                  <a:gd name="T38" fmla="*/ 0 w 102"/>
                  <a:gd name="T39" fmla="*/ 0 h 41"/>
                  <a:gd name="T40" fmla="*/ 0 w 102"/>
                  <a:gd name="T41" fmla="*/ 0 h 41"/>
                  <a:gd name="T42" fmla="*/ 0 w 102"/>
                  <a:gd name="T43" fmla="*/ 0 h 41"/>
                  <a:gd name="T44" fmla="*/ 0 w 102"/>
                  <a:gd name="T45" fmla="*/ 0 h 41"/>
                  <a:gd name="T46" fmla="*/ 0 w 102"/>
                  <a:gd name="T47" fmla="*/ 0 h 41"/>
                  <a:gd name="T48" fmla="*/ 0 w 102"/>
                  <a:gd name="T49" fmla="*/ 0 h 41"/>
                  <a:gd name="T50" fmla="*/ 0 w 102"/>
                  <a:gd name="T51" fmla="*/ 0 h 41"/>
                  <a:gd name="T52" fmla="*/ 0 w 102"/>
                  <a:gd name="T53" fmla="*/ 0 h 41"/>
                  <a:gd name="T54" fmla="*/ 0 w 102"/>
                  <a:gd name="T55" fmla="*/ 0 h 41"/>
                  <a:gd name="T56" fmla="*/ 0 w 102"/>
                  <a:gd name="T57" fmla="*/ 0 h 41"/>
                  <a:gd name="T58" fmla="*/ 0 w 102"/>
                  <a:gd name="T59" fmla="*/ 0 h 41"/>
                  <a:gd name="T60" fmla="*/ 0 w 102"/>
                  <a:gd name="T61" fmla="*/ 0 h 41"/>
                  <a:gd name="T62" fmla="*/ 0 w 102"/>
                  <a:gd name="T63" fmla="*/ 0 h 41"/>
                  <a:gd name="T64" fmla="*/ 0 w 102"/>
                  <a:gd name="T65" fmla="*/ 0 h 41"/>
                  <a:gd name="T66" fmla="*/ 0 w 102"/>
                  <a:gd name="T67" fmla="*/ 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41"/>
                  <a:gd name="T104" fmla="*/ 102 w 10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41">
                    <a:moveTo>
                      <a:pt x="9" y="1"/>
                    </a:moveTo>
                    <a:lnTo>
                      <a:pt x="19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5" y="2"/>
                    </a:lnTo>
                    <a:lnTo>
                      <a:pt x="83" y="5"/>
                    </a:lnTo>
                    <a:lnTo>
                      <a:pt x="90" y="7"/>
                    </a:lnTo>
                    <a:lnTo>
                      <a:pt x="96" y="13"/>
                    </a:lnTo>
                    <a:lnTo>
                      <a:pt x="100" y="19"/>
                    </a:lnTo>
                    <a:lnTo>
                      <a:pt x="102" y="26"/>
                    </a:lnTo>
                    <a:lnTo>
                      <a:pt x="102" y="32"/>
                    </a:lnTo>
                    <a:lnTo>
                      <a:pt x="102" y="34"/>
                    </a:lnTo>
                    <a:lnTo>
                      <a:pt x="101" y="35"/>
                    </a:lnTo>
                    <a:lnTo>
                      <a:pt x="101" y="37"/>
                    </a:lnTo>
                    <a:lnTo>
                      <a:pt x="100" y="38"/>
                    </a:lnTo>
                    <a:lnTo>
                      <a:pt x="97" y="39"/>
                    </a:lnTo>
                    <a:lnTo>
                      <a:pt x="92" y="41"/>
                    </a:lnTo>
                    <a:lnTo>
                      <a:pt x="83" y="41"/>
                    </a:lnTo>
                    <a:lnTo>
                      <a:pt x="74" y="39"/>
                    </a:lnTo>
                    <a:lnTo>
                      <a:pt x="64" y="38"/>
                    </a:lnTo>
                    <a:lnTo>
                      <a:pt x="52" y="36"/>
                    </a:lnTo>
                    <a:lnTo>
                      <a:pt x="40" y="32"/>
                    </a:lnTo>
                    <a:lnTo>
                      <a:pt x="29" y="28"/>
                    </a:lnTo>
                    <a:lnTo>
                      <a:pt x="16" y="22"/>
                    </a:lnTo>
                    <a:lnTo>
                      <a:pt x="7" y="16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3" name="Freeform 263"/>
              <p:cNvSpPr>
                <a:spLocks/>
              </p:cNvSpPr>
              <p:nvPr/>
            </p:nvSpPr>
            <p:spPr bwMode="auto">
              <a:xfrm>
                <a:off x="1899" y="2900"/>
                <a:ext cx="41" cy="20"/>
              </a:xfrm>
              <a:custGeom>
                <a:avLst/>
                <a:gdLst>
                  <a:gd name="T0" fmla="*/ 0 w 124"/>
                  <a:gd name="T1" fmla="*/ 0 h 60"/>
                  <a:gd name="T2" fmla="*/ 0 w 124"/>
                  <a:gd name="T3" fmla="*/ 0 h 60"/>
                  <a:gd name="T4" fmla="*/ 0 w 124"/>
                  <a:gd name="T5" fmla="*/ 0 h 60"/>
                  <a:gd name="T6" fmla="*/ 0 w 124"/>
                  <a:gd name="T7" fmla="*/ 0 h 60"/>
                  <a:gd name="T8" fmla="*/ 0 w 124"/>
                  <a:gd name="T9" fmla="*/ 0 h 60"/>
                  <a:gd name="T10" fmla="*/ 0 w 124"/>
                  <a:gd name="T11" fmla="*/ 0 h 60"/>
                  <a:gd name="T12" fmla="*/ 0 w 124"/>
                  <a:gd name="T13" fmla="*/ 0 h 60"/>
                  <a:gd name="T14" fmla="*/ 0 w 124"/>
                  <a:gd name="T15" fmla="*/ 0 h 60"/>
                  <a:gd name="T16" fmla="*/ 0 w 124"/>
                  <a:gd name="T17" fmla="*/ 0 h 60"/>
                  <a:gd name="T18" fmla="*/ 0 w 124"/>
                  <a:gd name="T19" fmla="*/ 0 h 60"/>
                  <a:gd name="T20" fmla="*/ 0 w 124"/>
                  <a:gd name="T21" fmla="*/ 0 h 60"/>
                  <a:gd name="T22" fmla="*/ 0 w 124"/>
                  <a:gd name="T23" fmla="*/ 0 h 60"/>
                  <a:gd name="T24" fmla="*/ 0 w 124"/>
                  <a:gd name="T25" fmla="*/ 0 h 60"/>
                  <a:gd name="T26" fmla="*/ 0 w 124"/>
                  <a:gd name="T27" fmla="*/ 0 h 60"/>
                  <a:gd name="T28" fmla="*/ 0 w 124"/>
                  <a:gd name="T29" fmla="*/ 0 h 60"/>
                  <a:gd name="T30" fmla="*/ 0 w 124"/>
                  <a:gd name="T31" fmla="*/ 0 h 60"/>
                  <a:gd name="T32" fmla="*/ 0 w 124"/>
                  <a:gd name="T33" fmla="*/ 0 h 60"/>
                  <a:gd name="T34" fmla="*/ 0 w 124"/>
                  <a:gd name="T35" fmla="*/ 0 h 60"/>
                  <a:gd name="T36" fmla="*/ 0 w 124"/>
                  <a:gd name="T37" fmla="*/ 0 h 60"/>
                  <a:gd name="T38" fmla="*/ 0 w 124"/>
                  <a:gd name="T39" fmla="*/ 0 h 60"/>
                  <a:gd name="T40" fmla="*/ 0 w 124"/>
                  <a:gd name="T41" fmla="*/ 0 h 60"/>
                  <a:gd name="T42" fmla="*/ 0 w 124"/>
                  <a:gd name="T43" fmla="*/ 0 h 60"/>
                  <a:gd name="T44" fmla="*/ 0 w 124"/>
                  <a:gd name="T45" fmla="*/ 0 h 60"/>
                  <a:gd name="T46" fmla="*/ 0 w 124"/>
                  <a:gd name="T47" fmla="*/ 0 h 60"/>
                  <a:gd name="T48" fmla="*/ 0 w 124"/>
                  <a:gd name="T49" fmla="*/ 0 h 60"/>
                  <a:gd name="T50" fmla="*/ 0 w 124"/>
                  <a:gd name="T51" fmla="*/ 0 h 60"/>
                  <a:gd name="T52" fmla="*/ 0 w 124"/>
                  <a:gd name="T53" fmla="*/ 0 h 60"/>
                  <a:gd name="T54" fmla="*/ 0 w 124"/>
                  <a:gd name="T55" fmla="*/ 0 h 60"/>
                  <a:gd name="T56" fmla="*/ 0 w 124"/>
                  <a:gd name="T57" fmla="*/ 0 h 60"/>
                  <a:gd name="T58" fmla="*/ 0 w 124"/>
                  <a:gd name="T59" fmla="*/ 0 h 60"/>
                  <a:gd name="T60" fmla="*/ 0 w 124"/>
                  <a:gd name="T61" fmla="*/ 0 h 60"/>
                  <a:gd name="T62" fmla="*/ 0 w 124"/>
                  <a:gd name="T63" fmla="*/ 0 h 60"/>
                  <a:gd name="T64" fmla="*/ 0 w 124"/>
                  <a:gd name="T65" fmla="*/ 0 h 60"/>
                  <a:gd name="T66" fmla="*/ 0 w 124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4"/>
                  <a:gd name="T103" fmla="*/ 0 h 60"/>
                  <a:gd name="T104" fmla="*/ 124 w 124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4" h="60">
                    <a:moveTo>
                      <a:pt x="103" y="58"/>
                    </a:moveTo>
                    <a:lnTo>
                      <a:pt x="113" y="55"/>
                    </a:lnTo>
                    <a:lnTo>
                      <a:pt x="119" y="49"/>
                    </a:lnTo>
                    <a:lnTo>
                      <a:pt x="123" y="43"/>
                    </a:lnTo>
                    <a:lnTo>
                      <a:pt x="124" y="39"/>
                    </a:lnTo>
                    <a:lnTo>
                      <a:pt x="124" y="29"/>
                    </a:lnTo>
                    <a:lnTo>
                      <a:pt x="121" y="21"/>
                    </a:lnTo>
                    <a:lnTo>
                      <a:pt x="116" y="14"/>
                    </a:lnTo>
                    <a:lnTo>
                      <a:pt x="109" y="9"/>
                    </a:lnTo>
                    <a:lnTo>
                      <a:pt x="100" y="5"/>
                    </a:lnTo>
                    <a:lnTo>
                      <a:pt x="91" y="3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5" y="2"/>
                    </a:lnTo>
                    <a:lnTo>
                      <a:pt x="44" y="2"/>
                    </a:lnTo>
                    <a:lnTo>
                      <a:pt x="33" y="3"/>
                    </a:lnTo>
                    <a:lnTo>
                      <a:pt x="25" y="4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7" y="40"/>
                    </a:lnTo>
                    <a:lnTo>
                      <a:pt x="17" y="45"/>
                    </a:lnTo>
                    <a:lnTo>
                      <a:pt x="30" y="49"/>
                    </a:lnTo>
                    <a:lnTo>
                      <a:pt x="44" y="54"/>
                    </a:lnTo>
                    <a:lnTo>
                      <a:pt x="60" y="57"/>
                    </a:lnTo>
                    <a:lnTo>
                      <a:pt x="75" y="60"/>
                    </a:lnTo>
                    <a:lnTo>
                      <a:pt x="90" y="60"/>
                    </a:lnTo>
                    <a:lnTo>
                      <a:pt x="103" y="5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4" name="Freeform 264"/>
              <p:cNvSpPr>
                <a:spLocks/>
              </p:cNvSpPr>
              <p:nvPr/>
            </p:nvSpPr>
            <p:spPr bwMode="auto">
              <a:xfrm>
                <a:off x="1904" y="2903"/>
                <a:ext cx="34" cy="13"/>
              </a:xfrm>
              <a:custGeom>
                <a:avLst/>
                <a:gdLst>
                  <a:gd name="T0" fmla="*/ 0 w 104"/>
                  <a:gd name="T1" fmla="*/ 0 h 40"/>
                  <a:gd name="T2" fmla="*/ 0 w 104"/>
                  <a:gd name="T3" fmla="*/ 0 h 40"/>
                  <a:gd name="T4" fmla="*/ 0 w 104"/>
                  <a:gd name="T5" fmla="*/ 0 h 40"/>
                  <a:gd name="T6" fmla="*/ 0 w 104"/>
                  <a:gd name="T7" fmla="*/ 0 h 40"/>
                  <a:gd name="T8" fmla="*/ 0 w 104"/>
                  <a:gd name="T9" fmla="*/ 0 h 40"/>
                  <a:gd name="T10" fmla="*/ 0 w 104"/>
                  <a:gd name="T11" fmla="*/ 0 h 40"/>
                  <a:gd name="T12" fmla="*/ 0 w 104"/>
                  <a:gd name="T13" fmla="*/ 0 h 40"/>
                  <a:gd name="T14" fmla="*/ 0 w 104"/>
                  <a:gd name="T15" fmla="*/ 0 h 40"/>
                  <a:gd name="T16" fmla="*/ 0 w 104"/>
                  <a:gd name="T17" fmla="*/ 0 h 40"/>
                  <a:gd name="T18" fmla="*/ 0 w 104"/>
                  <a:gd name="T19" fmla="*/ 0 h 40"/>
                  <a:gd name="T20" fmla="*/ 0 w 104"/>
                  <a:gd name="T21" fmla="*/ 0 h 40"/>
                  <a:gd name="T22" fmla="*/ 0 w 104"/>
                  <a:gd name="T23" fmla="*/ 0 h 40"/>
                  <a:gd name="T24" fmla="*/ 0 w 104"/>
                  <a:gd name="T25" fmla="*/ 0 h 40"/>
                  <a:gd name="T26" fmla="*/ 0 w 104"/>
                  <a:gd name="T27" fmla="*/ 0 h 40"/>
                  <a:gd name="T28" fmla="*/ 0 w 104"/>
                  <a:gd name="T29" fmla="*/ 0 h 40"/>
                  <a:gd name="T30" fmla="*/ 0 w 104"/>
                  <a:gd name="T31" fmla="*/ 0 h 40"/>
                  <a:gd name="T32" fmla="*/ 0 w 104"/>
                  <a:gd name="T33" fmla="*/ 0 h 40"/>
                  <a:gd name="T34" fmla="*/ 0 w 104"/>
                  <a:gd name="T35" fmla="*/ 0 h 40"/>
                  <a:gd name="T36" fmla="*/ 0 w 104"/>
                  <a:gd name="T37" fmla="*/ 0 h 40"/>
                  <a:gd name="T38" fmla="*/ 0 w 104"/>
                  <a:gd name="T39" fmla="*/ 0 h 40"/>
                  <a:gd name="T40" fmla="*/ 0 w 104"/>
                  <a:gd name="T41" fmla="*/ 0 h 40"/>
                  <a:gd name="T42" fmla="*/ 0 w 104"/>
                  <a:gd name="T43" fmla="*/ 0 h 40"/>
                  <a:gd name="T44" fmla="*/ 0 w 104"/>
                  <a:gd name="T45" fmla="*/ 0 h 40"/>
                  <a:gd name="T46" fmla="*/ 0 w 104"/>
                  <a:gd name="T47" fmla="*/ 0 h 40"/>
                  <a:gd name="T48" fmla="*/ 0 w 104"/>
                  <a:gd name="T49" fmla="*/ 0 h 40"/>
                  <a:gd name="T50" fmla="*/ 0 w 104"/>
                  <a:gd name="T51" fmla="*/ 0 h 40"/>
                  <a:gd name="T52" fmla="*/ 0 w 104"/>
                  <a:gd name="T53" fmla="*/ 0 h 40"/>
                  <a:gd name="T54" fmla="*/ 0 w 104"/>
                  <a:gd name="T55" fmla="*/ 0 h 40"/>
                  <a:gd name="T56" fmla="*/ 0 w 104"/>
                  <a:gd name="T57" fmla="*/ 0 h 40"/>
                  <a:gd name="T58" fmla="*/ 0 w 104"/>
                  <a:gd name="T59" fmla="*/ 0 h 40"/>
                  <a:gd name="T60" fmla="*/ 0 w 104"/>
                  <a:gd name="T61" fmla="*/ 0 h 40"/>
                  <a:gd name="T62" fmla="*/ 0 w 104"/>
                  <a:gd name="T63" fmla="*/ 0 h 40"/>
                  <a:gd name="T64" fmla="*/ 0 w 104"/>
                  <a:gd name="T65" fmla="*/ 0 h 40"/>
                  <a:gd name="T66" fmla="*/ 0 w 104"/>
                  <a:gd name="T67" fmla="*/ 0 h 40"/>
                  <a:gd name="T68" fmla="*/ 0 w 104"/>
                  <a:gd name="T69" fmla="*/ 0 h 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40"/>
                  <a:gd name="T107" fmla="*/ 104 w 104"/>
                  <a:gd name="T108" fmla="*/ 40 h 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40">
                    <a:moveTo>
                      <a:pt x="12" y="4"/>
                    </a:moveTo>
                    <a:lnTo>
                      <a:pt x="21" y="3"/>
                    </a:lnTo>
                    <a:lnTo>
                      <a:pt x="32" y="2"/>
                    </a:lnTo>
                    <a:lnTo>
                      <a:pt x="43" y="0"/>
                    </a:lnTo>
                    <a:lnTo>
                      <a:pt x="55" y="0"/>
                    </a:lnTo>
                    <a:lnTo>
                      <a:pt x="66" y="0"/>
                    </a:lnTo>
                    <a:lnTo>
                      <a:pt x="76" y="3"/>
                    </a:lnTo>
                    <a:lnTo>
                      <a:pt x="84" y="4"/>
                    </a:lnTo>
                    <a:lnTo>
                      <a:pt x="91" y="7"/>
                    </a:lnTo>
                    <a:lnTo>
                      <a:pt x="97" y="12"/>
                    </a:lnTo>
                    <a:lnTo>
                      <a:pt x="102" y="18"/>
                    </a:lnTo>
                    <a:lnTo>
                      <a:pt x="104" y="24"/>
                    </a:lnTo>
                    <a:lnTo>
                      <a:pt x="104" y="31"/>
                    </a:lnTo>
                    <a:lnTo>
                      <a:pt x="104" y="32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2" y="38"/>
                    </a:lnTo>
                    <a:lnTo>
                      <a:pt x="99" y="36"/>
                    </a:lnTo>
                    <a:lnTo>
                      <a:pt x="97" y="39"/>
                    </a:lnTo>
                    <a:lnTo>
                      <a:pt x="91" y="40"/>
                    </a:lnTo>
                    <a:lnTo>
                      <a:pt x="83" y="40"/>
                    </a:lnTo>
                    <a:lnTo>
                      <a:pt x="74" y="40"/>
                    </a:lnTo>
                    <a:lnTo>
                      <a:pt x="62" y="39"/>
                    </a:lnTo>
                    <a:lnTo>
                      <a:pt x="50" y="36"/>
                    </a:lnTo>
                    <a:lnTo>
                      <a:pt x="39" y="33"/>
                    </a:lnTo>
                    <a:lnTo>
                      <a:pt x="27" y="29"/>
                    </a:lnTo>
                    <a:lnTo>
                      <a:pt x="19" y="26"/>
                    </a:lnTo>
                    <a:lnTo>
                      <a:pt x="10" y="21"/>
                    </a:lnTo>
                    <a:lnTo>
                      <a:pt x="4" y="1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5" name="Freeform 265"/>
              <p:cNvSpPr>
                <a:spLocks/>
              </p:cNvSpPr>
              <p:nvPr/>
            </p:nvSpPr>
            <p:spPr bwMode="auto">
              <a:xfrm>
                <a:off x="1913" y="2938"/>
                <a:ext cx="41" cy="19"/>
              </a:xfrm>
              <a:custGeom>
                <a:avLst/>
                <a:gdLst>
                  <a:gd name="T0" fmla="*/ 0 w 124"/>
                  <a:gd name="T1" fmla="*/ 0 h 59"/>
                  <a:gd name="T2" fmla="*/ 0 w 124"/>
                  <a:gd name="T3" fmla="*/ 0 h 59"/>
                  <a:gd name="T4" fmla="*/ 0 w 124"/>
                  <a:gd name="T5" fmla="*/ 0 h 59"/>
                  <a:gd name="T6" fmla="*/ 0 w 124"/>
                  <a:gd name="T7" fmla="*/ 0 h 59"/>
                  <a:gd name="T8" fmla="*/ 0 w 124"/>
                  <a:gd name="T9" fmla="*/ 0 h 59"/>
                  <a:gd name="T10" fmla="*/ 0 w 124"/>
                  <a:gd name="T11" fmla="*/ 0 h 59"/>
                  <a:gd name="T12" fmla="*/ 0 w 124"/>
                  <a:gd name="T13" fmla="*/ 0 h 59"/>
                  <a:gd name="T14" fmla="*/ 0 w 124"/>
                  <a:gd name="T15" fmla="*/ 0 h 59"/>
                  <a:gd name="T16" fmla="*/ 0 w 124"/>
                  <a:gd name="T17" fmla="*/ 0 h 59"/>
                  <a:gd name="T18" fmla="*/ 0 w 124"/>
                  <a:gd name="T19" fmla="*/ 0 h 59"/>
                  <a:gd name="T20" fmla="*/ 0 w 124"/>
                  <a:gd name="T21" fmla="*/ 0 h 59"/>
                  <a:gd name="T22" fmla="*/ 0 w 124"/>
                  <a:gd name="T23" fmla="*/ 0 h 59"/>
                  <a:gd name="T24" fmla="*/ 0 w 124"/>
                  <a:gd name="T25" fmla="*/ 0 h 59"/>
                  <a:gd name="T26" fmla="*/ 0 w 124"/>
                  <a:gd name="T27" fmla="*/ 0 h 59"/>
                  <a:gd name="T28" fmla="*/ 0 w 124"/>
                  <a:gd name="T29" fmla="*/ 0 h 59"/>
                  <a:gd name="T30" fmla="*/ 0 w 124"/>
                  <a:gd name="T31" fmla="*/ 0 h 59"/>
                  <a:gd name="T32" fmla="*/ 0 w 124"/>
                  <a:gd name="T33" fmla="*/ 0 h 59"/>
                  <a:gd name="T34" fmla="*/ 0 w 124"/>
                  <a:gd name="T35" fmla="*/ 0 h 59"/>
                  <a:gd name="T36" fmla="*/ 0 w 124"/>
                  <a:gd name="T37" fmla="*/ 0 h 59"/>
                  <a:gd name="T38" fmla="*/ 0 w 124"/>
                  <a:gd name="T39" fmla="*/ 0 h 59"/>
                  <a:gd name="T40" fmla="*/ 0 w 124"/>
                  <a:gd name="T41" fmla="*/ 0 h 59"/>
                  <a:gd name="T42" fmla="*/ 0 w 124"/>
                  <a:gd name="T43" fmla="*/ 0 h 59"/>
                  <a:gd name="T44" fmla="*/ 0 w 124"/>
                  <a:gd name="T45" fmla="*/ 0 h 59"/>
                  <a:gd name="T46" fmla="*/ 0 w 124"/>
                  <a:gd name="T47" fmla="*/ 0 h 59"/>
                  <a:gd name="T48" fmla="*/ 0 w 124"/>
                  <a:gd name="T49" fmla="*/ 0 h 59"/>
                  <a:gd name="T50" fmla="*/ 0 w 124"/>
                  <a:gd name="T51" fmla="*/ 0 h 59"/>
                  <a:gd name="T52" fmla="*/ 0 w 124"/>
                  <a:gd name="T53" fmla="*/ 0 h 59"/>
                  <a:gd name="T54" fmla="*/ 0 w 124"/>
                  <a:gd name="T55" fmla="*/ 0 h 59"/>
                  <a:gd name="T56" fmla="*/ 0 w 124"/>
                  <a:gd name="T57" fmla="*/ 0 h 59"/>
                  <a:gd name="T58" fmla="*/ 0 w 124"/>
                  <a:gd name="T59" fmla="*/ 0 h 59"/>
                  <a:gd name="T60" fmla="*/ 0 w 124"/>
                  <a:gd name="T61" fmla="*/ 0 h 59"/>
                  <a:gd name="T62" fmla="*/ 0 w 124"/>
                  <a:gd name="T63" fmla="*/ 0 h 59"/>
                  <a:gd name="T64" fmla="*/ 0 w 124"/>
                  <a:gd name="T65" fmla="*/ 0 h 59"/>
                  <a:gd name="T66" fmla="*/ 0 w 124"/>
                  <a:gd name="T67" fmla="*/ 0 h 59"/>
                  <a:gd name="T68" fmla="*/ 0 w 124"/>
                  <a:gd name="T69" fmla="*/ 0 h 59"/>
                  <a:gd name="T70" fmla="*/ 0 w 124"/>
                  <a:gd name="T71" fmla="*/ 0 h 59"/>
                  <a:gd name="T72" fmla="*/ 0 w 124"/>
                  <a:gd name="T73" fmla="*/ 0 h 59"/>
                  <a:gd name="T74" fmla="*/ 0 w 124"/>
                  <a:gd name="T75" fmla="*/ 0 h 59"/>
                  <a:gd name="T76" fmla="*/ 0 w 124"/>
                  <a:gd name="T77" fmla="*/ 0 h 59"/>
                  <a:gd name="T78" fmla="*/ 0 w 124"/>
                  <a:gd name="T79" fmla="*/ 0 h 59"/>
                  <a:gd name="T80" fmla="*/ 0 w 124"/>
                  <a:gd name="T81" fmla="*/ 0 h 59"/>
                  <a:gd name="T82" fmla="*/ 0 w 124"/>
                  <a:gd name="T83" fmla="*/ 0 h 59"/>
                  <a:gd name="T84" fmla="*/ 0 w 124"/>
                  <a:gd name="T85" fmla="*/ 0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59"/>
                  <a:gd name="T131" fmla="*/ 124 w 124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59">
                    <a:moveTo>
                      <a:pt x="107" y="8"/>
                    </a:moveTo>
                    <a:lnTo>
                      <a:pt x="99" y="5"/>
                    </a:lnTo>
                    <a:lnTo>
                      <a:pt x="89" y="1"/>
                    </a:lnTo>
                    <a:lnTo>
                      <a:pt x="77" y="0"/>
                    </a:lnTo>
                    <a:lnTo>
                      <a:pt x="65" y="0"/>
                    </a:lnTo>
                    <a:lnTo>
                      <a:pt x="53" y="0"/>
                    </a:lnTo>
                    <a:lnTo>
                      <a:pt x="41" y="1"/>
                    </a:lnTo>
                    <a:lnTo>
                      <a:pt x="32" y="2"/>
                    </a:lnTo>
                    <a:lnTo>
                      <a:pt x="25" y="3"/>
                    </a:lnTo>
                    <a:lnTo>
                      <a:pt x="12" y="9"/>
                    </a:lnTo>
                    <a:lnTo>
                      <a:pt x="4" y="17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5" y="38"/>
                    </a:lnTo>
                    <a:lnTo>
                      <a:pt x="7" y="41"/>
                    </a:lnTo>
                    <a:lnTo>
                      <a:pt x="15" y="45"/>
                    </a:lnTo>
                    <a:lnTo>
                      <a:pt x="27" y="50"/>
                    </a:lnTo>
                    <a:lnTo>
                      <a:pt x="39" y="53"/>
                    </a:lnTo>
                    <a:lnTo>
                      <a:pt x="53" y="56"/>
                    </a:lnTo>
                    <a:lnTo>
                      <a:pt x="67" y="58"/>
                    </a:lnTo>
                    <a:lnTo>
                      <a:pt x="81" y="59"/>
                    </a:lnTo>
                    <a:lnTo>
                      <a:pt x="92" y="59"/>
                    </a:lnTo>
                    <a:lnTo>
                      <a:pt x="103" y="58"/>
                    </a:lnTo>
                    <a:lnTo>
                      <a:pt x="113" y="56"/>
                    </a:lnTo>
                    <a:lnTo>
                      <a:pt x="119" y="51"/>
                    </a:lnTo>
                    <a:lnTo>
                      <a:pt x="122" y="46"/>
                    </a:lnTo>
                    <a:lnTo>
                      <a:pt x="124" y="42"/>
                    </a:lnTo>
                    <a:lnTo>
                      <a:pt x="124" y="33"/>
                    </a:lnTo>
                    <a:lnTo>
                      <a:pt x="121" y="23"/>
                    </a:lnTo>
                    <a:lnTo>
                      <a:pt x="115" y="15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6" name="Freeform 266"/>
              <p:cNvSpPr>
                <a:spLocks/>
              </p:cNvSpPr>
              <p:nvPr/>
            </p:nvSpPr>
            <p:spPr bwMode="auto">
              <a:xfrm>
                <a:off x="1917" y="2940"/>
                <a:ext cx="35" cy="13"/>
              </a:xfrm>
              <a:custGeom>
                <a:avLst/>
                <a:gdLst>
                  <a:gd name="T0" fmla="*/ 0 w 105"/>
                  <a:gd name="T1" fmla="*/ 0 h 39"/>
                  <a:gd name="T2" fmla="*/ 0 w 105"/>
                  <a:gd name="T3" fmla="*/ 0 h 39"/>
                  <a:gd name="T4" fmla="*/ 0 w 105"/>
                  <a:gd name="T5" fmla="*/ 0 h 39"/>
                  <a:gd name="T6" fmla="*/ 0 w 105"/>
                  <a:gd name="T7" fmla="*/ 0 h 39"/>
                  <a:gd name="T8" fmla="*/ 0 w 105"/>
                  <a:gd name="T9" fmla="*/ 0 h 39"/>
                  <a:gd name="T10" fmla="*/ 0 w 105"/>
                  <a:gd name="T11" fmla="*/ 0 h 39"/>
                  <a:gd name="T12" fmla="*/ 0 w 105"/>
                  <a:gd name="T13" fmla="*/ 0 h 39"/>
                  <a:gd name="T14" fmla="*/ 0 w 105"/>
                  <a:gd name="T15" fmla="*/ 0 h 39"/>
                  <a:gd name="T16" fmla="*/ 0 w 105"/>
                  <a:gd name="T17" fmla="*/ 0 h 39"/>
                  <a:gd name="T18" fmla="*/ 0 w 105"/>
                  <a:gd name="T19" fmla="*/ 0 h 39"/>
                  <a:gd name="T20" fmla="*/ 0 w 105"/>
                  <a:gd name="T21" fmla="*/ 0 h 39"/>
                  <a:gd name="T22" fmla="*/ 0 w 105"/>
                  <a:gd name="T23" fmla="*/ 0 h 39"/>
                  <a:gd name="T24" fmla="*/ 0 w 105"/>
                  <a:gd name="T25" fmla="*/ 0 h 39"/>
                  <a:gd name="T26" fmla="*/ 0 w 105"/>
                  <a:gd name="T27" fmla="*/ 0 h 39"/>
                  <a:gd name="T28" fmla="*/ 0 w 105"/>
                  <a:gd name="T29" fmla="*/ 0 h 39"/>
                  <a:gd name="T30" fmla="*/ 0 w 105"/>
                  <a:gd name="T31" fmla="*/ 0 h 39"/>
                  <a:gd name="T32" fmla="*/ 0 w 105"/>
                  <a:gd name="T33" fmla="*/ 0 h 39"/>
                  <a:gd name="T34" fmla="*/ 0 w 105"/>
                  <a:gd name="T35" fmla="*/ 0 h 39"/>
                  <a:gd name="T36" fmla="*/ 0 w 105"/>
                  <a:gd name="T37" fmla="*/ 0 h 39"/>
                  <a:gd name="T38" fmla="*/ 0 w 105"/>
                  <a:gd name="T39" fmla="*/ 0 h 39"/>
                  <a:gd name="T40" fmla="*/ 0 w 105"/>
                  <a:gd name="T41" fmla="*/ 0 h 39"/>
                  <a:gd name="T42" fmla="*/ 0 w 105"/>
                  <a:gd name="T43" fmla="*/ 0 h 39"/>
                  <a:gd name="T44" fmla="*/ 0 w 105"/>
                  <a:gd name="T45" fmla="*/ 0 h 39"/>
                  <a:gd name="T46" fmla="*/ 0 w 105"/>
                  <a:gd name="T47" fmla="*/ 0 h 39"/>
                  <a:gd name="T48" fmla="*/ 0 w 105"/>
                  <a:gd name="T49" fmla="*/ 0 h 39"/>
                  <a:gd name="T50" fmla="*/ 0 w 105"/>
                  <a:gd name="T51" fmla="*/ 0 h 39"/>
                  <a:gd name="T52" fmla="*/ 0 w 105"/>
                  <a:gd name="T53" fmla="*/ 0 h 39"/>
                  <a:gd name="T54" fmla="*/ 0 w 105"/>
                  <a:gd name="T55" fmla="*/ 0 h 39"/>
                  <a:gd name="T56" fmla="*/ 0 w 105"/>
                  <a:gd name="T57" fmla="*/ 0 h 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5"/>
                  <a:gd name="T88" fmla="*/ 0 h 39"/>
                  <a:gd name="T89" fmla="*/ 105 w 105"/>
                  <a:gd name="T90" fmla="*/ 39 h 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5" h="39">
                    <a:moveTo>
                      <a:pt x="26" y="32"/>
                    </a:moveTo>
                    <a:lnTo>
                      <a:pt x="18" y="29"/>
                    </a:lnTo>
                    <a:lnTo>
                      <a:pt x="8" y="23"/>
                    </a:lnTo>
                    <a:lnTo>
                      <a:pt x="2" y="17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25" y="2"/>
                    </a:lnTo>
                    <a:lnTo>
                      <a:pt x="35" y="1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69" y="0"/>
                    </a:lnTo>
                    <a:lnTo>
                      <a:pt x="77" y="2"/>
                    </a:lnTo>
                    <a:lnTo>
                      <a:pt x="85" y="3"/>
                    </a:lnTo>
                    <a:lnTo>
                      <a:pt x="91" y="7"/>
                    </a:lnTo>
                    <a:lnTo>
                      <a:pt x="98" y="13"/>
                    </a:lnTo>
                    <a:lnTo>
                      <a:pt x="102" y="20"/>
                    </a:lnTo>
                    <a:lnTo>
                      <a:pt x="105" y="28"/>
                    </a:lnTo>
                    <a:lnTo>
                      <a:pt x="105" y="35"/>
                    </a:lnTo>
                    <a:lnTo>
                      <a:pt x="102" y="36"/>
                    </a:lnTo>
                    <a:lnTo>
                      <a:pt x="95" y="37"/>
                    </a:lnTo>
                    <a:lnTo>
                      <a:pt x="86" y="38"/>
                    </a:lnTo>
                    <a:lnTo>
                      <a:pt x="75" y="38"/>
                    </a:lnTo>
                    <a:lnTo>
                      <a:pt x="62" y="39"/>
                    </a:lnTo>
                    <a:lnTo>
                      <a:pt x="49" y="38"/>
                    </a:lnTo>
                    <a:lnTo>
                      <a:pt x="36" y="36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7" name="Freeform 267"/>
              <p:cNvSpPr>
                <a:spLocks/>
              </p:cNvSpPr>
              <p:nvPr/>
            </p:nvSpPr>
            <p:spPr bwMode="auto">
              <a:xfrm>
                <a:off x="1835" y="2735"/>
                <a:ext cx="58" cy="29"/>
              </a:xfrm>
              <a:custGeom>
                <a:avLst/>
                <a:gdLst>
                  <a:gd name="T0" fmla="*/ 0 w 174"/>
                  <a:gd name="T1" fmla="*/ 0 h 85"/>
                  <a:gd name="T2" fmla="*/ 0 w 174"/>
                  <a:gd name="T3" fmla="*/ 0 h 85"/>
                  <a:gd name="T4" fmla="*/ 0 w 174"/>
                  <a:gd name="T5" fmla="*/ 0 h 85"/>
                  <a:gd name="T6" fmla="*/ 0 w 174"/>
                  <a:gd name="T7" fmla="*/ 0 h 85"/>
                  <a:gd name="T8" fmla="*/ 0 w 174"/>
                  <a:gd name="T9" fmla="*/ 0 h 85"/>
                  <a:gd name="T10" fmla="*/ 0 w 174"/>
                  <a:gd name="T11" fmla="*/ 0 h 85"/>
                  <a:gd name="T12" fmla="*/ 0 w 174"/>
                  <a:gd name="T13" fmla="*/ 0 h 85"/>
                  <a:gd name="T14" fmla="*/ 0 w 174"/>
                  <a:gd name="T15" fmla="*/ 0 h 85"/>
                  <a:gd name="T16" fmla="*/ 0 w 174"/>
                  <a:gd name="T17" fmla="*/ 0 h 85"/>
                  <a:gd name="T18" fmla="*/ 0 w 174"/>
                  <a:gd name="T19" fmla="*/ 0 h 85"/>
                  <a:gd name="T20" fmla="*/ 0 w 174"/>
                  <a:gd name="T21" fmla="*/ 0 h 85"/>
                  <a:gd name="T22" fmla="*/ 0 w 174"/>
                  <a:gd name="T23" fmla="*/ 0 h 85"/>
                  <a:gd name="T24" fmla="*/ 0 w 174"/>
                  <a:gd name="T25" fmla="*/ 0 h 85"/>
                  <a:gd name="T26" fmla="*/ 0 w 174"/>
                  <a:gd name="T27" fmla="*/ 0 h 85"/>
                  <a:gd name="T28" fmla="*/ 0 w 174"/>
                  <a:gd name="T29" fmla="*/ 0 h 85"/>
                  <a:gd name="T30" fmla="*/ 0 w 174"/>
                  <a:gd name="T31" fmla="*/ 0 h 85"/>
                  <a:gd name="T32" fmla="*/ 0 w 174"/>
                  <a:gd name="T33" fmla="*/ 0 h 85"/>
                  <a:gd name="T34" fmla="*/ 0 w 174"/>
                  <a:gd name="T35" fmla="*/ 0 h 85"/>
                  <a:gd name="T36" fmla="*/ 0 w 174"/>
                  <a:gd name="T37" fmla="*/ 0 h 85"/>
                  <a:gd name="T38" fmla="*/ 0 w 174"/>
                  <a:gd name="T39" fmla="*/ 0 h 85"/>
                  <a:gd name="T40" fmla="*/ 0 w 174"/>
                  <a:gd name="T41" fmla="*/ 0 h 85"/>
                  <a:gd name="T42" fmla="*/ 0 w 174"/>
                  <a:gd name="T43" fmla="*/ 0 h 85"/>
                  <a:gd name="T44" fmla="*/ 0 w 174"/>
                  <a:gd name="T45" fmla="*/ 0 h 85"/>
                  <a:gd name="T46" fmla="*/ 0 w 174"/>
                  <a:gd name="T47" fmla="*/ 0 h 85"/>
                  <a:gd name="T48" fmla="*/ 0 w 174"/>
                  <a:gd name="T49" fmla="*/ 0 h 85"/>
                  <a:gd name="T50" fmla="*/ 0 w 174"/>
                  <a:gd name="T51" fmla="*/ 0 h 85"/>
                  <a:gd name="T52" fmla="*/ 0 w 174"/>
                  <a:gd name="T53" fmla="*/ 0 h 85"/>
                  <a:gd name="T54" fmla="*/ 0 w 174"/>
                  <a:gd name="T55" fmla="*/ 0 h 85"/>
                  <a:gd name="T56" fmla="*/ 0 w 174"/>
                  <a:gd name="T57" fmla="*/ 0 h 85"/>
                  <a:gd name="T58" fmla="*/ 0 w 174"/>
                  <a:gd name="T59" fmla="*/ 0 h 85"/>
                  <a:gd name="T60" fmla="*/ 0 w 174"/>
                  <a:gd name="T61" fmla="*/ 0 h 85"/>
                  <a:gd name="T62" fmla="*/ 0 w 174"/>
                  <a:gd name="T63" fmla="*/ 0 h 85"/>
                  <a:gd name="T64" fmla="*/ 0 w 174"/>
                  <a:gd name="T65" fmla="*/ 0 h 85"/>
                  <a:gd name="T66" fmla="*/ 0 w 174"/>
                  <a:gd name="T67" fmla="*/ 0 h 85"/>
                  <a:gd name="T68" fmla="*/ 0 w 174"/>
                  <a:gd name="T69" fmla="*/ 0 h 85"/>
                  <a:gd name="T70" fmla="*/ 0 w 174"/>
                  <a:gd name="T71" fmla="*/ 0 h 85"/>
                  <a:gd name="T72" fmla="*/ 0 w 174"/>
                  <a:gd name="T73" fmla="*/ 0 h 85"/>
                  <a:gd name="T74" fmla="*/ 0 w 174"/>
                  <a:gd name="T75" fmla="*/ 0 h 85"/>
                  <a:gd name="T76" fmla="*/ 0 w 174"/>
                  <a:gd name="T77" fmla="*/ 0 h 85"/>
                  <a:gd name="T78" fmla="*/ 0 w 174"/>
                  <a:gd name="T79" fmla="*/ 0 h 85"/>
                  <a:gd name="T80" fmla="*/ 0 w 174"/>
                  <a:gd name="T81" fmla="*/ 0 h 85"/>
                  <a:gd name="T82" fmla="*/ 0 w 174"/>
                  <a:gd name="T83" fmla="*/ 0 h 85"/>
                  <a:gd name="T84" fmla="*/ 0 w 174"/>
                  <a:gd name="T85" fmla="*/ 0 h 85"/>
                  <a:gd name="T86" fmla="*/ 0 w 174"/>
                  <a:gd name="T87" fmla="*/ 0 h 85"/>
                  <a:gd name="T88" fmla="*/ 0 w 174"/>
                  <a:gd name="T89" fmla="*/ 0 h 85"/>
                  <a:gd name="T90" fmla="*/ 0 w 174"/>
                  <a:gd name="T91" fmla="*/ 0 h 85"/>
                  <a:gd name="T92" fmla="*/ 0 w 174"/>
                  <a:gd name="T93" fmla="*/ 0 h 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4"/>
                  <a:gd name="T142" fmla="*/ 0 h 85"/>
                  <a:gd name="T143" fmla="*/ 174 w 174"/>
                  <a:gd name="T144" fmla="*/ 85 h 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4" h="85">
                    <a:moveTo>
                      <a:pt x="52" y="0"/>
                    </a:moveTo>
                    <a:lnTo>
                      <a:pt x="42" y="0"/>
                    </a:lnTo>
                    <a:lnTo>
                      <a:pt x="35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7"/>
                    </a:lnTo>
                    <a:lnTo>
                      <a:pt x="7" y="51"/>
                    </a:lnTo>
                    <a:lnTo>
                      <a:pt x="14" y="58"/>
                    </a:lnTo>
                    <a:lnTo>
                      <a:pt x="26" y="66"/>
                    </a:lnTo>
                    <a:lnTo>
                      <a:pt x="38" y="72"/>
                    </a:lnTo>
                    <a:lnTo>
                      <a:pt x="55" y="77"/>
                    </a:lnTo>
                    <a:lnTo>
                      <a:pt x="76" y="80"/>
                    </a:lnTo>
                    <a:lnTo>
                      <a:pt x="99" y="84"/>
                    </a:lnTo>
                    <a:lnTo>
                      <a:pt x="123" y="85"/>
                    </a:lnTo>
                    <a:lnTo>
                      <a:pt x="143" y="84"/>
                    </a:lnTo>
                    <a:lnTo>
                      <a:pt x="161" y="79"/>
                    </a:lnTo>
                    <a:lnTo>
                      <a:pt x="171" y="72"/>
                    </a:lnTo>
                    <a:lnTo>
                      <a:pt x="174" y="69"/>
                    </a:lnTo>
                    <a:lnTo>
                      <a:pt x="174" y="64"/>
                    </a:lnTo>
                    <a:lnTo>
                      <a:pt x="174" y="61"/>
                    </a:lnTo>
                    <a:lnTo>
                      <a:pt x="173" y="56"/>
                    </a:lnTo>
                    <a:lnTo>
                      <a:pt x="166" y="47"/>
                    </a:lnTo>
                    <a:lnTo>
                      <a:pt x="156" y="37"/>
                    </a:lnTo>
                    <a:lnTo>
                      <a:pt x="142" y="28"/>
                    </a:lnTo>
                    <a:lnTo>
                      <a:pt x="126" y="20"/>
                    </a:lnTo>
                    <a:lnTo>
                      <a:pt x="109" y="13"/>
                    </a:lnTo>
                    <a:lnTo>
                      <a:pt x="90" y="7"/>
                    </a:lnTo>
                    <a:lnTo>
                      <a:pt x="70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8" name="Freeform 268"/>
              <p:cNvSpPr>
                <a:spLocks/>
              </p:cNvSpPr>
              <p:nvPr/>
            </p:nvSpPr>
            <p:spPr bwMode="auto">
              <a:xfrm>
                <a:off x="1841" y="2738"/>
                <a:ext cx="50" cy="23"/>
              </a:xfrm>
              <a:custGeom>
                <a:avLst/>
                <a:gdLst>
                  <a:gd name="T0" fmla="*/ 0 w 149"/>
                  <a:gd name="T1" fmla="*/ 0 h 71"/>
                  <a:gd name="T2" fmla="*/ 0 w 149"/>
                  <a:gd name="T3" fmla="*/ 0 h 71"/>
                  <a:gd name="T4" fmla="*/ 0 w 149"/>
                  <a:gd name="T5" fmla="*/ 0 h 71"/>
                  <a:gd name="T6" fmla="*/ 0 w 149"/>
                  <a:gd name="T7" fmla="*/ 0 h 71"/>
                  <a:gd name="T8" fmla="*/ 0 w 149"/>
                  <a:gd name="T9" fmla="*/ 0 h 71"/>
                  <a:gd name="T10" fmla="*/ 0 w 149"/>
                  <a:gd name="T11" fmla="*/ 0 h 71"/>
                  <a:gd name="T12" fmla="*/ 0 w 149"/>
                  <a:gd name="T13" fmla="*/ 0 h 71"/>
                  <a:gd name="T14" fmla="*/ 0 w 149"/>
                  <a:gd name="T15" fmla="*/ 0 h 71"/>
                  <a:gd name="T16" fmla="*/ 0 w 149"/>
                  <a:gd name="T17" fmla="*/ 0 h 71"/>
                  <a:gd name="T18" fmla="*/ 0 w 149"/>
                  <a:gd name="T19" fmla="*/ 0 h 71"/>
                  <a:gd name="T20" fmla="*/ 0 w 149"/>
                  <a:gd name="T21" fmla="*/ 0 h 71"/>
                  <a:gd name="T22" fmla="*/ 0 w 149"/>
                  <a:gd name="T23" fmla="*/ 0 h 71"/>
                  <a:gd name="T24" fmla="*/ 0 w 149"/>
                  <a:gd name="T25" fmla="*/ 0 h 71"/>
                  <a:gd name="T26" fmla="*/ 0 w 149"/>
                  <a:gd name="T27" fmla="*/ 0 h 71"/>
                  <a:gd name="T28" fmla="*/ 0 w 149"/>
                  <a:gd name="T29" fmla="*/ 0 h 71"/>
                  <a:gd name="T30" fmla="*/ 0 w 149"/>
                  <a:gd name="T31" fmla="*/ 0 h 71"/>
                  <a:gd name="T32" fmla="*/ 0 w 149"/>
                  <a:gd name="T33" fmla="*/ 0 h 71"/>
                  <a:gd name="T34" fmla="*/ 0 w 149"/>
                  <a:gd name="T35" fmla="*/ 0 h 71"/>
                  <a:gd name="T36" fmla="*/ 0 w 149"/>
                  <a:gd name="T37" fmla="*/ 0 h 71"/>
                  <a:gd name="T38" fmla="*/ 0 w 149"/>
                  <a:gd name="T39" fmla="*/ 0 h 71"/>
                  <a:gd name="T40" fmla="*/ 0 w 149"/>
                  <a:gd name="T41" fmla="*/ 0 h 71"/>
                  <a:gd name="T42" fmla="*/ 0 w 149"/>
                  <a:gd name="T43" fmla="*/ 0 h 71"/>
                  <a:gd name="T44" fmla="*/ 0 w 149"/>
                  <a:gd name="T45" fmla="*/ 0 h 71"/>
                  <a:gd name="T46" fmla="*/ 0 w 149"/>
                  <a:gd name="T47" fmla="*/ 0 h 71"/>
                  <a:gd name="T48" fmla="*/ 0 w 149"/>
                  <a:gd name="T49" fmla="*/ 0 h 71"/>
                  <a:gd name="T50" fmla="*/ 0 w 149"/>
                  <a:gd name="T51" fmla="*/ 0 h 71"/>
                  <a:gd name="T52" fmla="*/ 0 w 149"/>
                  <a:gd name="T53" fmla="*/ 0 h 71"/>
                  <a:gd name="T54" fmla="*/ 0 w 149"/>
                  <a:gd name="T55" fmla="*/ 0 h 71"/>
                  <a:gd name="T56" fmla="*/ 0 w 149"/>
                  <a:gd name="T57" fmla="*/ 0 h 71"/>
                  <a:gd name="T58" fmla="*/ 0 w 149"/>
                  <a:gd name="T59" fmla="*/ 0 h 71"/>
                  <a:gd name="T60" fmla="*/ 0 w 149"/>
                  <a:gd name="T61" fmla="*/ 0 h 71"/>
                  <a:gd name="T62" fmla="*/ 0 w 149"/>
                  <a:gd name="T63" fmla="*/ 0 h 71"/>
                  <a:gd name="T64" fmla="*/ 0 w 149"/>
                  <a:gd name="T65" fmla="*/ 0 h 71"/>
                  <a:gd name="T66" fmla="*/ 0 w 149"/>
                  <a:gd name="T67" fmla="*/ 0 h 71"/>
                  <a:gd name="T68" fmla="*/ 0 w 149"/>
                  <a:gd name="T69" fmla="*/ 0 h 71"/>
                  <a:gd name="T70" fmla="*/ 0 w 149"/>
                  <a:gd name="T71" fmla="*/ 0 h 71"/>
                  <a:gd name="T72" fmla="*/ 0 w 149"/>
                  <a:gd name="T73" fmla="*/ 0 h 71"/>
                  <a:gd name="T74" fmla="*/ 0 w 149"/>
                  <a:gd name="T75" fmla="*/ 0 h 71"/>
                  <a:gd name="T76" fmla="*/ 0 w 149"/>
                  <a:gd name="T77" fmla="*/ 0 h 71"/>
                  <a:gd name="T78" fmla="*/ 0 w 149"/>
                  <a:gd name="T79" fmla="*/ 0 h 71"/>
                  <a:gd name="T80" fmla="*/ 0 w 149"/>
                  <a:gd name="T81" fmla="*/ 0 h 71"/>
                  <a:gd name="T82" fmla="*/ 0 w 149"/>
                  <a:gd name="T83" fmla="*/ 0 h 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71"/>
                  <a:gd name="T128" fmla="*/ 149 w 149"/>
                  <a:gd name="T129" fmla="*/ 71 h 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71">
                    <a:moveTo>
                      <a:pt x="147" y="62"/>
                    </a:moveTo>
                    <a:lnTo>
                      <a:pt x="144" y="64"/>
                    </a:lnTo>
                    <a:lnTo>
                      <a:pt x="140" y="66"/>
                    </a:lnTo>
                    <a:lnTo>
                      <a:pt x="135" y="68"/>
                    </a:lnTo>
                    <a:lnTo>
                      <a:pt x="129" y="70"/>
                    </a:lnTo>
                    <a:lnTo>
                      <a:pt x="123" y="70"/>
                    </a:lnTo>
                    <a:lnTo>
                      <a:pt x="116" y="71"/>
                    </a:lnTo>
                    <a:lnTo>
                      <a:pt x="108" y="71"/>
                    </a:lnTo>
                    <a:lnTo>
                      <a:pt x="100" y="71"/>
                    </a:lnTo>
                    <a:lnTo>
                      <a:pt x="100" y="70"/>
                    </a:lnTo>
                    <a:lnTo>
                      <a:pt x="92" y="69"/>
                    </a:lnTo>
                    <a:lnTo>
                      <a:pt x="84" y="68"/>
                    </a:lnTo>
                    <a:lnTo>
                      <a:pt x="73" y="65"/>
                    </a:lnTo>
                    <a:lnTo>
                      <a:pt x="63" y="63"/>
                    </a:lnTo>
                    <a:lnTo>
                      <a:pt x="52" y="58"/>
                    </a:lnTo>
                    <a:lnTo>
                      <a:pt x="41" y="54"/>
                    </a:lnTo>
                    <a:lnTo>
                      <a:pt x="28" y="47"/>
                    </a:lnTo>
                    <a:lnTo>
                      <a:pt x="16" y="39"/>
                    </a:lnTo>
                    <a:lnTo>
                      <a:pt x="9" y="33"/>
                    </a:lnTo>
                    <a:lnTo>
                      <a:pt x="5" y="28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51" y="3"/>
                    </a:lnTo>
                    <a:lnTo>
                      <a:pt x="70" y="7"/>
                    </a:lnTo>
                    <a:lnTo>
                      <a:pt x="88" y="13"/>
                    </a:lnTo>
                    <a:lnTo>
                      <a:pt x="105" y="20"/>
                    </a:lnTo>
                    <a:lnTo>
                      <a:pt x="120" y="27"/>
                    </a:lnTo>
                    <a:lnTo>
                      <a:pt x="133" y="35"/>
                    </a:lnTo>
                    <a:lnTo>
                      <a:pt x="142" y="43"/>
                    </a:lnTo>
                    <a:lnTo>
                      <a:pt x="147" y="51"/>
                    </a:lnTo>
                    <a:lnTo>
                      <a:pt x="148" y="55"/>
                    </a:lnTo>
                    <a:lnTo>
                      <a:pt x="149" y="57"/>
                    </a:lnTo>
                    <a:lnTo>
                      <a:pt x="148" y="59"/>
                    </a:lnTo>
                    <a:lnTo>
                      <a:pt x="147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09" name="Freeform 269"/>
              <p:cNvSpPr>
                <a:spLocks/>
              </p:cNvSpPr>
              <p:nvPr/>
            </p:nvSpPr>
            <p:spPr bwMode="auto">
              <a:xfrm>
                <a:off x="1851" y="2792"/>
                <a:ext cx="45" cy="22"/>
              </a:xfrm>
              <a:custGeom>
                <a:avLst/>
                <a:gdLst>
                  <a:gd name="T0" fmla="*/ 0 w 135"/>
                  <a:gd name="T1" fmla="*/ 0 h 67"/>
                  <a:gd name="T2" fmla="*/ 0 w 135"/>
                  <a:gd name="T3" fmla="*/ 0 h 67"/>
                  <a:gd name="T4" fmla="*/ 0 w 135"/>
                  <a:gd name="T5" fmla="*/ 0 h 67"/>
                  <a:gd name="T6" fmla="*/ 0 w 135"/>
                  <a:gd name="T7" fmla="*/ 0 h 67"/>
                  <a:gd name="T8" fmla="*/ 0 w 135"/>
                  <a:gd name="T9" fmla="*/ 0 h 67"/>
                  <a:gd name="T10" fmla="*/ 0 w 135"/>
                  <a:gd name="T11" fmla="*/ 0 h 67"/>
                  <a:gd name="T12" fmla="*/ 0 w 135"/>
                  <a:gd name="T13" fmla="*/ 0 h 67"/>
                  <a:gd name="T14" fmla="*/ 0 w 135"/>
                  <a:gd name="T15" fmla="*/ 0 h 67"/>
                  <a:gd name="T16" fmla="*/ 0 w 135"/>
                  <a:gd name="T17" fmla="*/ 0 h 67"/>
                  <a:gd name="T18" fmla="*/ 0 w 135"/>
                  <a:gd name="T19" fmla="*/ 0 h 67"/>
                  <a:gd name="T20" fmla="*/ 0 w 135"/>
                  <a:gd name="T21" fmla="*/ 0 h 67"/>
                  <a:gd name="T22" fmla="*/ 0 w 135"/>
                  <a:gd name="T23" fmla="*/ 0 h 67"/>
                  <a:gd name="T24" fmla="*/ 0 w 135"/>
                  <a:gd name="T25" fmla="*/ 0 h 67"/>
                  <a:gd name="T26" fmla="*/ 0 w 135"/>
                  <a:gd name="T27" fmla="*/ 0 h 67"/>
                  <a:gd name="T28" fmla="*/ 0 w 135"/>
                  <a:gd name="T29" fmla="*/ 0 h 67"/>
                  <a:gd name="T30" fmla="*/ 0 w 135"/>
                  <a:gd name="T31" fmla="*/ 0 h 67"/>
                  <a:gd name="T32" fmla="*/ 0 w 135"/>
                  <a:gd name="T33" fmla="*/ 0 h 67"/>
                  <a:gd name="T34" fmla="*/ 0 w 135"/>
                  <a:gd name="T35" fmla="*/ 0 h 67"/>
                  <a:gd name="T36" fmla="*/ 0 w 135"/>
                  <a:gd name="T37" fmla="*/ 0 h 67"/>
                  <a:gd name="T38" fmla="*/ 0 w 135"/>
                  <a:gd name="T39" fmla="*/ 0 h 67"/>
                  <a:gd name="T40" fmla="*/ 0 w 135"/>
                  <a:gd name="T41" fmla="*/ 0 h 67"/>
                  <a:gd name="T42" fmla="*/ 0 w 135"/>
                  <a:gd name="T43" fmla="*/ 0 h 67"/>
                  <a:gd name="T44" fmla="*/ 0 w 135"/>
                  <a:gd name="T45" fmla="*/ 0 h 67"/>
                  <a:gd name="T46" fmla="*/ 0 w 135"/>
                  <a:gd name="T47" fmla="*/ 0 h 67"/>
                  <a:gd name="T48" fmla="*/ 0 w 135"/>
                  <a:gd name="T49" fmla="*/ 0 h 67"/>
                  <a:gd name="T50" fmla="*/ 0 w 135"/>
                  <a:gd name="T51" fmla="*/ 0 h 67"/>
                  <a:gd name="T52" fmla="*/ 0 w 135"/>
                  <a:gd name="T53" fmla="*/ 0 h 67"/>
                  <a:gd name="T54" fmla="*/ 0 w 135"/>
                  <a:gd name="T55" fmla="*/ 0 h 67"/>
                  <a:gd name="T56" fmla="*/ 0 w 135"/>
                  <a:gd name="T57" fmla="*/ 0 h 67"/>
                  <a:gd name="T58" fmla="*/ 0 w 135"/>
                  <a:gd name="T59" fmla="*/ 0 h 67"/>
                  <a:gd name="T60" fmla="*/ 0 w 135"/>
                  <a:gd name="T61" fmla="*/ 0 h 67"/>
                  <a:gd name="T62" fmla="*/ 0 w 135"/>
                  <a:gd name="T63" fmla="*/ 0 h 67"/>
                  <a:gd name="T64" fmla="*/ 0 w 135"/>
                  <a:gd name="T65" fmla="*/ 0 h 67"/>
                  <a:gd name="T66" fmla="*/ 0 w 135"/>
                  <a:gd name="T67" fmla="*/ 0 h 67"/>
                  <a:gd name="T68" fmla="*/ 0 w 135"/>
                  <a:gd name="T69" fmla="*/ 0 h 67"/>
                  <a:gd name="T70" fmla="*/ 0 w 135"/>
                  <a:gd name="T71" fmla="*/ 0 h 67"/>
                  <a:gd name="T72" fmla="*/ 0 w 135"/>
                  <a:gd name="T73" fmla="*/ 0 h 67"/>
                  <a:gd name="T74" fmla="*/ 0 w 135"/>
                  <a:gd name="T75" fmla="*/ 0 h 67"/>
                  <a:gd name="T76" fmla="*/ 0 w 135"/>
                  <a:gd name="T77" fmla="*/ 0 h 67"/>
                  <a:gd name="T78" fmla="*/ 0 w 135"/>
                  <a:gd name="T79" fmla="*/ 0 h 67"/>
                  <a:gd name="T80" fmla="*/ 0 w 135"/>
                  <a:gd name="T81" fmla="*/ 0 h 67"/>
                  <a:gd name="T82" fmla="*/ 0 w 135"/>
                  <a:gd name="T83" fmla="*/ 0 h 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5"/>
                  <a:gd name="T127" fmla="*/ 0 h 67"/>
                  <a:gd name="T128" fmla="*/ 135 w 135"/>
                  <a:gd name="T129" fmla="*/ 67 h 6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5" h="67">
                    <a:moveTo>
                      <a:pt x="133" y="58"/>
                    </a:moveTo>
                    <a:lnTo>
                      <a:pt x="135" y="55"/>
                    </a:lnTo>
                    <a:lnTo>
                      <a:pt x="135" y="51"/>
                    </a:lnTo>
                    <a:lnTo>
                      <a:pt x="135" y="48"/>
                    </a:lnTo>
                    <a:lnTo>
                      <a:pt x="134" y="44"/>
                    </a:lnTo>
                    <a:lnTo>
                      <a:pt x="129" y="37"/>
                    </a:lnTo>
                    <a:lnTo>
                      <a:pt x="121" y="30"/>
                    </a:lnTo>
                    <a:lnTo>
                      <a:pt x="111" y="23"/>
                    </a:lnTo>
                    <a:lnTo>
                      <a:pt x="99" y="16"/>
                    </a:lnTo>
                    <a:lnTo>
                      <a:pt x="85" y="10"/>
                    </a:lnTo>
                    <a:lnTo>
                      <a:pt x="70" y="6"/>
                    </a:lnTo>
                    <a:lnTo>
                      <a:pt x="56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4" y="38"/>
                    </a:lnTo>
                    <a:lnTo>
                      <a:pt x="8" y="43"/>
                    </a:lnTo>
                    <a:lnTo>
                      <a:pt x="14" y="48"/>
                    </a:lnTo>
                    <a:lnTo>
                      <a:pt x="21" y="52"/>
                    </a:lnTo>
                    <a:lnTo>
                      <a:pt x="30" y="57"/>
                    </a:lnTo>
                    <a:lnTo>
                      <a:pt x="44" y="62"/>
                    </a:lnTo>
                    <a:lnTo>
                      <a:pt x="61" y="65"/>
                    </a:lnTo>
                    <a:lnTo>
                      <a:pt x="78" y="67"/>
                    </a:lnTo>
                    <a:lnTo>
                      <a:pt x="95" y="67"/>
                    </a:lnTo>
                    <a:lnTo>
                      <a:pt x="112" y="67"/>
                    </a:lnTo>
                    <a:lnTo>
                      <a:pt x="125" y="64"/>
                    </a:lnTo>
                    <a:lnTo>
                      <a:pt x="133" y="5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0" name="Freeform 270"/>
              <p:cNvSpPr>
                <a:spLocks/>
              </p:cNvSpPr>
              <p:nvPr/>
            </p:nvSpPr>
            <p:spPr bwMode="auto">
              <a:xfrm>
                <a:off x="1856" y="2794"/>
                <a:ext cx="38" cy="19"/>
              </a:xfrm>
              <a:custGeom>
                <a:avLst/>
                <a:gdLst>
                  <a:gd name="T0" fmla="*/ 0 w 114"/>
                  <a:gd name="T1" fmla="*/ 0 h 56"/>
                  <a:gd name="T2" fmla="*/ 0 w 114"/>
                  <a:gd name="T3" fmla="*/ 0 h 56"/>
                  <a:gd name="T4" fmla="*/ 0 w 114"/>
                  <a:gd name="T5" fmla="*/ 0 h 56"/>
                  <a:gd name="T6" fmla="*/ 0 w 114"/>
                  <a:gd name="T7" fmla="*/ 0 h 56"/>
                  <a:gd name="T8" fmla="*/ 0 w 114"/>
                  <a:gd name="T9" fmla="*/ 0 h 56"/>
                  <a:gd name="T10" fmla="*/ 0 w 114"/>
                  <a:gd name="T11" fmla="*/ 0 h 56"/>
                  <a:gd name="T12" fmla="*/ 0 w 114"/>
                  <a:gd name="T13" fmla="*/ 0 h 56"/>
                  <a:gd name="T14" fmla="*/ 0 w 114"/>
                  <a:gd name="T15" fmla="*/ 0 h 56"/>
                  <a:gd name="T16" fmla="*/ 0 w 114"/>
                  <a:gd name="T17" fmla="*/ 0 h 56"/>
                  <a:gd name="T18" fmla="*/ 0 w 114"/>
                  <a:gd name="T19" fmla="*/ 0 h 56"/>
                  <a:gd name="T20" fmla="*/ 0 w 114"/>
                  <a:gd name="T21" fmla="*/ 0 h 56"/>
                  <a:gd name="T22" fmla="*/ 0 w 114"/>
                  <a:gd name="T23" fmla="*/ 0 h 56"/>
                  <a:gd name="T24" fmla="*/ 0 w 114"/>
                  <a:gd name="T25" fmla="*/ 0 h 56"/>
                  <a:gd name="T26" fmla="*/ 0 w 114"/>
                  <a:gd name="T27" fmla="*/ 0 h 56"/>
                  <a:gd name="T28" fmla="*/ 0 w 114"/>
                  <a:gd name="T29" fmla="*/ 0 h 56"/>
                  <a:gd name="T30" fmla="*/ 0 w 114"/>
                  <a:gd name="T31" fmla="*/ 0 h 56"/>
                  <a:gd name="T32" fmla="*/ 0 w 114"/>
                  <a:gd name="T33" fmla="*/ 0 h 56"/>
                  <a:gd name="T34" fmla="*/ 0 w 114"/>
                  <a:gd name="T35" fmla="*/ 0 h 56"/>
                  <a:gd name="T36" fmla="*/ 0 w 114"/>
                  <a:gd name="T37" fmla="*/ 0 h 56"/>
                  <a:gd name="T38" fmla="*/ 0 w 114"/>
                  <a:gd name="T39" fmla="*/ 0 h 56"/>
                  <a:gd name="T40" fmla="*/ 0 w 114"/>
                  <a:gd name="T41" fmla="*/ 0 h 56"/>
                  <a:gd name="T42" fmla="*/ 0 w 114"/>
                  <a:gd name="T43" fmla="*/ 0 h 56"/>
                  <a:gd name="T44" fmla="*/ 0 w 114"/>
                  <a:gd name="T45" fmla="*/ 0 h 56"/>
                  <a:gd name="T46" fmla="*/ 0 w 114"/>
                  <a:gd name="T47" fmla="*/ 0 h 56"/>
                  <a:gd name="T48" fmla="*/ 0 w 114"/>
                  <a:gd name="T49" fmla="*/ 0 h 56"/>
                  <a:gd name="T50" fmla="*/ 0 w 114"/>
                  <a:gd name="T51" fmla="*/ 0 h 56"/>
                  <a:gd name="T52" fmla="*/ 0 w 114"/>
                  <a:gd name="T53" fmla="*/ 0 h 56"/>
                  <a:gd name="T54" fmla="*/ 0 w 114"/>
                  <a:gd name="T55" fmla="*/ 0 h 56"/>
                  <a:gd name="T56" fmla="*/ 0 w 114"/>
                  <a:gd name="T57" fmla="*/ 0 h 56"/>
                  <a:gd name="T58" fmla="*/ 0 w 114"/>
                  <a:gd name="T59" fmla="*/ 0 h 56"/>
                  <a:gd name="T60" fmla="*/ 0 w 114"/>
                  <a:gd name="T61" fmla="*/ 0 h 56"/>
                  <a:gd name="T62" fmla="*/ 0 w 114"/>
                  <a:gd name="T63" fmla="*/ 0 h 56"/>
                  <a:gd name="T64" fmla="*/ 0 w 114"/>
                  <a:gd name="T65" fmla="*/ 0 h 56"/>
                  <a:gd name="T66" fmla="*/ 0 w 114"/>
                  <a:gd name="T67" fmla="*/ 0 h 56"/>
                  <a:gd name="T68" fmla="*/ 0 w 114"/>
                  <a:gd name="T69" fmla="*/ 0 h 56"/>
                  <a:gd name="T70" fmla="*/ 0 w 114"/>
                  <a:gd name="T71" fmla="*/ 0 h 56"/>
                  <a:gd name="T72" fmla="*/ 0 w 114"/>
                  <a:gd name="T73" fmla="*/ 0 h 56"/>
                  <a:gd name="T74" fmla="*/ 0 w 114"/>
                  <a:gd name="T75" fmla="*/ 0 h 56"/>
                  <a:gd name="T76" fmla="*/ 0 w 114"/>
                  <a:gd name="T77" fmla="*/ 0 h 56"/>
                  <a:gd name="T78" fmla="*/ 0 w 114"/>
                  <a:gd name="T79" fmla="*/ 0 h 56"/>
                  <a:gd name="T80" fmla="*/ 0 w 114"/>
                  <a:gd name="T81" fmla="*/ 0 h 56"/>
                  <a:gd name="T82" fmla="*/ 0 w 114"/>
                  <a:gd name="T83" fmla="*/ 0 h 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4"/>
                  <a:gd name="T127" fmla="*/ 0 h 56"/>
                  <a:gd name="T128" fmla="*/ 114 w 114"/>
                  <a:gd name="T129" fmla="*/ 56 h 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4" h="56">
                    <a:moveTo>
                      <a:pt x="77" y="56"/>
                    </a:moveTo>
                    <a:lnTo>
                      <a:pt x="77" y="54"/>
                    </a:lnTo>
                    <a:lnTo>
                      <a:pt x="70" y="53"/>
                    </a:lnTo>
                    <a:lnTo>
                      <a:pt x="62" y="52"/>
                    </a:lnTo>
                    <a:lnTo>
                      <a:pt x="55" y="50"/>
                    </a:lnTo>
                    <a:lnTo>
                      <a:pt x="47" y="47"/>
                    </a:lnTo>
                    <a:lnTo>
                      <a:pt x="39" y="44"/>
                    </a:lnTo>
                    <a:lnTo>
                      <a:pt x="29" y="40"/>
                    </a:lnTo>
                    <a:lnTo>
                      <a:pt x="21" y="36"/>
                    </a:lnTo>
                    <a:lnTo>
                      <a:pt x="13" y="31"/>
                    </a:lnTo>
                    <a:lnTo>
                      <a:pt x="8" y="26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40" y="2"/>
                    </a:lnTo>
                    <a:lnTo>
                      <a:pt x="55" y="6"/>
                    </a:lnTo>
                    <a:lnTo>
                      <a:pt x="69" y="10"/>
                    </a:lnTo>
                    <a:lnTo>
                      <a:pt x="82" y="16"/>
                    </a:lnTo>
                    <a:lnTo>
                      <a:pt x="93" y="22"/>
                    </a:lnTo>
                    <a:lnTo>
                      <a:pt x="103" y="28"/>
                    </a:lnTo>
                    <a:lnTo>
                      <a:pt x="110" y="35"/>
                    </a:lnTo>
                    <a:lnTo>
                      <a:pt x="113" y="40"/>
                    </a:lnTo>
                    <a:lnTo>
                      <a:pt x="114" y="43"/>
                    </a:lnTo>
                    <a:lnTo>
                      <a:pt x="114" y="45"/>
                    </a:lnTo>
                    <a:lnTo>
                      <a:pt x="114" y="46"/>
                    </a:lnTo>
                    <a:lnTo>
                      <a:pt x="113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4" y="53"/>
                    </a:lnTo>
                    <a:lnTo>
                      <a:pt x="100" y="54"/>
                    </a:lnTo>
                    <a:lnTo>
                      <a:pt x="94" y="54"/>
                    </a:lnTo>
                    <a:lnTo>
                      <a:pt x="90" y="56"/>
                    </a:lnTo>
                    <a:lnTo>
                      <a:pt x="83" y="56"/>
                    </a:lnTo>
                    <a:lnTo>
                      <a:pt x="77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1" name="Freeform 271"/>
              <p:cNvSpPr>
                <a:spLocks/>
              </p:cNvSpPr>
              <p:nvPr/>
            </p:nvSpPr>
            <p:spPr bwMode="auto">
              <a:xfrm>
                <a:off x="1960" y="2720"/>
                <a:ext cx="39" cy="32"/>
              </a:xfrm>
              <a:custGeom>
                <a:avLst/>
                <a:gdLst>
                  <a:gd name="T0" fmla="*/ 0 w 119"/>
                  <a:gd name="T1" fmla="*/ 0 h 96"/>
                  <a:gd name="T2" fmla="*/ 0 w 119"/>
                  <a:gd name="T3" fmla="*/ 0 h 96"/>
                  <a:gd name="T4" fmla="*/ 0 w 119"/>
                  <a:gd name="T5" fmla="*/ 0 h 96"/>
                  <a:gd name="T6" fmla="*/ 0 w 119"/>
                  <a:gd name="T7" fmla="*/ 0 h 96"/>
                  <a:gd name="T8" fmla="*/ 0 w 119"/>
                  <a:gd name="T9" fmla="*/ 0 h 96"/>
                  <a:gd name="T10" fmla="*/ 0 w 119"/>
                  <a:gd name="T11" fmla="*/ 0 h 96"/>
                  <a:gd name="T12" fmla="*/ 0 w 119"/>
                  <a:gd name="T13" fmla="*/ 0 h 96"/>
                  <a:gd name="T14" fmla="*/ 0 w 119"/>
                  <a:gd name="T15" fmla="*/ 0 h 96"/>
                  <a:gd name="T16" fmla="*/ 0 w 119"/>
                  <a:gd name="T17" fmla="*/ 0 h 96"/>
                  <a:gd name="T18" fmla="*/ 0 w 119"/>
                  <a:gd name="T19" fmla="*/ 0 h 96"/>
                  <a:gd name="T20" fmla="*/ 0 w 119"/>
                  <a:gd name="T21" fmla="*/ 0 h 96"/>
                  <a:gd name="T22" fmla="*/ 0 w 119"/>
                  <a:gd name="T23" fmla="*/ 0 h 96"/>
                  <a:gd name="T24" fmla="*/ 0 w 119"/>
                  <a:gd name="T25" fmla="*/ 0 h 96"/>
                  <a:gd name="T26" fmla="*/ 0 w 119"/>
                  <a:gd name="T27" fmla="*/ 0 h 96"/>
                  <a:gd name="T28" fmla="*/ 0 w 119"/>
                  <a:gd name="T29" fmla="*/ 0 h 96"/>
                  <a:gd name="T30" fmla="*/ 0 w 119"/>
                  <a:gd name="T31" fmla="*/ 0 h 96"/>
                  <a:gd name="T32" fmla="*/ 0 w 119"/>
                  <a:gd name="T33" fmla="*/ 0 h 96"/>
                  <a:gd name="T34" fmla="*/ 0 w 119"/>
                  <a:gd name="T35" fmla="*/ 0 h 96"/>
                  <a:gd name="T36" fmla="*/ 0 w 119"/>
                  <a:gd name="T37" fmla="*/ 0 h 96"/>
                  <a:gd name="T38" fmla="*/ 0 w 119"/>
                  <a:gd name="T39" fmla="*/ 0 h 96"/>
                  <a:gd name="T40" fmla="*/ 0 w 119"/>
                  <a:gd name="T41" fmla="*/ 0 h 96"/>
                  <a:gd name="T42" fmla="*/ 0 w 119"/>
                  <a:gd name="T43" fmla="*/ 0 h 96"/>
                  <a:gd name="T44" fmla="*/ 0 w 119"/>
                  <a:gd name="T45" fmla="*/ 0 h 96"/>
                  <a:gd name="T46" fmla="*/ 0 w 119"/>
                  <a:gd name="T47" fmla="*/ 0 h 96"/>
                  <a:gd name="T48" fmla="*/ 0 w 119"/>
                  <a:gd name="T49" fmla="*/ 0 h 96"/>
                  <a:gd name="T50" fmla="*/ 0 w 119"/>
                  <a:gd name="T51" fmla="*/ 0 h 96"/>
                  <a:gd name="T52" fmla="*/ 0 w 119"/>
                  <a:gd name="T53" fmla="*/ 0 h 96"/>
                  <a:gd name="T54" fmla="*/ 0 w 119"/>
                  <a:gd name="T55" fmla="*/ 0 h 96"/>
                  <a:gd name="T56" fmla="*/ 0 w 119"/>
                  <a:gd name="T57" fmla="*/ 0 h 96"/>
                  <a:gd name="T58" fmla="*/ 0 w 119"/>
                  <a:gd name="T59" fmla="*/ 0 h 96"/>
                  <a:gd name="T60" fmla="*/ 0 w 119"/>
                  <a:gd name="T61" fmla="*/ 0 h 96"/>
                  <a:gd name="T62" fmla="*/ 0 w 119"/>
                  <a:gd name="T63" fmla="*/ 0 h 96"/>
                  <a:gd name="T64" fmla="*/ 0 w 119"/>
                  <a:gd name="T65" fmla="*/ 0 h 96"/>
                  <a:gd name="T66" fmla="*/ 0 w 119"/>
                  <a:gd name="T67" fmla="*/ 0 h 96"/>
                  <a:gd name="T68" fmla="*/ 0 w 119"/>
                  <a:gd name="T69" fmla="*/ 0 h 96"/>
                  <a:gd name="T70" fmla="*/ 0 w 119"/>
                  <a:gd name="T71" fmla="*/ 0 h 96"/>
                  <a:gd name="T72" fmla="*/ 0 w 119"/>
                  <a:gd name="T73" fmla="*/ 0 h 96"/>
                  <a:gd name="T74" fmla="*/ 0 w 119"/>
                  <a:gd name="T75" fmla="*/ 0 h 96"/>
                  <a:gd name="T76" fmla="*/ 0 w 119"/>
                  <a:gd name="T77" fmla="*/ 0 h 96"/>
                  <a:gd name="T78" fmla="*/ 0 w 119"/>
                  <a:gd name="T79" fmla="*/ 0 h 96"/>
                  <a:gd name="T80" fmla="*/ 0 w 119"/>
                  <a:gd name="T81" fmla="*/ 0 h 96"/>
                  <a:gd name="T82" fmla="*/ 0 w 119"/>
                  <a:gd name="T83" fmla="*/ 0 h 96"/>
                  <a:gd name="T84" fmla="*/ 0 w 119"/>
                  <a:gd name="T85" fmla="*/ 0 h 96"/>
                  <a:gd name="T86" fmla="*/ 0 w 119"/>
                  <a:gd name="T87" fmla="*/ 0 h 96"/>
                  <a:gd name="T88" fmla="*/ 0 w 119"/>
                  <a:gd name="T89" fmla="*/ 0 h 96"/>
                  <a:gd name="T90" fmla="*/ 0 w 119"/>
                  <a:gd name="T91" fmla="*/ 0 h 96"/>
                  <a:gd name="T92" fmla="*/ 0 w 119"/>
                  <a:gd name="T93" fmla="*/ 0 h 96"/>
                  <a:gd name="T94" fmla="*/ 0 w 119"/>
                  <a:gd name="T95" fmla="*/ 0 h 96"/>
                  <a:gd name="T96" fmla="*/ 0 w 119"/>
                  <a:gd name="T97" fmla="*/ 0 h 96"/>
                  <a:gd name="T98" fmla="*/ 0 w 119"/>
                  <a:gd name="T99" fmla="*/ 0 h 96"/>
                  <a:gd name="T100" fmla="*/ 0 w 119"/>
                  <a:gd name="T101" fmla="*/ 0 h 96"/>
                  <a:gd name="T102" fmla="*/ 0 w 119"/>
                  <a:gd name="T103" fmla="*/ 0 h 96"/>
                  <a:gd name="T104" fmla="*/ 0 w 119"/>
                  <a:gd name="T105" fmla="*/ 0 h 96"/>
                  <a:gd name="T106" fmla="*/ 0 w 119"/>
                  <a:gd name="T107" fmla="*/ 0 h 96"/>
                  <a:gd name="T108" fmla="*/ 0 w 119"/>
                  <a:gd name="T109" fmla="*/ 0 h 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9"/>
                  <a:gd name="T166" fmla="*/ 0 h 96"/>
                  <a:gd name="T167" fmla="*/ 119 w 119"/>
                  <a:gd name="T168" fmla="*/ 96 h 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9" h="96">
                    <a:moveTo>
                      <a:pt x="67" y="4"/>
                    </a:moveTo>
                    <a:lnTo>
                      <a:pt x="56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24" y="32"/>
                    </a:lnTo>
                    <a:lnTo>
                      <a:pt x="15" y="42"/>
                    </a:lnTo>
                    <a:lnTo>
                      <a:pt x="9" y="51"/>
                    </a:lnTo>
                    <a:lnTo>
                      <a:pt x="3" y="59"/>
                    </a:lnTo>
                    <a:lnTo>
                      <a:pt x="1" y="68"/>
                    </a:lnTo>
                    <a:lnTo>
                      <a:pt x="0" y="75"/>
                    </a:lnTo>
                    <a:lnTo>
                      <a:pt x="1" y="80"/>
                    </a:lnTo>
                    <a:lnTo>
                      <a:pt x="3" y="86"/>
                    </a:lnTo>
                    <a:lnTo>
                      <a:pt x="7" y="89"/>
                    </a:lnTo>
                    <a:lnTo>
                      <a:pt x="12" y="93"/>
                    </a:lnTo>
                    <a:lnTo>
                      <a:pt x="16" y="95"/>
                    </a:lnTo>
                    <a:lnTo>
                      <a:pt x="23" y="96"/>
                    </a:lnTo>
                    <a:lnTo>
                      <a:pt x="31" y="96"/>
                    </a:lnTo>
                    <a:lnTo>
                      <a:pt x="39" y="95"/>
                    </a:lnTo>
                    <a:lnTo>
                      <a:pt x="48" y="94"/>
                    </a:lnTo>
                    <a:lnTo>
                      <a:pt x="57" y="92"/>
                    </a:lnTo>
                    <a:lnTo>
                      <a:pt x="65" y="88"/>
                    </a:lnTo>
                    <a:lnTo>
                      <a:pt x="71" y="86"/>
                    </a:lnTo>
                    <a:lnTo>
                      <a:pt x="77" y="83"/>
                    </a:lnTo>
                    <a:lnTo>
                      <a:pt x="82" y="80"/>
                    </a:lnTo>
                    <a:lnTo>
                      <a:pt x="88" y="76"/>
                    </a:lnTo>
                    <a:lnTo>
                      <a:pt x="89" y="75"/>
                    </a:lnTo>
                    <a:lnTo>
                      <a:pt x="92" y="74"/>
                    </a:lnTo>
                    <a:lnTo>
                      <a:pt x="93" y="73"/>
                    </a:lnTo>
                    <a:lnTo>
                      <a:pt x="94" y="72"/>
                    </a:lnTo>
                    <a:lnTo>
                      <a:pt x="98" y="69"/>
                    </a:lnTo>
                    <a:lnTo>
                      <a:pt x="101" y="66"/>
                    </a:lnTo>
                    <a:lnTo>
                      <a:pt x="105" y="64"/>
                    </a:lnTo>
                    <a:lnTo>
                      <a:pt x="107" y="60"/>
                    </a:lnTo>
                    <a:lnTo>
                      <a:pt x="110" y="54"/>
                    </a:lnTo>
                    <a:lnTo>
                      <a:pt x="115" y="49"/>
                    </a:lnTo>
                    <a:lnTo>
                      <a:pt x="117" y="43"/>
                    </a:lnTo>
                    <a:lnTo>
                      <a:pt x="119" y="37"/>
                    </a:lnTo>
                    <a:lnTo>
                      <a:pt x="119" y="32"/>
                    </a:lnTo>
                    <a:lnTo>
                      <a:pt x="117" y="24"/>
                    </a:lnTo>
                    <a:lnTo>
                      <a:pt x="113" y="14"/>
                    </a:lnTo>
                    <a:lnTo>
                      <a:pt x="105" y="6"/>
                    </a:lnTo>
                    <a:lnTo>
                      <a:pt x="101" y="3"/>
                    </a:lnTo>
                    <a:lnTo>
                      <a:pt x="98" y="2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79" y="1"/>
                    </a:lnTo>
                    <a:lnTo>
                      <a:pt x="73" y="2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2" name="Freeform 272"/>
              <p:cNvSpPr>
                <a:spLocks/>
              </p:cNvSpPr>
              <p:nvPr/>
            </p:nvSpPr>
            <p:spPr bwMode="auto">
              <a:xfrm>
                <a:off x="1964" y="2722"/>
                <a:ext cx="33" cy="26"/>
              </a:xfrm>
              <a:custGeom>
                <a:avLst/>
                <a:gdLst>
                  <a:gd name="T0" fmla="*/ 0 w 98"/>
                  <a:gd name="T1" fmla="*/ 0 h 76"/>
                  <a:gd name="T2" fmla="*/ 0 w 98"/>
                  <a:gd name="T3" fmla="*/ 0 h 76"/>
                  <a:gd name="T4" fmla="*/ 0 w 98"/>
                  <a:gd name="T5" fmla="*/ 0 h 76"/>
                  <a:gd name="T6" fmla="*/ 0 w 98"/>
                  <a:gd name="T7" fmla="*/ 0 h 76"/>
                  <a:gd name="T8" fmla="*/ 0 w 98"/>
                  <a:gd name="T9" fmla="*/ 0 h 76"/>
                  <a:gd name="T10" fmla="*/ 0 w 98"/>
                  <a:gd name="T11" fmla="*/ 0 h 76"/>
                  <a:gd name="T12" fmla="*/ 0 w 98"/>
                  <a:gd name="T13" fmla="*/ 0 h 76"/>
                  <a:gd name="T14" fmla="*/ 0 w 98"/>
                  <a:gd name="T15" fmla="*/ 0 h 76"/>
                  <a:gd name="T16" fmla="*/ 0 w 98"/>
                  <a:gd name="T17" fmla="*/ 0 h 76"/>
                  <a:gd name="T18" fmla="*/ 0 w 98"/>
                  <a:gd name="T19" fmla="*/ 0 h 76"/>
                  <a:gd name="T20" fmla="*/ 0 w 98"/>
                  <a:gd name="T21" fmla="*/ 0 h 76"/>
                  <a:gd name="T22" fmla="*/ 0 w 98"/>
                  <a:gd name="T23" fmla="*/ 0 h 76"/>
                  <a:gd name="T24" fmla="*/ 0 w 98"/>
                  <a:gd name="T25" fmla="*/ 0 h 76"/>
                  <a:gd name="T26" fmla="*/ 0 w 98"/>
                  <a:gd name="T27" fmla="*/ 0 h 76"/>
                  <a:gd name="T28" fmla="*/ 0 w 98"/>
                  <a:gd name="T29" fmla="*/ 0 h 76"/>
                  <a:gd name="T30" fmla="*/ 0 w 98"/>
                  <a:gd name="T31" fmla="*/ 0 h 76"/>
                  <a:gd name="T32" fmla="*/ 0 w 98"/>
                  <a:gd name="T33" fmla="*/ 0 h 76"/>
                  <a:gd name="T34" fmla="*/ 0 w 98"/>
                  <a:gd name="T35" fmla="*/ 0 h 76"/>
                  <a:gd name="T36" fmla="*/ 0 w 98"/>
                  <a:gd name="T37" fmla="*/ 0 h 76"/>
                  <a:gd name="T38" fmla="*/ 0 w 98"/>
                  <a:gd name="T39" fmla="*/ 0 h 76"/>
                  <a:gd name="T40" fmla="*/ 0 w 98"/>
                  <a:gd name="T41" fmla="*/ 0 h 76"/>
                  <a:gd name="T42" fmla="*/ 0 w 98"/>
                  <a:gd name="T43" fmla="*/ 0 h 76"/>
                  <a:gd name="T44" fmla="*/ 0 w 98"/>
                  <a:gd name="T45" fmla="*/ 0 h 76"/>
                  <a:gd name="T46" fmla="*/ 0 w 98"/>
                  <a:gd name="T47" fmla="*/ 0 h 76"/>
                  <a:gd name="T48" fmla="*/ 0 w 98"/>
                  <a:gd name="T49" fmla="*/ 0 h 76"/>
                  <a:gd name="T50" fmla="*/ 0 w 98"/>
                  <a:gd name="T51" fmla="*/ 0 h 76"/>
                  <a:gd name="T52" fmla="*/ 0 w 98"/>
                  <a:gd name="T53" fmla="*/ 0 h 76"/>
                  <a:gd name="T54" fmla="*/ 0 w 98"/>
                  <a:gd name="T55" fmla="*/ 0 h 76"/>
                  <a:gd name="T56" fmla="*/ 0 w 98"/>
                  <a:gd name="T57" fmla="*/ 0 h 76"/>
                  <a:gd name="T58" fmla="*/ 0 w 98"/>
                  <a:gd name="T59" fmla="*/ 0 h 76"/>
                  <a:gd name="T60" fmla="*/ 0 w 98"/>
                  <a:gd name="T61" fmla="*/ 0 h 76"/>
                  <a:gd name="T62" fmla="*/ 0 w 98"/>
                  <a:gd name="T63" fmla="*/ 0 h 76"/>
                  <a:gd name="T64" fmla="*/ 0 w 98"/>
                  <a:gd name="T65" fmla="*/ 0 h 76"/>
                  <a:gd name="T66" fmla="*/ 0 w 98"/>
                  <a:gd name="T67" fmla="*/ 0 h 76"/>
                  <a:gd name="T68" fmla="*/ 0 w 98"/>
                  <a:gd name="T69" fmla="*/ 0 h 76"/>
                  <a:gd name="T70" fmla="*/ 0 w 98"/>
                  <a:gd name="T71" fmla="*/ 0 h 76"/>
                  <a:gd name="T72" fmla="*/ 0 w 98"/>
                  <a:gd name="T73" fmla="*/ 0 h 76"/>
                  <a:gd name="T74" fmla="*/ 0 w 98"/>
                  <a:gd name="T75" fmla="*/ 0 h 76"/>
                  <a:gd name="T76" fmla="*/ 0 w 98"/>
                  <a:gd name="T77" fmla="*/ 0 h 76"/>
                  <a:gd name="T78" fmla="*/ 0 w 98"/>
                  <a:gd name="T79" fmla="*/ 0 h 76"/>
                  <a:gd name="T80" fmla="*/ 0 w 98"/>
                  <a:gd name="T81" fmla="*/ 0 h 76"/>
                  <a:gd name="T82" fmla="*/ 0 w 98"/>
                  <a:gd name="T83" fmla="*/ 0 h 76"/>
                  <a:gd name="T84" fmla="*/ 0 w 98"/>
                  <a:gd name="T85" fmla="*/ 0 h 76"/>
                  <a:gd name="T86" fmla="*/ 0 w 98"/>
                  <a:gd name="T87" fmla="*/ 0 h 76"/>
                  <a:gd name="T88" fmla="*/ 0 w 98"/>
                  <a:gd name="T89" fmla="*/ 0 h 76"/>
                  <a:gd name="T90" fmla="*/ 0 w 98"/>
                  <a:gd name="T91" fmla="*/ 0 h 76"/>
                  <a:gd name="T92" fmla="*/ 0 w 98"/>
                  <a:gd name="T93" fmla="*/ 0 h 76"/>
                  <a:gd name="T94" fmla="*/ 0 w 98"/>
                  <a:gd name="T95" fmla="*/ 0 h 76"/>
                  <a:gd name="T96" fmla="*/ 0 w 98"/>
                  <a:gd name="T97" fmla="*/ 0 h 76"/>
                  <a:gd name="T98" fmla="*/ 0 w 98"/>
                  <a:gd name="T99" fmla="*/ 0 h 76"/>
                  <a:gd name="T100" fmla="*/ 0 w 98"/>
                  <a:gd name="T101" fmla="*/ 0 h 76"/>
                  <a:gd name="T102" fmla="*/ 0 w 98"/>
                  <a:gd name="T103" fmla="*/ 0 h 76"/>
                  <a:gd name="T104" fmla="*/ 0 w 98"/>
                  <a:gd name="T105" fmla="*/ 0 h 76"/>
                  <a:gd name="T106" fmla="*/ 0 w 98"/>
                  <a:gd name="T107" fmla="*/ 0 h 76"/>
                  <a:gd name="T108" fmla="*/ 0 w 98"/>
                  <a:gd name="T109" fmla="*/ 0 h 76"/>
                  <a:gd name="T110" fmla="*/ 0 w 98"/>
                  <a:gd name="T111" fmla="*/ 0 h 76"/>
                  <a:gd name="T112" fmla="*/ 0 w 98"/>
                  <a:gd name="T113" fmla="*/ 0 h 76"/>
                  <a:gd name="T114" fmla="*/ 0 w 98"/>
                  <a:gd name="T115" fmla="*/ 0 h 76"/>
                  <a:gd name="T116" fmla="*/ 0 w 98"/>
                  <a:gd name="T117" fmla="*/ 0 h 76"/>
                  <a:gd name="T118" fmla="*/ 0 w 98"/>
                  <a:gd name="T119" fmla="*/ 0 h 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"/>
                  <a:gd name="T181" fmla="*/ 0 h 76"/>
                  <a:gd name="T182" fmla="*/ 98 w 98"/>
                  <a:gd name="T183" fmla="*/ 76 h 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" h="76">
                    <a:moveTo>
                      <a:pt x="98" y="30"/>
                    </a:moveTo>
                    <a:lnTo>
                      <a:pt x="98" y="31"/>
                    </a:lnTo>
                    <a:lnTo>
                      <a:pt x="96" y="35"/>
                    </a:lnTo>
                    <a:lnTo>
                      <a:pt x="93" y="40"/>
                    </a:lnTo>
                    <a:lnTo>
                      <a:pt x="87" y="50"/>
                    </a:lnTo>
                    <a:lnTo>
                      <a:pt x="86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1" y="56"/>
                    </a:lnTo>
                    <a:lnTo>
                      <a:pt x="80" y="57"/>
                    </a:lnTo>
                    <a:lnTo>
                      <a:pt x="78" y="58"/>
                    </a:lnTo>
                    <a:lnTo>
                      <a:pt x="75" y="60"/>
                    </a:lnTo>
                    <a:lnTo>
                      <a:pt x="70" y="65"/>
                    </a:lnTo>
                    <a:lnTo>
                      <a:pt x="63" y="68"/>
                    </a:lnTo>
                    <a:lnTo>
                      <a:pt x="56" y="72"/>
                    </a:lnTo>
                    <a:lnTo>
                      <a:pt x="49" y="74"/>
                    </a:lnTo>
                    <a:lnTo>
                      <a:pt x="45" y="75"/>
                    </a:lnTo>
                    <a:lnTo>
                      <a:pt x="41" y="75"/>
                    </a:lnTo>
                    <a:lnTo>
                      <a:pt x="37" y="75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3" y="76"/>
                    </a:lnTo>
                    <a:lnTo>
                      <a:pt x="18" y="75"/>
                    </a:lnTo>
                    <a:lnTo>
                      <a:pt x="13" y="75"/>
                    </a:lnTo>
                    <a:lnTo>
                      <a:pt x="8" y="74"/>
                    </a:lnTo>
                    <a:lnTo>
                      <a:pt x="6" y="73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59"/>
                    </a:lnTo>
                    <a:lnTo>
                      <a:pt x="1" y="51"/>
                    </a:lnTo>
                    <a:lnTo>
                      <a:pt x="3" y="44"/>
                    </a:lnTo>
                    <a:lnTo>
                      <a:pt x="5" y="40"/>
                    </a:lnTo>
                    <a:lnTo>
                      <a:pt x="9" y="35"/>
                    </a:lnTo>
                    <a:lnTo>
                      <a:pt x="14" y="30"/>
                    </a:lnTo>
                    <a:lnTo>
                      <a:pt x="20" y="24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1" y="10"/>
                    </a:lnTo>
                    <a:lnTo>
                      <a:pt x="48" y="7"/>
                    </a:lnTo>
                    <a:lnTo>
                      <a:pt x="56" y="3"/>
                    </a:lnTo>
                    <a:lnTo>
                      <a:pt x="65" y="1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94" y="10"/>
                    </a:lnTo>
                    <a:lnTo>
                      <a:pt x="96" y="19"/>
                    </a:lnTo>
                    <a:lnTo>
                      <a:pt x="98" y="26"/>
                    </a:lnTo>
                    <a:lnTo>
                      <a:pt x="9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3" name="Freeform 273"/>
              <p:cNvSpPr>
                <a:spLocks/>
              </p:cNvSpPr>
              <p:nvPr/>
            </p:nvSpPr>
            <p:spPr bwMode="auto">
              <a:xfrm>
                <a:off x="1982" y="2780"/>
                <a:ext cx="32" cy="26"/>
              </a:xfrm>
              <a:custGeom>
                <a:avLst/>
                <a:gdLst>
                  <a:gd name="T0" fmla="*/ 0 w 96"/>
                  <a:gd name="T1" fmla="*/ 0 h 78"/>
                  <a:gd name="T2" fmla="*/ 0 w 96"/>
                  <a:gd name="T3" fmla="*/ 0 h 78"/>
                  <a:gd name="T4" fmla="*/ 0 w 96"/>
                  <a:gd name="T5" fmla="*/ 0 h 78"/>
                  <a:gd name="T6" fmla="*/ 0 w 96"/>
                  <a:gd name="T7" fmla="*/ 0 h 78"/>
                  <a:gd name="T8" fmla="*/ 0 w 96"/>
                  <a:gd name="T9" fmla="*/ 0 h 78"/>
                  <a:gd name="T10" fmla="*/ 0 w 96"/>
                  <a:gd name="T11" fmla="*/ 0 h 78"/>
                  <a:gd name="T12" fmla="*/ 0 w 96"/>
                  <a:gd name="T13" fmla="*/ 0 h 78"/>
                  <a:gd name="T14" fmla="*/ 0 w 96"/>
                  <a:gd name="T15" fmla="*/ 0 h 78"/>
                  <a:gd name="T16" fmla="*/ 0 w 96"/>
                  <a:gd name="T17" fmla="*/ 0 h 78"/>
                  <a:gd name="T18" fmla="*/ 0 w 96"/>
                  <a:gd name="T19" fmla="*/ 0 h 78"/>
                  <a:gd name="T20" fmla="*/ 0 w 96"/>
                  <a:gd name="T21" fmla="*/ 0 h 78"/>
                  <a:gd name="T22" fmla="*/ 0 w 96"/>
                  <a:gd name="T23" fmla="*/ 0 h 78"/>
                  <a:gd name="T24" fmla="*/ 0 w 96"/>
                  <a:gd name="T25" fmla="*/ 0 h 78"/>
                  <a:gd name="T26" fmla="*/ 0 w 96"/>
                  <a:gd name="T27" fmla="*/ 0 h 78"/>
                  <a:gd name="T28" fmla="*/ 0 w 96"/>
                  <a:gd name="T29" fmla="*/ 0 h 78"/>
                  <a:gd name="T30" fmla="*/ 0 w 96"/>
                  <a:gd name="T31" fmla="*/ 0 h 78"/>
                  <a:gd name="T32" fmla="*/ 0 w 96"/>
                  <a:gd name="T33" fmla="*/ 0 h 78"/>
                  <a:gd name="T34" fmla="*/ 0 w 96"/>
                  <a:gd name="T35" fmla="*/ 0 h 78"/>
                  <a:gd name="T36" fmla="*/ 0 w 96"/>
                  <a:gd name="T37" fmla="*/ 0 h 78"/>
                  <a:gd name="T38" fmla="*/ 0 w 96"/>
                  <a:gd name="T39" fmla="*/ 0 h 78"/>
                  <a:gd name="T40" fmla="*/ 0 w 96"/>
                  <a:gd name="T41" fmla="*/ 0 h 78"/>
                  <a:gd name="T42" fmla="*/ 0 w 96"/>
                  <a:gd name="T43" fmla="*/ 0 h 78"/>
                  <a:gd name="T44" fmla="*/ 0 w 96"/>
                  <a:gd name="T45" fmla="*/ 0 h 78"/>
                  <a:gd name="T46" fmla="*/ 0 w 96"/>
                  <a:gd name="T47" fmla="*/ 0 h 78"/>
                  <a:gd name="T48" fmla="*/ 0 w 96"/>
                  <a:gd name="T49" fmla="*/ 0 h 78"/>
                  <a:gd name="T50" fmla="*/ 0 w 96"/>
                  <a:gd name="T51" fmla="*/ 0 h 78"/>
                  <a:gd name="T52" fmla="*/ 0 w 96"/>
                  <a:gd name="T53" fmla="*/ 0 h 78"/>
                  <a:gd name="T54" fmla="*/ 0 w 96"/>
                  <a:gd name="T55" fmla="*/ 0 h 78"/>
                  <a:gd name="T56" fmla="*/ 0 w 96"/>
                  <a:gd name="T57" fmla="*/ 0 h 78"/>
                  <a:gd name="T58" fmla="*/ 0 w 96"/>
                  <a:gd name="T59" fmla="*/ 0 h 78"/>
                  <a:gd name="T60" fmla="*/ 0 w 96"/>
                  <a:gd name="T61" fmla="*/ 0 h 78"/>
                  <a:gd name="T62" fmla="*/ 0 w 96"/>
                  <a:gd name="T63" fmla="*/ 0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"/>
                  <a:gd name="T97" fmla="*/ 0 h 78"/>
                  <a:gd name="T98" fmla="*/ 96 w 96"/>
                  <a:gd name="T99" fmla="*/ 78 h 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" h="78">
                    <a:moveTo>
                      <a:pt x="26" y="78"/>
                    </a:moveTo>
                    <a:lnTo>
                      <a:pt x="32" y="77"/>
                    </a:lnTo>
                    <a:lnTo>
                      <a:pt x="39" y="76"/>
                    </a:lnTo>
                    <a:lnTo>
                      <a:pt x="45" y="73"/>
                    </a:lnTo>
                    <a:lnTo>
                      <a:pt x="50" y="71"/>
                    </a:lnTo>
                    <a:lnTo>
                      <a:pt x="56" y="70"/>
                    </a:lnTo>
                    <a:lnTo>
                      <a:pt x="62" y="67"/>
                    </a:lnTo>
                    <a:lnTo>
                      <a:pt x="67" y="65"/>
                    </a:lnTo>
                    <a:lnTo>
                      <a:pt x="71" y="62"/>
                    </a:lnTo>
                    <a:lnTo>
                      <a:pt x="76" y="58"/>
                    </a:lnTo>
                    <a:lnTo>
                      <a:pt x="78" y="56"/>
                    </a:lnTo>
                    <a:lnTo>
                      <a:pt x="81" y="55"/>
                    </a:lnTo>
                    <a:lnTo>
                      <a:pt x="82" y="54"/>
                    </a:lnTo>
                    <a:lnTo>
                      <a:pt x="83" y="52"/>
                    </a:lnTo>
                    <a:lnTo>
                      <a:pt x="84" y="51"/>
                    </a:lnTo>
                    <a:lnTo>
                      <a:pt x="85" y="50"/>
                    </a:lnTo>
                    <a:lnTo>
                      <a:pt x="86" y="49"/>
                    </a:lnTo>
                    <a:lnTo>
                      <a:pt x="90" y="43"/>
                    </a:lnTo>
                    <a:lnTo>
                      <a:pt x="92" y="38"/>
                    </a:lnTo>
                    <a:lnTo>
                      <a:pt x="95" y="34"/>
                    </a:lnTo>
                    <a:lnTo>
                      <a:pt x="96" y="30"/>
                    </a:lnTo>
                    <a:lnTo>
                      <a:pt x="96" y="29"/>
                    </a:lnTo>
                    <a:lnTo>
                      <a:pt x="96" y="27"/>
                    </a:lnTo>
                    <a:lnTo>
                      <a:pt x="95" y="22"/>
                    </a:lnTo>
                    <a:lnTo>
                      <a:pt x="92" y="15"/>
                    </a:lnTo>
                    <a:lnTo>
                      <a:pt x="89" y="9"/>
                    </a:lnTo>
                    <a:lnTo>
                      <a:pt x="84" y="5"/>
                    </a:lnTo>
                    <a:lnTo>
                      <a:pt x="78" y="2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5" y="4"/>
                    </a:lnTo>
                    <a:lnTo>
                      <a:pt x="48" y="6"/>
                    </a:lnTo>
                    <a:lnTo>
                      <a:pt x="42" y="9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5" y="21"/>
                    </a:lnTo>
                    <a:lnTo>
                      <a:pt x="20" y="26"/>
                    </a:lnTo>
                    <a:lnTo>
                      <a:pt x="15" y="30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7" y="41"/>
                    </a:lnTo>
                    <a:lnTo>
                      <a:pt x="5" y="45"/>
                    </a:lnTo>
                    <a:lnTo>
                      <a:pt x="3" y="50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3" y="69"/>
                    </a:lnTo>
                    <a:lnTo>
                      <a:pt x="5" y="72"/>
                    </a:lnTo>
                    <a:lnTo>
                      <a:pt x="8" y="74"/>
                    </a:lnTo>
                    <a:lnTo>
                      <a:pt x="14" y="77"/>
                    </a:lnTo>
                    <a:lnTo>
                      <a:pt x="19" y="78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4" name="Freeform 274"/>
              <p:cNvSpPr>
                <a:spLocks/>
              </p:cNvSpPr>
              <p:nvPr/>
            </p:nvSpPr>
            <p:spPr bwMode="auto">
              <a:xfrm>
                <a:off x="1986" y="2783"/>
                <a:ext cx="26" cy="20"/>
              </a:xfrm>
              <a:custGeom>
                <a:avLst/>
                <a:gdLst>
                  <a:gd name="T0" fmla="*/ 0 w 78"/>
                  <a:gd name="T1" fmla="*/ 0 h 60"/>
                  <a:gd name="T2" fmla="*/ 0 w 78"/>
                  <a:gd name="T3" fmla="*/ 0 h 60"/>
                  <a:gd name="T4" fmla="*/ 0 w 78"/>
                  <a:gd name="T5" fmla="*/ 0 h 60"/>
                  <a:gd name="T6" fmla="*/ 0 w 78"/>
                  <a:gd name="T7" fmla="*/ 0 h 60"/>
                  <a:gd name="T8" fmla="*/ 0 w 78"/>
                  <a:gd name="T9" fmla="*/ 0 h 60"/>
                  <a:gd name="T10" fmla="*/ 0 w 78"/>
                  <a:gd name="T11" fmla="*/ 0 h 60"/>
                  <a:gd name="T12" fmla="*/ 0 w 78"/>
                  <a:gd name="T13" fmla="*/ 0 h 60"/>
                  <a:gd name="T14" fmla="*/ 0 w 78"/>
                  <a:gd name="T15" fmla="*/ 0 h 60"/>
                  <a:gd name="T16" fmla="*/ 0 w 78"/>
                  <a:gd name="T17" fmla="*/ 0 h 60"/>
                  <a:gd name="T18" fmla="*/ 0 w 78"/>
                  <a:gd name="T19" fmla="*/ 0 h 60"/>
                  <a:gd name="T20" fmla="*/ 0 w 78"/>
                  <a:gd name="T21" fmla="*/ 0 h 60"/>
                  <a:gd name="T22" fmla="*/ 0 w 78"/>
                  <a:gd name="T23" fmla="*/ 0 h 60"/>
                  <a:gd name="T24" fmla="*/ 0 w 78"/>
                  <a:gd name="T25" fmla="*/ 0 h 60"/>
                  <a:gd name="T26" fmla="*/ 0 w 78"/>
                  <a:gd name="T27" fmla="*/ 0 h 60"/>
                  <a:gd name="T28" fmla="*/ 0 w 78"/>
                  <a:gd name="T29" fmla="*/ 0 h 60"/>
                  <a:gd name="T30" fmla="*/ 0 w 78"/>
                  <a:gd name="T31" fmla="*/ 0 h 60"/>
                  <a:gd name="T32" fmla="*/ 0 w 78"/>
                  <a:gd name="T33" fmla="*/ 0 h 60"/>
                  <a:gd name="T34" fmla="*/ 0 w 78"/>
                  <a:gd name="T35" fmla="*/ 0 h 60"/>
                  <a:gd name="T36" fmla="*/ 0 w 78"/>
                  <a:gd name="T37" fmla="*/ 0 h 60"/>
                  <a:gd name="T38" fmla="*/ 0 w 78"/>
                  <a:gd name="T39" fmla="*/ 0 h 60"/>
                  <a:gd name="T40" fmla="*/ 0 w 78"/>
                  <a:gd name="T41" fmla="*/ 0 h 60"/>
                  <a:gd name="T42" fmla="*/ 0 w 78"/>
                  <a:gd name="T43" fmla="*/ 0 h 60"/>
                  <a:gd name="T44" fmla="*/ 0 w 78"/>
                  <a:gd name="T45" fmla="*/ 0 h 60"/>
                  <a:gd name="T46" fmla="*/ 0 w 78"/>
                  <a:gd name="T47" fmla="*/ 0 h 60"/>
                  <a:gd name="T48" fmla="*/ 0 w 78"/>
                  <a:gd name="T49" fmla="*/ 0 h 60"/>
                  <a:gd name="T50" fmla="*/ 0 w 78"/>
                  <a:gd name="T51" fmla="*/ 0 h 60"/>
                  <a:gd name="T52" fmla="*/ 0 w 78"/>
                  <a:gd name="T53" fmla="*/ 0 h 60"/>
                  <a:gd name="T54" fmla="*/ 0 w 78"/>
                  <a:gd name="T55" fmla="*/ 0 h 60"/>
                  <a:gd name="T56" fmla="*/ 0 w 78"/>
                  <a:gd name="T57" fmla="*/ 0 h 60"/>
                  <a:gd name="T58" fmla="*/ 0 w 78"/>
                  <a:gd name="T59" fmla="*/ 0 h 60"/>
                  <a:gd name="T60" fmla="*/ 0 w 78"/>
                  <a:gd name="T61" fmla="*/ 0 h 60"/>
                  <a:gd name="T62" fmla="*/ 0 w 78"/>
                  <a:gd name="T63" fmla="*/ 0 h 60"/>
                  <a:gd name="T64" fmla="*/ 0 w 78"/>
                  <a:gd name="T65" fmla="*/ 0 h 60"/>
                  <a:gd name="T66" fmla="*/ 0 w 78"/>
                  <a:gd name="T67" fmla="*/ 0 h 60"/>
                  <a:gd name="T68" fmla="*/ 0 w 78"/>
                  <a:gd name="T69" fmla="*/ 0 h 60"/>
                  <a:gd name="T70" fmla="*/ 0 w 78"/>
                  <a:gd name="T71" fmla="*/ 0 h 60"/>
                  <a:gd name="T72" fmla="*/ 0 w 78"/>
                  <a:gd name="T73" fmla="*/ 0 h 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"/>
                  <a:gd name="T112" fmla="*/ 0 h 60"/>
                  <a:gd name="T113" fmla="*/ 78 w 78"/>
                  <a:gd name="T114" fmla="*/ 60 h 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" h="60">
                    <a:moveTo>
                      <a:pt x="45" y="2"/>
                    </a:moveTo>
                    <a:lnTo>
                      <a:pt x="52" y="0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9" y="2"/>
                    </a:lnTo>
                    <a:lnTo>
                      <a:pt x="73" y="7"/>
                    </a:lnTo>
                    <a:lnTo>
                      <a:pt x="76" y="13"/>
                    </a:lnTo>
                    <a:lnTo>
                      <a:pt x="77" y="19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8"/>
                    </a:lnTo>
                    <a:lnTo>
                      <a:pt x="72" y="33"/>
                    </a:lnTo>
                    <a:lnTo>
                      <a:pt x="69" y="38"/>
                    </a:lnTo>
                    <a:lnTo>
                      <a:pt x="64" y="43"/>
                    </a:lnTo>
                    <a:lnTo>
                      <a:pt x="57" y="49"/>
                    </a:lnTo>
                    <a:lnTo>
                      <a:pt x="48" y="54"/>
                    </a:lnTo>
                    <a:lnTo>
                      <a:pt x="37" y="58"/>
                    </a:lnTo>
                    <a:lnTo>
                      <a:pt x="31" y="59"/>
                    </a:lnTo>
                    <a:lnTo>
                      <a:pt x="26" y="60"/>
                    </a:lnTo>
                    <a:lnTo>
                      <a:pt x="19" y="60"/>
                    </a:lnTo>
                    <a:lnTo>
                      <a:pt x="10" y="59"/>
                    </a:lnTo>
                    <a:lnTo>
                      <a:pt x="7" y="58"/>
                    </a:lnTo>
                    <a:lnTo>
                      <a:pt x="5" y="57"/>
                    </a:lnTo>
                    <a:lnTo>
                      <a:pt x="3" y="56"/>
                    </a:lnTo>
                    <a:lnTo>
                      <a:pt x="1" y="54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3"/>
                    </a:lnTo>
                    <a:lnTo>
                      <a:pt x="7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1" y="15"/>
                    </a:lnTo>
                    <a:lnTo>
                      <a:pt x="27" y="12"/>
                    </a:lnTo>
                    <a:lnTo>
                      <a:pt x="33" y="8"/>
                    </a:lnTo>
                    <a:lnTo>
                      <a:pt x="38" y="5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5" name="Freeform 275"/>
              <p:cNvSpPr>
                <a:spLocks/>
              </p:cNvSpPr>
              <p:nvPr/>
            </p:nvSpPr>
            <p:spPr bwMode="auto">
              <a:xfrm>
                <a:off x="1921" y="2774"/>
                <a:ext cx="43" cy="15"/>
              </a:xfrm>
              <a:custGeom>
                <a:avLst/>
                <a:gdLst>
                  <a:gd name="T0" fmla="*/ 0 w 129"/>
                  <a:gd name="T1" fmla="*/ 0 h 45"/>
                  <a:gd name="T2" fmla="*/ 0 w 129"/>
                  <a:gd name="T3" fmla="*/ 0 h 45"/>
                  <a:gd name="T4" fmla="*/ 0 w 129"/>
                  <a:gd name="T5" fmla="*/ 0 h 45"/>
                  <a:gd name="T6" fmla="*/ 0 w 129"/>
                  <a:gd name="T7" fmla="*/ 0 h 45"/>
                  <a:gd name="T8" fmla="*/ 0 w 129"/>
                  <a:gd name="T9" fmla="*/ 0 h 45"/>
                  <a:gd name="T10" fmla="*/ 0 w 129"/>
                  <a:gd name="T11" fmla="*/ 0 h 45"/>
                  <a:gd name="T12" fmla="*/ 0 w 129"/>
                  <a:gd name="T13" fmla="*/ 0 h 45"/>
                  <a:gd name="T14" fmla="*/ 0 w 129"/>
                  <a:gd name="T15" fmla="*/ 0 h 45"/>
                  <a:gd name="T16" fmla="*/ 0 w 129"/>
                  <a:gd name="T17" fmla="*/ 0 h 45"/>
                  <a:gd name="T18" fmla="*/ 0 w 129"/>
                  <a:gd name="T19" fmla="*/ 0 h 45"/>
                  <a:gd name="T20" fmla="*/ 0 w 129"/>
                  <a:gd name="T21" fmla="*/ 0 h 45"/>
                  <a:gd name="T22" fmla="*/ 0 w 129"/>
                  <a:gd name="T23" fmla="*/ 0 h 45"/>
                  <a:gd name="T24" fmla="*/ 0 w 129"/>
                  <a:gd name="T25" fmla="*/ 0 h 45"/>
                  <a:gd name="T26" fmla="*/ 0 w 129"/>
                  <a:gd name="T27" fmla="*/ 0 h 45"/>
                  <a:gd name="T28" fmla="*/ 0 w 129"/>
                  <a:gd name="T29" fmla="*/ 0 h 45"/>
                  <a:gd name="T30" fmla="*/ 0 w 129"/>
                  <a:gd name="T31" fmla="*/ 0 h 45"/>
                  <a:gd name="T32" fmla="*/ 0 w 129"/>
                  <a:gd name="T33" fmla="*/ 0 h 45"/>
                  <a:gd name="T34" fmla="*/ 0 w 129"/>
                  <a:gd name="T35" fmla="*/ 0 h 45"/>
                  <a:gd name="T36" fmla="*/ 0 w 129"/>
                  <a:gd name="T37" fmla="*/ 0 h 45"/>
                  <a:gd name="T38" fmla="*/ 0 w 129"/>
                  <a:gd name="T39" fmla="*/ 0 h 45"/>
                  <a:gd name="T40" fmla="*/ 0 w 129"/>
                  <a:gd name="T41" fmla="*/ 0 h 45"/>
                  <a:gd name="T42" fmla="*/ 0 w 129"/>
                  <a:gd name="T43" fmla="*/ 0 h 45"/>
                  <a:gd name="T44" fmla="*/ 0 w 129"/>
                  <a:gd name="T45" fmla="*/ 0 h 45"/>
                  <a:gd name="T46" fmla="*/ 0 w 129"/>
                  <a:gd name="T47" fmla="*/ 0 h 45"/>
                  <a:gd name="T48" fmla="*/ 0 w 129"/>
                  <a:gd name="T49" fmla="*/ 0 h 45"/>
                  <a:gd name="T50" fmla="*/ 0 w 129"/>
                  <a:gd name="T51" fmla="*/ 0 h 45"/>
                  <a:gd name="T52" fmla="*/ 0 w 129"/>
                  <a:gd name="T53" fmla="*/ 0 h 45"/>
                  <a:gd name="T54" fmla="*/ 0 w 129"/>
                  <a:gd name="T55" fmla="*/ 0 h 45"/>
                  <a:gd name="T56" fmla="*/ 0 w 129"/>
                  <a:gd name="T57" fmla="*/ 0 h 45"/>
                  <a:gd name="T58" fmla="*/ 0 w 129"/>
                  <a:gd name="T59" fmla="*/ 0 h 45"/>
                  <a:gd name="T60" fmla="*/ 0 w 129"/>
                  <a:gd name="T61" fmla="*/ 0 h 45"/>
                  <a:gd name="T62" fmla="*/ 0 w 129"/>
                  <a:gd name="T63" fmla="*/ 0 h 45"/>
                  <a:gd name="T64" fmla="*/ 0 w 129"/>
                  <a:gd name="T65" fmla="*/ 0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45"/>
                  <a:gd name="T101" fmla="*/ 129 w 129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45">
                    <a:moveTo>
                      <a:pt x="53" y="2"/>
                    </a:moveTo>
                    <a:lnTo>
                      <a:pt x="48" y="3"/>
                    </a:lnTo>
                    <a:lnTo>
                      <a:pt x="43" y="4"/>
                    </a:lnTo>
                    <a:lnTo>
                      <a:pt x="38" y="5"/>
                    </a:lnTo>
                    <a:lnTo>
                      <a:pt x="33" y="6"/>
                    </a:lnTo>
                    <a:lnTo>
                      <a:pt x="29" y="7"/>
                    </a:lnTo>
                    <a:lnTo>
                      <a:pt x="25" y="10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2"/>
                    </a:lnTo>
                    <a:lnTo>
                      <a:pt x="12" y="45"/>
                    </a:lnTo>
                    <a:lnTo>
                      <a:pt x="15" y="45"/>
                    </a:lnTo>
                    <a:lnTo>
                      <a:pt x="18" y="45"/>
                    </a:lnTo>
                    <a:lnTo>
                      <a:pt x="22" y="45"/>
                    </a:lnTo>
                    <a:lnTo>
                      <a:pt x="26" y="43"/>
                    </a:lnTo>
                    <a:lnTo>
                      <a:pt x="31" y="43"/>
                    </a:lnTo>
                    <a:lnTo>
                      <a:pt x="37" y="43"/>
                    </a:lnTo>
                    <a:lnTo>
                      <a:pt x="43" y="42"/>
                    </a:lnTo>
                    <a:lnTo>
                      <a:pt x="48" y="42"/>
                    </a:lnTo>
                    <a:lnTo>
                      <a:pt x="53" y="42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41"/>
                    </a:lnTo>
                    <a:lnTo>
                      <a:pt x="67" y="41"/>
                    </a:lnTo>
                    <a:lnTo>
                      <a:pt x="69" y="41"/>
                    </a:lnTo>
                    <a:lnTo>
                      <a:pt x="71" y="41"/>
                    </a:lnTo>
                    <a:lnTo>
                      <a:pt x="73" y="41"/>
                    </a:lnTo>
                    <a:lnTo>
                      <a:pt x="73" y="40"/>
                    </a:lnTo>
                    <a:lnTo>
                      <a:pt x="82" y="39"/>
                    </a:lnTo>
                    <a:lnTo>
                      <a:pt x="90" y="38"/>
                    </a:lnTo>
                    <a:lnTo>
                      <a:pt x="98" y="38"/>
                    </a:lnTo>
                    <a:lnTo>
                      <a:pt x="107" y="36"/>
                    </a:lnTo>
                    <a:lnTo>
                      <a:pt x="114" y="35"/>
                    </a:lnTo>
                    <a:lnTo>
                      <a:pt x="119" y="34"/>
                    </a:lnTo>
                    <a:lnTo>
                      <a:pt x="123" y="33"/>
                    </a:lnTo>
                    <a:lnTo>
                      <a:pt x="126" y="32"/>
                    </a:lnTo>
                    <a:lnTo>
                      <a:pt x="128" y="33"/>
                    </a:lnTo>
                    <a:lnTo>
                      <a:pt x="129" y="32"/>
                    </a:lnTo>
                    <a:lnTo>
                      <a:pt x="129" y="31"/>
                    </a:lnTo>
                    <a:lnTo>
                      <a:pt x="129" y="28"/>
                    </a:lnTo>
                    <a:lnTo>
                      <a:pt x="129" y="26"/>
                    </a:lnTo>
                    <a:lnTo>
                      <a:pt x="126" y="21"/>
                    </a:lnTo>
                    <a:lnTo>
                      <a:pt x="123" y="17"/>
                    </a:lnTo>
                    <a:lnTo>
                      <a:pt x="117" y="12"/>
                    </a:lnTo>
                    <a:lnTo>
                      <a:pt x="109" y="7"/>
                    </a:lnTo>
                    <a:lnTo>
                      <a:pt x="98" y="4"/>
                    </a:lnTo>
                    <a:lnTo>
                      <a:pt x="86" y="2"/>
                    </a:lnTo>
                    <a:lnTo>
                      <a:pt x="71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6" name="Freeform 276"/>
              <p:cNvSpPr>
                <a:spLocks/>
              </p:cNvSpPr>
              <p:nvPr/>
            </p:nvSpPr>
            <p:spPr bwMode="auto">
              <a:xfrm>
                <a:off x="1926" y="2776"/>
                <a:ext cx="36" cy="10"/>
              </a:xfrm>
              <a:custGeom>
                <a:avLst/>
                <a:gdLst>
                  <a:gd name="T0" fmla="*/ 0 w 107"/>
                  <a:gd name="T1" fmla="*/ 0 h 28"/>
                  <a:gd name="T2" fmla="*/ 0 w 107"/>
                  <a:gd name="T3" fmla="*/ 0 h 28"/>
                  <a:gd name="T4" fmla="*/ 0 w 107"/>
                  <a:gd name="T5" fmla="*/ 0 h 28"/>
                  <a:gd name="T6" fmla="*/ 0 w 107"/>
                  <a:gd name="T7" fmla="*/ 0 h 28"/>
                  <a:gd name="T8" fmla="*/ 0 w 107"/>
                  <a:gd name="T9" fmla="*/ 0 h 28"/>
                  <a:gd name="T10" fmla="*/ 0 w 107"/>
                  <a:gd name="T11" fmla="*/ 0 h 28"/>
                  <a:gd name="T12" fmla="*/ 0 w 107"/>
                  <a:gd name="T13" fmla="*/ 0 h 28"/>
                  <a:gd name="T14" fmla="*/ 0 w 107"/>
                  <a:gd name="T15" fmla="*/ 0 h 28"/>
                  <a:gd name="T16" fmla="*/ 0 w 107"/>
                  <a:gd name="T17" fmla="*/ 0 h 28"/>
                  <a:gd name="T18" fmla="*/ 0 w 107"/>
                  <a:gd name="T19" fmla="*/ 0 h 28"/>
                  <a:gd name="T20" fmla="*/ 0 w 107"/>
                  <a:gd name="T21" fmla="*/ 0 h 28"/>
                  <a:gd name="T22" fmla="*/ 0 w 107"/>
                  <a:gd name="T23" fmla="*/ 0 h 28"/>
                  <a:gd name="T24" fmla="*/ 0 w 107"/>
                  <a:gd name="T25" fmla="*/ 0 h 28"/>
                  <a:gd name="T26" fmla="*/ 0 w 107"/>
                  <a:gd name="T27" fmla="*/ 0 h 28"/>
                  <a:gd name="T28" fmla="*/ 0 w 107"/>
                  <a:gd name="T29" fmla="*/ 0 h 28"/>
                  <a:gd name="T30" fmla="*/ 0 w 107"/>
                  <a:gd name="T31" fmla="*/ 0 h 28"/>
                  <a:gd name="T32" fmla="*/ 0 w 107"/>
                  <a:gd name="T33" fmla="*/ 0 h 28"/>
                  <a:gd name="T34" fmla="*/ 0 w 107"/>
                  <a:gd name="T35" fmla="*/ 0 h 28"/>
                  <a:gd name="T36" fmla="*/ 0 w 107"/>
                  <a:gd name="T37" fmla="*/ 0 h 28"/>
                  <a:gd name="T38" fmla="*/ 0 w 107"/>
                  <a:gd name="T39" fmla="*/ 0 h 28"/>
                  <a:gd name="T40" fmla="*/ 0 w 107"/>
                  <a:gd name="T41" fmla="*/ 0 h 28"/>
                  <a:gd name="T42" fmla="*/ 0 w 107"/>
                  <a:gd name="T43" fmla="*/ 0 h 28"/>
                  <a:gd name="T44" fmla="*/ 0 w 107"/>
                  <a:gd name="T45" fmla="*/ 0 h 28"/>
                  <a:gd name="T46" fmla="*/ 0 w 107"/>
                  <a:gd name="T47" fmla="*/ 0 h 28"/>
                  <a:gd name="T48" fmla="*/ 0 w 107"/>
                  <a:gd name="T49" fmla="*/ 0 h 28"/>
                  <a:gd name="T50" fmla="*/ 0 w 107"/>
                  <a:gd name="T51" fmla="*/ 0 h 28"/>
                  <a:gd name="T52" fmla="*/ 0 w 107"/>
                  <a:gd name="T53" fmla="*/ 0 h 28"/>
                  <a:gd name="T54" fmla="*/ 0 w 107"/>
                  <a:gd name="T55" fmla="*/ 0 h 28"/>
                  <a:gd name="T56" fmla="*/ 0 w 107"/>
                  <a:gd name="T57" fmla="*/ 0 h 28"/>
                  <a:gd name="T58" fmla="*/ 0 w 107"/>
                  <a:gd name="T59" fmla="*/ 0 h 28"/>
                  <a:gd name="T60" fmla="*/ 0 w 107"/>
                  <a:gd name="T61" fmla="*/ 0 h 28"/>
                  <a:gd name="T62" fmla="*/ 0 w 107"/>
                  <a:gd name="T63" fmla="*/ 0 h 28"/>
                  <a:gd name="T64" fmla="*/ 0 w 107"/>
                  <a:gd name="T65" fmla="*/ 0 h 28"/>
                  <a:gd name="T66" fmla="*/ 0 w 107"/>
                  <a:gd name="T67" fmla="*/ 0 h 28"/>
                  <a:gd name="T68" fmla="*/ 0 w 107"/>
                  <a:gd name="T69" fmla="*/ 0 h 28"/>
                  <a:gd name="T70" fmla="*/ 0 w 107"/>
                  <a:gd name="T71" fmla="*/ 0 h 28"/>
                  <a:gd name="T72" fmla="*/ 0 w 107"/>
                  <a:gd name="T73" fmla="*/ 0 h 28"/>
                  <a:gd name="T74" fmla="*/ 0 w 107"/>
                  <a:gd name="T75" fmla="*/ 0 h 28"/>
                  <a:gd name="T76" fmla="*/ 0 w 107"/>
                  <a:gd name="T77" fmla="*/ 0 h 28"/>
                  <a:gd name="T78" fmla="*/ 0 w 107"/>
                  <a:gd name="T79" fmla="*/ 0 h 28"/>
                  <a:gd name="T80" fmla="*/ 0 w 107"/>
                  <a:gd name="T81" fmla="*/ 0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"/>
                  <a:gd name="T124" fmla="*/ 0 h 28"/>
                  <a:gd name="T125" fmla="*/ 107 w 107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" h="28">
                    <a:moveTo>
                      <a:pt x="38" y="2"/>
                    </a:moveTo>
                    <a:lnTo>
                      <a:pt x="52" y="0"/>
                    </a:lnTo>
                    <a:lnTo>
                      <a:pt x="64" y="0"/>
                    </a:lnTo>
                    <a:lnTo>
                      <a:pt x="73" y="2"/>
                    </a:lnTo>
                    <a:lnTo>
                      <a:pt x="82" y="4"/>
                    </a:lnTo>
                    <a:lnTo>
                      <a:pt x="88" y="6"/>
                    </a:lnTo>
                    <a:lnTo>
                      <a:pt x="94" y="9"/>
                    </a:lnTo>
                    <a:lnTo>
                      <a:pt x="99" y="11"/>
                    </a:lnTo>
                    <a:lnTo>
                      <a:pt x="101" y="13"/>
                    </a:lnTo>
                    <a:lnTo>
                      <a:pt x="103" y="16"/>
                    </a:lnTo>
                    <a:lnTo>
                      <a:pt x="105" y="17"/>
                    </a:lnTo>
                    <a:lnTo>
                      <a:pt x="106" y="19"/>
                    </a:lnTo>
                    <a:lnTo>
                      <a:pt x="107" y="20"/>
                    </a:lnTo>
                    <a:lnTo>
                      <a:pt x="102" y="21"/>
                    </a:lnTo>
                    <a:lnTo>
                      <a:pt x="96" y="23"/>
                    </a:lnTo>
                    <a:lnTo>
                      <a:pt x="88" y="24"/>
                    </a:lnTo>
                    <a:lnTo>
                      <a:pt x="78" y="24"/>
                    </a:lnTo>
                    <a:lnTo>
                      <a:pt x="67" y="25"/>
                    </a:lnTo>
                    <a:lnTo>
                      <a:pt x="56" y="26"/>
                    </a:lnTo>
                    <a:lnTo>
                      <a:pt x="45" y="27"/>
                    </a:lnTo>
                    <a:lnTo>
                      <a:pt x="34" y="28"/>
                    </a:lnTo>
                    <a:lnTo>
                      <a:pt x="29" y="28"/>
                    </a:lnTo>
                    <a:lnTo>
                      <a:pt x="24" y="27"/>
                    </a:lnTo>
                    <a:lnTo>
                      <a:pt x="18" y="26"/>
                    </a:lnTo>
                    <a:lnTo>
                      <a:pt x="12" y="25"/>
                    </a:lnTo>
                    <a:lnTo>
                      <a:pt x="6" y="24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4" y="7"/>
                    </a:lnTo>
                    <a:lnTo>
                      <a:pt x="18" y="5"/>
                    </a:lnTo>
                    <a:lnTo>
                      <a:pt x="23" y="4"/>
                    </a:lnTo>
                    <a:lnTo>
                      <a:pt x="28" y="3"/>
                    </a:lnTo>
                    <a:lnTo>
                      <a:pt x="32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7" name="Freeform 277"/>
              <p:cNvSpPr>
                <a:spLocks/>
              </p:cNvSpPr>
              <p:nvPr/>
            </p:nvSpPr>
            <p:spPr bwMode="auto">
              <a:xfrm>
                <a:off x="1906" y="2744"/>
                <a:ext cx="42" cy="14"/>
              </a:xfrm>
              <a:custGeom>
                <a:avLst/>
                <a:gdLst>
                  <a:gd name="T0" fmla="*/ 0 w 127"/>
                  <a:gd name="T1" fmla="*/ 0 h 43"/>
                  <a:gd name="T2" fmla="*/ 0 w 127"/>
                  <a:gd name="T3" fmla="*/ 0 h 43"/>
                  <a:gd name="T4" fmla="*/ 0 w 127"/>
                  <a:gd name="T5" fmla="*/ 0 h 43"/>
                  <a:gd name="T6" fmla="*/ 0 w 127"/>
                  <a:gd name="T7" fmla="*/ 0 h 43"/>
                  <a:gd name="T8" fmla="*/ 0 w 127"/>
                  <a:gd name="T9" fmla="*/ 0 h 43"/>
                  <a:gd name="T10" fmla="*/ 0 w 127"/>
                  <a:gd name="T11" fmla="*/ 0 h 43"/>
                  <a:gd name="T12" fmla="*/ 0 w 127"/>
                  <a:gd name="T13" fmla="*/ 0 h 43"/>
                  <a:gd name="T14" fmla="*/ 0 w 127"/>
                  <a:gd name="T15" fmla="*/ 0 h 43"/>
                  <a:gd name="T16" fmla="*/ 0 w 127"/>
                  <a:gd name="T17" fmla="*/ 0 h 43"/>
                  <a:gd name="T18" fmla="*/ 0 w 127"/>
                  <a:gd name="T19" fmla="*/ 0 h 43"/>
                  <a:gd name="T20" fmla="*/ 0 w 127"/>
                  <a:gd name="T21" fmla="*/ 0 h 43"/>
                  <a:gd name="T22" fmla="*/ 0 w 127"/>
                  <a:gd name="T23" fmla="*/ 0 h 43"/>
                  <a:gd name="T24" fmla="*/ 0 w 127"/>
                  <a:gd name="T25" fmla="*/ 0 h 43"/>
                  <a:gd name="T26" fmla="*/ 0 w 127"/>
                  <a:gd name="T27" fmla="*/ 0 h 43"/>
                  <a:gd name="T28" fmla="*/ 0 w 127"/>
                  <a:gd name="T29" fmla="*/ 0 h 43"/>
                  <a:gd name="T30" fmla="*/ 0 w 127"/>
                  <a:gd name="T31" fmla="*/ 0 h 43"/>
                  <a:gd name="T32" fmla="*/ 0 w 127"/>
                  <a:gd name="T33" fmla="*/ 0 h 43"/>
                  <a:gd name="T34" fmla="*/ 0 w 127"/>
                  <a:gd name="T35" fmla="*/ 0 h 43"/>
                  <a:gd name="T36" fmla="*/ 0 w 127"/>
                  <a:gd name="T37" fmla="*/ 0 h 43"/>
                  <a:gd name="T38" fmla="*/ 0 w 127"/>
                  <a:gd name="T39" fmla="*/ 0 h 43"/>
                  <a:gd name="T40" fmla="*/ 0 w 127"/>
                  <a:gd name="T41" fmla="*/ 0 h 43"/>
                  <a:gd name="T42" fmla="*/ 0 w 127"/>
                  <a:gd name="T43" fmla="*/ 0 h 43"/>
                  <a:gd name="T44" fmla="*/ 0 w 127"/>
                  <a:gd name="T45" fmla="*/ 0 h 43"/>
                  <a:gd name="T46" fmla="*/ 0 w 127"/>
                  <a:gd name="T47" fmla="*/ 0 h 43"/>
                  <a:gd name="T48" fmla="*/ 0 w 127"/>
                  <a:gd name="T49" fmla="*/ 0 h 43"/>
                  <a:gd name="T50" fmla="*/ 0 w 127"/>
                  <a:gd name="T51" fmla="*/ 0 h 43"/>
                  <a:gd name="T52" fmla="*/ 0 w 127"/>
                  <a:gd name="T53" fmla="*/ 0 h 43"/>
                  <a:gd name="T54" fmla="*/ 0 w 127"/>
                  <a:gd name="T55" fmla="*/ 0 h 43"/>
                  <a:gd name="T56" fmla="*/ 0 w 127"/>
                  <a:gd name="T57" fmla="*/ 0 h 43"/>
                  <a:gd name="T58" fmla="*/ 0 w 127"/>
                  <a:gd name="T59" fmla="*/ 0 h 43"/>
                  <a:gd name="T60" fmla="*/ 0 w 127"/>
                  <a:gd name="T61" fmla="*/ 0 h 43"/>
                  <a:gd name="T62" fmla="*/ 0 w 127"/>
                  <a:gd name="T63" fmla="*/ 0 h 43"/>
                  <a:gd name="T64" fmla="*/ 0 w 127"/>
                  <a:gd name="T65" fmla="*/ 0 h 43"/>
                  <a:gd name="T66" fmla="*/ 0 w 127"/>
                  <a:gd name="T67" fmla="*/ 0 h 43"/>
                  <a:gd name="T68" fmla="*/ 0 w 127"/>
                  <a:gd name="T69" fmla="*/ 0 h 43"/>
                  <a:gd name="T70" fmla="*/ 0 w 127"/>
                  <a:gd name="T71" fmla="*/ 0 h 43"/>
                  <a:gd name="T72" fmla="*/ 0 w 127"/>
                  <a:gd name="T73" fmla="*/ 0 h 43"/>
                  <a:gd name="T74" fmla="*/ 0 w 127"/>
                  <a:gd name="T75" fmla="*/ 0 h 43"/>
                  <a:gd name="T76" fmla="*/ 0 w 127"/>
                  <a:gd name="T77" fmla="*/ 0 h 43"/>
                  <a:gd name="T78" fmla="*/ 0 w 127"/>
                  <a:gd name="T79" fmla="*/ 0 h 43"/>
                  <a:gd name="T80" fmla="*/ 0 w 127"/>
                  <a:gd name="T81" fmla="*/ 0 h 43"/>
                  <a:gd name="T82" fmla="*/ 0 w 127"/>
                  <a:gd name="T83" fmla="*/ 0 h 43"/>
                  <a:gd name="T84" fmla="*/ 0 w 127"/>
                  <a:gd name="T85" fmla="*/ 0 h 43"/>
                  <a:gd name="T86" fmla="*/ 0 w 127"/>
                  <a:gd name="T87" fmla="*/ 0 h 43"/>
                  <a:gd name="T88" fmla="*/ 0 w 127"/>
                  <a:gd name="T89" fmla="*/ 0 h 43"/>
                  <a:gd name="T90" fmla="*/ 0 w 127"/>
                  <a:gd name="T91" fmla="*/ 0 h 43"/>
                  <a:gd name="T92" fmla="*/ 0 w 127"/>
                  <a:gd name="T93" fmla="*/ 0 h 43"/>
                  <a:gd name="T94" fmla="*/ 0 w 127"/>
                  <a:gd name="T95" fmla="*/ 0 h 43"/>
                  <a:gd name="T96" fmla="*/ 0 w 127"/>
                  <a:gd name="T97" fmla="*/ 0 h 43"/>
                  <a:gd name="T98" fmla="*/ 0 w 127"/>
                  <a:gd name="T99" fmla="*/ 0 h 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7"/>
                  <a:gd name="T151" fmla="*/ 0 h 43"/>
                  <a:gd name="T152" fmla="*/ 127 w 127"/>
                  <a:gd name="T153" fmla="*/ 43 h 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7" h="43">
                    <a:moveTo>
                      <a:pt x="124" y="0"/>
                    </a:moveTo>
                    <a:lnTo>
                      <a:pt x="124" y="1"/>
                    </a:lnTo>
                    <a:lnTo>
                      <a:pt x="114" y="0"/>
                    </a:lnTo>
                    <a:lnTo>
                      <a:pt x="99" y="0"/>
                    </a:lnTo>
                    <a:lnTo>
                      <a:pt x="81" y="1"/>
                    </a:lnTo>
                    <a:lnTo>
                      <a:pt x="62" y="2"/>
                    </a:lnTo>
                    <a:lnTo>
                      <a:pt x="42" y="4"/>
                    </a:lnTo>
                    <a:lnTo>
                      <a:pt x="27" y="5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2" y="31"/>
                    </a:lnTo>
                    <a:lnTo>
                      <a:pt x="19" y="35"/>
                    </a:lnTo>
                    <a:lnTo>
                      <a:pt x="28" y="38"/>
                    </a:lnTo>
                    <a:lnTo>
                      <a:pt x="38" y="40"/>
                    </a:lnTo>
                    <a:lnTo>
                      <a:pt x="49" y="43"/>
                    </a:lnTo>
                    <a:lnTo>
                      <a:pt x="61" y="43"/>
                    </a:lnTo>
                    <a:lnTo>
                      <a:pt x="66" y="43"/>
                    </a:lnTo>
                    <a:lnTo>
                      <a:pt x="71" y="41"/>
                    </a:lnTo>
                    <a:lnTo>
                      <a:pt x="76" y="41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4" y="39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97" y="36"/>
                    </a:lnTo>
                    <a:lnTo>
                      <a:pt x="105" y="33"/>
                    </a:lnTo>
                    <a:lnTo>
                      <a:pt x="112" y="29"/>
                    </a:lnTo>
                    <a:lnTo>
                      <a:pt x="118" y="25"/>
                    </a:lnTo>
                    <a:lnTo>
                      <a:pt x="121" y="21"/>
                    </a:lnTo>
                    <a:lnTo>
                      <a:pt x="125" y="17"/>
                    </a:lnTo>
                    <a:lnTo>
                      <a:pt x="126" y="12"/>
                    </a:lnTo>
                    <a:lnTo>
                      <a:pt x="127" y="9"/>
                    </a:lnTo>
                    <a:lnTo>
                      <a:pt x="127" y="5"/>
                    </a:lnTo>
                    <a:lnTo>
                      <a:pt x="127" y="2"/>
                    </a:lnTo>
                    <a:lnTo>
                      <a:pt x="125" y="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8" name="Freeform 278"/>
              <p:cNvSpPr>
                <a:spLocks/>
              </p:cNvSpPr>
              <p:nvPr/>
            </p:nvSpPr>
            <p:spPr bwMode="auto">
              <a:xfrm>
                <a:off x="1912" y="2746"/>
                <a:ext cx="34" cy="9"/>
              </a:xfrm>
              <a:custGeom>
                <a:avLst/>
                <a:gdLst>
                  <a:gd name="T0" fmla="*/ 0 w 101"/>
                  <a:gd name="T1" fmla="*/ 0 h 28"/>
                  <a:gd name="T2" fmla="*/ 0 w 101"/>
                  <a:gd name="T3" fmla="*/ 0 h 28"/>
                  <a:gd name="T4" fmla="*/ 0 w 101"/>
                  <a:gd name="T5" fmla="*/ 0 h 28"/>
                  <a:gd name="T6" fmla="*/ 0 w 101"/>
                  <a:gd name="T7" fmla="*/ 0 h 28"/>
                  <a:gd name="T8" fmla="*/ 0 w 101"/>
                  <a:gd name="T9" fmla="*/ 0 h 28"/>
                  <a:gd name="T10" fmla="*/ 0 w 101"/>
                  <a:gd name="T11" fmla="*/ 0 h 28"/>
                  <a:gd name="T12" fmla="*/ 0 w 101"/>
                  <a:gd name="T13" fmla="*/ 0 h 28"/>
                  <a:gd name="T14" fmla="*/ 0 w 101"/>
                  <a:gd name="T15" fmla="*/ 0 h 28"/>
                  <a:gd name="T16" fmla="*/ 0 w 101"/>
                  <a:gd name="T17" fmla="*/ 0 h 28"/>
                  <a:gd name="T18" fmla="*/ 0 w 101"/>
                  <a:gd name="T19" fmla="*/ 0 h 28"/>
                  <a:gd name="T20" fmla="*/ 0 w 101"/>
                  <a:gd name="T21" fmla="*/ 0 h 28"/>
                  <a:gd name="T22" fmla="*/ 0 w 101"/>
                  <a:gd name="T23" fmla="*/ 0 h 28"/>
                  <a:gd name="T24" fmla="*/ 0 w 101"/>
                  <a:gd name="T25" fmla="*/ 0 h 28"/>
                  <a:gd name="T26" fmla="*/ 0 w 101"/>
                  <a:gd name="T27" fmla="*/ 0 h 28"/>
                  <a:gd name="T28" fmla="*/ 0 w 101"/>
                  <a:gd name="T29" fmla="*/ 0 h 28"/>
                  <a:gd name="T30" fmla="*/ 0 w 101"/>
                  <a:gd name="T31" fmla="*/ 0 h 28"/>
                  <a:gd name="T32" fmla="*/ 0 w 101"/>
                  <a:gd name="T33" fmla="*/ 0 h 28"/>
                  <a:gd name="T34" fmla="*/ 0 w 101"/>
                  <a:gd name="T35" fmla="*/ 0 h 28"/>
                  <a:gd name="T36" fmla="*/ 0 w 101"/>
                  <a:gd name="T37" fmla="*/ 0 h 28"/>
                  <a:gd name="T38" fmla="*/ 0 w 101"/>
                  <a:gd name="T39" fmla="*/ 0 h 28"/>
                  <a:gd name="T40" fmla="*/ 0 w 101"/>
                  <a:gd name="T41" fmla="*/ 0 h 28"/>
                  <a:gd name="T42" fmla="*/ 0 w 101"/>
                  <a:gd name="T43" fmla="*/ 0 h 28"/>
                  <a:gd name="T44" fmla="*/ 0 w 101"/>
                  <a:gd name="T45" fmla="*/ 0 h 28"/>
                  <a:gd name="T46" fmla="*/ 0 w 101"/>
                  <a:gd name="T47" fmla="*/ 0 h 28"/>
                  <a:gd name="T48" fmla="*/ 0 w 101"/>
                  <a:gd name="T49" fmla="*/ 0 h 28"/>
                  <a:gd name="T50" fmla="*/ 0 w 101"/>
                  <a:gd name="T51" fmla="*/ 0 h 28"/>
                  <a:gd name="T52" fmla="*/ 0 w 101"/>
                  <a:gd name="T53" fmla="*/ 0 h 28"/>
                  <a:gd name="T54" fmla="*/ 0 w 101"/>
                  <a:gd name="T55" fmla="*/ 0 h 28"/>
                  <a:gd name="T56" fmla="*/ 0 w 101"/>
                  <a:gd name="T57" fmla="*/ 0 h 28"/>
                  <a:gd name="T58" fmla="*/ 0 w 101"/>
                  <a:gd name="T59" fmla="*/ 0 h 28"/>
                  <a:gd name="T60" fmla="*/ 0 w 101"/>
                  <a:gd name="T61" fmla="*/ 0 h 28"/>
                  <a:gd name="T62" fmla="*/ 0 w 101"/>
                  <a:gd name="T63" fmla="*/ 0 h 28"/>
                  <a:gd name="T64" fmla="*/ 0 w 101"/>
                  <a:gd name="T65" fmla="*/ 0 h 28"/>
                  <a:gd name="T66" fmla="*/ 0 w 101"/>
                  <a:gd name="T67" fmla="*/ 0 h 28"/>
                  <a:gd name="T68" fmla="*/ 0 w 101"/>
                  <a:gd name="T69" fmla="*/ 0 h 28"/>
                  <a:gd name="T70" fmla="*/ 0 w 101"/>
                  <a:gd name="T71" fmla="*/ 0 h 28"/>
                  <a:gd name="T72" fmla="*/ 0 w 101"/>
                  <a:gd name="T73" fmla="*/ 0 h 28"/>
                  <a:gd name="T74" fmla="*/ 0 w 101"/>
                  <a:gd name="T75" fmla="*/ 0 h 28"/>
                  <a:gd name="T76" fmla="*/ 0 w 101"/>
                  <a:gd name="T77" fmla="*/ 0 h 28"/>
                  <a:gd name="T78" fmla="*/ 0 w 101"/>
                  <a:gd name="T79" fmla="*/ 0 h 28"/>
                  <a:gd name="T80" fmla="*/ 0 w 101"/>
                  <a:gd name="T81" fmla="*/ 0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28"/>
                  <a:gd name="T125" fmla="*/ 101 w 101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28">
                    <a:moveTo>
                      <a:pt x="62" y="26"/>
                    </a:moveTo>
                    <a:lnTo>
                      <a:pt x="59" y="26"/>
                    </a:lnTo>
                    <a:lnTo>
                      <a:pt x="56" y="28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8" y="24"/>
                    </a:lnTo>
                    <a:lnTo>
                      <a:pt x="21" y="23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8" y="3"/>
                    </a:lnTo>
                    <a:lnTo>
                      <a:pt x="44" y="2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85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1" y="1"/>
                    </a:lnTo>
                    <a:lnTo>
                      <a:pt x="101" y="2"/>
                    </a:lnTo>
                    <a:lnTo>
                      <a:pt x="100" y="4"/>
                    </a:lnTo>
                    <a:lnTo>
                      <a:pt x="99" y="7"/>
                    </a:lnTo>
                    <a:lnTo>
                      <a:pt x="98" y="9"/>
                    </a:lnTo>
                    <a:lnTo>
                      <a:pt x="95" y="11"/>
                    </a:lnTo>
                    <a:lnTo>
                      <a:pt x="93" y="14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8" y="22"/>
                    </a:lnTo>
                    <a:lnTo>
                      <a:pt x="70" y="24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19" name="Freeform 279"/>
              <p:cNvSpPr>
                <a:spLocks/>
              </p:cNvSpPr>
              <p:nvPr/>
            </p:nvSpPr>
            <p:spPr bwMode="auto">
              <a:xfrm>
                <a:off x="1902" y="2725"/>
                <a:ext cx="43" cy="15"/>
              </a:xfrm>
              <a:custGeom>
                <a:avLst/>
                <a:gdLst>
                  <a:gd name="T0" fmla="*/ 0 w 129"/>
                  <a:gd name="T1" fmla="*/ 0 h 44"/>
                  <a:gd name="T2" fmla="*/ 0 w 129"/>
                  <a:gd name="T3" fmla="*/ 0 h 44"/>
                  <a:gd name="T4" fmla="*/ 0 w 129"/>
                  <a:gd name="T5" fmla="*/ 0 h 44"/>
                  <a:gd name="T6" fmla="*/ 0 w 129"/>
                  <a:gd name="T7" fmla="*/ 0 h 44"/>
                  <a:gd name="T8" fmla="*/ 0 w 129"/>
                  <a:gd name="T9" fmla="*/ 0 h 44"/>
                  <a:gd name="T10" fmla="*/ 0 w 129"/>
                  <a:gd name="T11" fmla="*/ 0 h 44"/>
                  <a:gd name="T12" fmla="*/ 0 w 129"/>
                  <a:gd name="T13" fmla="*/ 0 h 44"/>
                  <a:gd name="T14" fmla="*/ 0 w 129"/>
                  <a:gd name="T15" fmla="*/ 0 h 44"/>
                  <a:gd name="T16" fmla="*/ 0 w 129"/>
                  <a:gd name="T17" fmla="*/ 0 h 44"/>
                  <a:gd name="T18" fmla="*/ 0 w 129"/>
                  <a:gd name="T19" fmla="*/ 0 h 44"/>
                  <a:gd name="T20" fmla="*/ 0 w 129"/>
                  <a:gd name="T21" fmla="*/ 0 h 44"/>
                  <a:gd name="T22" fmla="*/ 0 w 129"/>
                  <a:gd name="T23" fmla="*/ 0 h 44"/>
                  <a:gd name="T24" fmla="*/ 0 w 129"/>
                  <a:gd name="T25" fmla="*/ 0 h 44"/>
                  <a:gd name="T26" fmla="*/ 0 w 129"/>
                  <a:gd name="T27" fmla="*/ 0 h 44"/>
                  <a:gd name="T28" fmla="*/ 0 w 129"/>
                  <a:gd name="T29" fmla="*/ 0 h 44"/>
                  <a:gd name="T30" fmla="*/ 0 w 129"/>
                  <a:gd name="T31" fmla="*/ 0 h 44"/>
                  <a:gd name="T32" fmla="*/ 0 w 129"/>
                  <a:gd name="T33" fmla="*/ 0 h 44"/>
                  <a:gd name="T34" fmla="*/ 0 w 129"/>
                  <a:gd name="T35" fmla="*/ 0 h 44"/>
                  <a:gd name="T36" fmla="*/ 0 w 129"/>
                  <a:gd name="T37" fmla="*/ 0 h 44"/>
                  <a:gd name="T38" fmla="*/ 0 w 129"/>
                  <a:gd name="T39" fmla="*/ 0 h 44"/>
                  <a:gd name="T40" fmla="*/ 0 w 129"/>
                  <a:gd name="T41" fmla="*/ 0 h 44"/>
                  <a:gd name="T42" fmla="*/ 0 w 129"/>
                  <a:gd name="T43" fmla="*/ 0 h 44"/>
                  <a:gd name="T44" fmla="*/ 0 w 129"/>
                  <a:gd name="T45" fmla="*/ 0 h 44"/>
                  <a:gd name="T46" fmla="*/ 0 w 129"/>
                  <a:gd name="T47" fmla="*/ 0 h 44"/>
                  <a:gd name="T48" fmla="*/ 0 w 129"/>
                  <a:gd name="T49" fmla="*/ 0 h 44"/>
                  <a:gd name="T50" fmla="*/ 0 w 129"/>
                  <a:gd name="T51" fmla="*/ 0 h 44"/>
                  <a:gd name="T52" fmla="*/ 0 w 129"/>
                  <a:gd name="T53" fmla="*/ 0 h 44"/>
                  <a:gd name="T54" fmla="*/ 0 w 129"/>
                  <a:gd name="T55" fmla="*/ 0 h 44"/>
                  <a:gd name="T56" fmla="*/ 0 w 129"/>
                  <a:gd name="T57" fmla="*/ 0 h 44"/>
                  <a:gd name="T58" fmla="*/ 0 w 129"/>
                  <a:gd name="T59" fmla="*/ 0 h 44"/>
                  <a:gd name="T60" fmla="*/ 0 w 129"/>
                  <a:gd name="T61" fmla="*/ 0 h 44"/>
                  <a:gd name="T62" fmla="*/ 0 w 129"/>
                  <a:gd name="T63" fmla="*/ 0 h 44"/>
                  <a:gd name="T64" fmla="*/ 0 w 129"/>
                  <a:gd name="T65" fmla="*/ 0 h 44"/>
                  <a:gd name="T66" fmla="*/ 0 w 129"/>
                  <a:gd name="T67" fmla="*/ 0 h 44"/>
                  <a:gd name="T68" fmla="*/ 0 w 129"/>
                  <a:gd name="T69" fmla="*/ 0 h 44"/>
                  <a:gd name="T70" fmla="*/ 0 w 129"/>
                  <a:gd name="T71" fmla="*/ 0 h 44"/>
                  <a:gd name="T72" fmla="*/ 0 w 129"/>
                  <a:gd name="T73" fmla="*/ 0 h 44"/>
                  <a:gd name="T74" fmla="*/ 0 w 129"/>
                  <a:gd name="T75" fmla="*/ 0 h 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9"/>
                  <a:gd name="T115" fmla="*/ 0 h 44"/>
                  <a:gd name="T116" fmla="*/ 129 w 129"/>
                  <a:gd name="T117" fmla="*/ 44 h 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9" h="44">
                    <a:moveTo>
                      <a:pt x="64" y="41"/>
                    </a:moveTo>
                    <a:lnTo>
                      <a:pt x="66" y="41"/>
                    </a:lnTo>
                    <a:lnTo>
                      <a:pt x="68" y="41"/>
                    </a:lnTo>
                    <a:lnTo>
                      <a:pt x="69" y="41"/>
                    </a:lnTo>
                    <a:lnTo>
                      <a:pt x="72" y="41"/>
                    </a:lnTo>
                    <a:lnTo>
                      <a:pt x="72" y="40"/>
                    </a:lnTo>
                    <a:lnTo>
                      <a:pt x="81" y="38"/>
                    </a:lnTo>
                    <a:lnTo>
                      <a:pt x="90" y="37"/>
                    </a:lnTo>
                    <a:lnTo>
                      <a:pt x="98" y="37"/>
                    </a:lnTo>
                    <a:lnTo>
                      <a:pt x="107" y="36"/>
                    </a:lnTo>
                    <a:lnTo>
                      <a:pt x="112" y="35"/>
                    </a:lnTo>
                    <a:lnTo>
                      <a:pt x="119" y="34"/>
                    </a:lnTo>
                    <a:lnTo>
                      <a:pt x="123" y="33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29"/>
                    </a:lnTo>
                    <a:lnTo>
                      <a:pt x="129" y="27"/>
                    </a:lnTo>
                    <a:lnTo>
                      <a:pt x="129" y="24"/>
                    </a:lnTo>
                    <a:lnTo>
                      <a:pt x="126" y="20"/>
                    </a:lnTo>
                    <a:lnTo>
                      <a:pt x="122" y="15"/>
                    </a:lnTo>
                    <a:lnTo>
                      <a:pt x="116" y="10"/>
                    </a:lnTo>
                    <a:lnTo>
                      <a:pt x="108" y="6"/>
                    </a:lnTo>
                    <a:lnTo>
                      <a:pt x="97" y="2"/>
                    </a:lnTo>
                    <a:lnTo>
                      <a:pt x="85" y="0"/>
                    </a:lnTo>
                    <a:lnTo>
                      <a:pt x="69" y="0"/>
                    </a:lnTo>
                    <a:lnTo>
                      <a:pt x="52" y="1"/>
                    </a:lnTo>
                    <a:lnTo>
                      <a:pt x="47" y="2"/>
                    </a:lnTo>
                    <a:lnTo>
                      <a:pt x="41" y="2"/>
                    </a:lnTo>
                    <a:lnTo>
                      <a:pt x="37" y="4"/>
                    </a:lnTo>
                    <a:lnTo>
                      <a:pt x="32" y="5"/>
                    </a:lnTo>
                    <a:lnTo>
                      <a:pt x="28" y="7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8" y="19"/>
                    </a:lnTo>
                    <a:lnTo>
                      <a:pt x="3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4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5" y="43"/>
                    </a:lnTo>
                    <a:lnTo>
                      <a:pt x="31" y="43"/>
                    </a:lnTo>
                    <a:lnTo>
                      <a:pt x="36" y="43"/>
                    </a:lnTo>
                    <a:lnTo>
                      <a:pt x="43" y="42"/>
                    </a:lnTo>
                    <a:lnTo>
                      <a:pt x="48" y="42"/>
                    </a:lnTo>
                    <a:lnTo>
                      <a:pt x="53" y="42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0" name="Freeform 280"/>
              <p:cNvSpPr>
                <a:spLocks/>
              </p:cNvSpPr>
              <p:nvPr/>
            </p:nvSpPr>
            <p:spPr bwMode="auto">
              <a:xfrm>
                <a:off x="1943" y="2734"/>
                <a:ext cx="1" cy="1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1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1" name="Freeform 281"/>
              <p:cNvSpPr>
                <a:spLocks/>
              </p:cNvSpPr>
              <p:nvPr/>
            </p:nvSpPr>
            <p:spPr bwMode="auto">
              <a:xfrm>
                <a:off x="1907" y="2728"/>
                <a:ext cx="36" cy="9"/>
              </a:xfrm>
              <a:custGeom>
                <a:avLst/>
                <a:gdLst>
                  <a:gd name="T0" fmla="*/ 0 w 107"/>
                  <a:gd name="T1" fmla="*/ 0 h 28"/>
                  <a:gd name="T2" fmla="*/ 0 w 107"/>
                  <a:gd name="T3" fmla="*/ 0 h 28"/>
                  <a:gd name="T4" fmla="*/ 0 w 107"/>
                  <a:gd name="T5" fmla="*/ 0 h 28"/>
                  <a:gd name="T6" fmla="*/ 0 w 107"/>
                  <a:gd name="T7" fmla="*/ 0 h 28"/>
                  <a:gd name="T8" fmla="*/ 0 w 107"/>
                  <a:gd name="T9" fmla="*/ 0 h 28"/>
                  <a:gd name="T10" fmla="*/ 0 w 107"/>
                  <a:gd name="T11" fmla="*/ 0 h 28"/>
                  <a:gd name="T12" fmla="*/ 0 w 107"/>
                  <a:gd name="T13" fmla="*/ 0 h 28"/>
                  <a:gd name="T14" fmla="*/ 0 w 107"/>
                  <a:gd name="T15" fmla="*/ 0 h 28"/>
                  <a:gd name="T16" fmla="*/ 0 w 107"/>
                  <a:gd name="T17" fmla="*/ 0 h 28"/>
                  <a:gd name="T18" fmla="*/ 0 w 107"/>
                  <a:gd name="T19" fmla="*/ 0 h 28"/>
                  <a:gd name="T20" fmla="*/ 0 w 107"/>
                  <a:gd name="T21" fmla="*/ 0 h 28"/>
                  <a:gd name="T22" fmla="*/ 0 w 107"/>
                  <a:gd name="T23" fmla="*/ 0 h 28"/>
                  <a:gd name="T24" fmla="*/ 0 w 107"/>
                  <a:gd name="T25" fmla="*/ 0 h 28"/>
                  <a:gd name="T26" fmla="*/ 0 w 107"/>
                  <a:gd name="T27" fmla="*/ 0 h 28"/>
                  <a:gd name="T28" fmla="*/ 0 w 107"/>
                  <a:gd name="T29" fmla="*/ 0 h 28"/>
                  <a:gd name="T30" fmla="*/ 0 w 107"/>
                  <a:gd name="T31" fmla="*/ 0 h 28"/>
                  <a:gd name="T32" fmla="*/ 0 w 107"/>
                  <a:gd name="T33" fmla="*/ 0 h 28"/>
                  <a:gd name="T34" fmla="*/ 0 w 107"/>
                  <a:gd name="T35" fmla="*/ 0 h 28"/>
                  <a:gd name="T36" fmla="*/ 0 w 107"/>
                  <a:gd name="T37" fmla="*/ 0 h 28"/>
                  <a:gd name="T38" fmla="*/ 0 w 107"/>
                  <a:gd name="T39" fmla="*/ 0 h 28"/>
                  <a:gd name="T40" fmla="*/ 0 w 107"/>
                  <a:gd name="T41" fmla="*/ 0 h 28"/>
                  <a:gd name="T42" fmla="*/ 0 w 107"/>
                  <a:gd name="T43" fmla="*/ 0 h 28"/>
                  <a:gd name="T44" fmla="*/ 0 w 107"/>
                  <a:gd name="T45" fmla="*/ 0 h 28"/>
                  <a:gd name="T46" fmla="*/ 0 w 107"/>
                  <a:gd name="T47" fmla="*/ 0 h 28"/>
                  <a:gd name="T48" fmla="*/ 0 w 107"/>
                  <a:gd name="T49" fmla="*/ 0 h 28"/>
                  <a:gd name="T50" fmla="*/ 0 w 107"/>
                  <a:gd name="T51" fmla="*/ 0 h 28"/>
                  <a:gd name="T52" fmla="*/ 0 w 107"/>
                  <a:gd name="T53" fmla="*/ 0 h 28"/>
                  <a:gd name="T54" fmla="*/ 0 w 107"/>
                  <a:gd name="T55" fmla="*/ 0 h 28"/>
                  <a:gd name="T56" fmla="*/ 0 w 107"/>
                  <a:gd name="T57" fmla="*/ 0 h 28"/>
                  <a:gd name="T58" fmla="*/ 0 w 107"/>
                  <a:gd name="T59" fmla="*/ 0 h 28"/>
                  <a:gd name="T60" fmla="*/ 0 w 107"/>
                  <a:gd name="T61" fmla="*/ 0 h 28"/>
                  <a:gd name="T62" fmla="*/ 0 w 107"/>
                  <a:gd name="T63" fmla="*/ 0 h 28"/>
                  <a:gd name="T64" fmla="*/ 0 w 107"/>
                  <a:gd name="T65" fmla="*/ 0 h 28"/>
                  <a:gd name="T66" fmla="*/ 0 w 107"/>
                  <a:gd name="T67" fmla="*/ 0 h 28"/>
                  <a:gd name="T68" fmla="*/ 0 w 107"/>
                  <a:gd name="T69" fmla="*/ 0 h 28"/>
                  <a:gd name="T70" fmla="*/ 0 w 107"/>
                  <a:gd name="T71" fmla="*/ 0 h 28"/>
                  <a:gd name="T72" fmla="*/ 0 w 107"/>
                  <a:gd name="T73" fmla="*/ 0 h 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7"/>
                  <a:gd name="T112" fmla="*/ 0 h 28"/>
                  <a:gd name="T113" fmla="*/ 107 w 107"/>
                  <a:gd name="T114" fmla="*/ 28 h 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7" h="28">
                    <a:moveTo>
                      <a:pt x="38" y="1"/>
                    </a:moveTo>
                    <a:lnTo>
                      <a:pt x="52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82" y="2"/>
                    </a:lnTo>
                    <a:lnTo>
                      <a:pt x="88" y="5"/>
                    </a:lnTo>
                    <a:lnTo>
                      <a:pt x="94" y="8"/>
                    </a:lnTo>
                    <a:lnTo>
                      <a:pt x="99" y="10"/>
                    </a:lnTo>
                    <a:lnTo>
                      <a:pt x="101" y="13"/>
                    </a:lnTo>
                    <a:lnTo>
                      <a:pt x="103" y="14"/>
                    </a:lnTo>
                    <a:lnTo>
                      <a:pt x="106" y="16"/>
                    </a:lnTo>
                    <a:lnTo>
                      <a:pt x="107" y="17"/>
                    </a:lnTo>
                    <a:lnTo>
                      <a:pt x="107" y="20"/>
                    </a:lnTo>
                    <a:lnTo>
                      <a:pt x="103" y="21"/>
                    </a:lnTo>
                    <a:lnTo>
                      <a:pt x="96" y="22"/>
                    </a:lnTo>
                    <a:lnTo>
                      <a:pt x="88" y="23"/>
                    </a:lnTo>
                    <a:lnTo>
                      <a:pt x="79" y="23"/>
                    </a:lnTo>
                    <a:lnTo>
                      <a:pt x="68" y="24"/>
                    </a:lnTo>
                    <a:lnTo>
                      <a:pt x="57" y="26"/>
                    </a:lnTo>
                    <a:lnTo>
                      <a:pt x="45" y="27"/>
                    </a:lnTo>
                    <a:lnTo>
                      <a:pt x="33" y="28"/>
                    </a:lnTo>
                    <a:lnTo>
                      <a:pt x="29" y="28"/>
                    </a:lnTo>
                    <a:lnTo>
                      <a:pt x="24" y="27"/>
                    </a:lnTo>
                    <a:lnTo>
                      <a:pt x="18" y="26"/>
                    </a:lnTo>
                    <a:lnTo>
                      <a:pt x="11" y="24"/>
                    </a:lnTo>
                    <a:lnTo>
                      <a:pt x="6" y="23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11" y="8"/>
                    </a:lnTo>
                    <a:lnTo>
                      <a:pt x="20" y="5"/>
                    </a:lnTo>
                    <a:lnTo>
                      <a:pt x="28" y="2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2" name="Freeform 282"/>
              <p:cNvSpPr>
                <a:spLocks/>
              </p:cNvSpPr>
              <p:nvPr/>
            </p:nvSpPr>
            <p:spPr bwMode="auto">
              <a:xfrm>
                <a:off x="1765" y="2551"/>
                <a:ext cx="218" cy="168"/>
              </a:xfrm>
              <a:custGeom>
                <a:avLst/>
                <a:gdLst>
                  <a:gd name="T0" fmla="*/ 1 w 652"/>
                  <a:gd name="T1" fmla="*/ 1 h 505"/>
                  <a:gd name="T2" fmla="*/ 1 w 652"/>
                  <a:gd name="T3" fmla="*/ 1 h 505"/>
                  <a:gd name="T4" fmla="*/ 1 w 652"/>
                  <a:gd name="T5" fmla="*/ 1 h 505"/>
                  <a:gd name="T6" fmla="*/ 1 w 652"/>
                  <a:gd name="T7" fmla="*/ 0 h 505"/>
                  <a:gd name="T8" fmla="*/ 1 w 652"/>
                  <a:gd name="T9" fmla="*/ 0 h 505"/>
                  <a:gd name="T10" fmla="*/ 1 w 652"/>
                  <a:gd name="T11" fmla="*/ 0 h 505"/>
                  <a:gd name="T12" fmla="*/ 1 w 652"/>
                  <a:gd name="T13" fmla="*/ 0 h 505"/>
                  <a:gd name="T14" fmla="*/ 1 w 652"/>
                  <a:gd name="T15" fmla="*/ 0 h 505"/>
                  <a:gd name="T16" fmla="*/ 1 w 652"/>
                  <a:gd name="T17" fmla="*/ 0 h 505"/>
                  <a:gd name="T18" fmla="*/ 1 w 652"/>
                  <a:gd name="T19" fmla="*/ 0 h 505"/>
                  <a:gd name="T20" fmla="*/ 1 w 652"/>
                  <a:gd name="T21" fmla="*/ 0 h 505"/>
                  <a:gd name="T22" fmla="*/ 0 w 652"/>
                  <a:gd name="T23" fmla="*/ 0 h 505"/>
                  <a:gd name="T24" fmla="*/ 0 w 652"/>
                  <a:gd name="T25" fmla="*/ 0 h 505"/>
                  <a:gd name="T26" fmla="*/ 0 w 652"/>
                  <a:gd name="T27" fmla="*/ 0 h 505"/>
                  <a:gd name="T28" fmla="*/ 0 w 652"/>
                  <a:gd name="T29" fmla="*/ 0 h 505"/>
                  <a:gd name="T30" fmla="*/ 0 w 652"/>
                  <a:gd name="T31" fmla="*/ 0 h 505"/>
                  <a:gd name="T32" fmla="*/ 0 w 652"/>
                  <a:gd name="T33" fmla="*/ 0 h 505"/>
                  <a:gd name="T34" fmla="*/ 0 w 652"/>
                  <a:gd name="T35" fmla="*/ 0 h 505"/>
                  <a:gd name="T36" fmla="*/ 0 w 652"/>
                  <a:gd name="T37" fmla="*/ 0 h 505"/>
                  <a:gd name="T38" fmla="*/ 0 w 652"/>
                  <a:gd name="T39" fmla="*/ 0 h 505"/>
                  <a:gd name="T40" fmla="*/ 0 w 652"/>
                  <a:gd name="T41" fmla="*/ 0 h 505"/>
                  <a:gd name="T42" fmla="*/ 0 w 652"/>
                  <a:gd name="T43" fmla="*/ 0 h 505"/>
                  <a:gd name="T44" fmla="*/ 0 w 652"/>
                  <a:gd name="T45" fmla="*/ 0 h 505"/>
                  <a:gd name="T46" fmla="*/ 0 w 652"/>
                  <a:gd name="T47" fmla="*/ 0 h 505"/>
                  <a:gd name="T48" fmla="*/ 0 w 652"/>
                  <a:gd name="T49" fmla="*/ 0 h 505"/>
                  <a:gd name="T50" fmla="*/ 0 w 652"/>
                  <a:gd name="T51" fmla="*/ 0 h 505"/>
                  <a:gd name="T52" fmla="*/ 0 w 652"/>
                  <a:gd name="T53" fmla="*/ 0 h 505"/>
                  <a:gd name="T54" fmla="*/ 0 w 652"/>
                  <a:gd name="T55" fmla="*/ 1 h 505"/>
                  <a:gd name="T56" fmla="*/ 0 w 652"/>
                  <a:gd name="T57" fmla="*/ 1 h 505"/>
                  <a:gd name="T58" fmla="*/ 0 w 652"/>
                  <a:gd name="T59" fmla="*/ 1 h 505"/>
                  <a:gd name="T60" fmla="*/ 0 w 652"/>
                  <a:gd name="T61" fmla="*/ 1 h 505"/>
                  <a:gd name="T62" fmla="*/ 0 w 652"/>
                  <a:gd name="T63" fmla="*/ 1 h 505"/>
                  <a:gd name="T64" fmla="*/ 0 w 652"/>
                  <a:gd name="T65" fmla="*/ 1 h 505"/>
                  <a:gd name="T66" fmla="*/ 0 w 652"/>
                  <a:gd name="T67" fmla="*/ 1 h 505"/>
                  <a:gd name="T68" fmla="*/ 0 w 652"/>
                  <a:gd name="T69" fmla="*/ 1 h 505"/>
                  <a:gd name="T70" fmla="*/ 1 w 652"/>
                  <a:gd name="T71" fmla="*/ 1 h 505"/>
                  <a:gd name="T72" fmla="*/ 1 w 652"/>
                  <a:gd name="T73" fmla="*/ 1 h 505"/>
                  <a:gd name="T74" fmla="*/ 1 w 652"/>
                  <a:gd name="T75" fmla="*/ 1 h 505"/>
                  <a:gd name="T76" fmla="*/ 1 w 652"/>
                  <a:gd name="T77" fmla="*/ 1 h 505"/>
                  <a:gd name="T78" fmla="*/ 1 w 652"/>
                  <a:gd name="T79" fmla="*/ 1 h 505"/>
                  <a:gd name="T80" fmla="*/ 1 w 652"/>
                  <a:gd name="T81" fmla="*/ 1 h 505"/>
                  <a:gd name="T82" fmla="*/ 1 w 652"/>
                  <a:gd name="T83" fmla="*/ 1 h 505"/>
                  <a:gd name="T84" fmla="*/ 1 w 652"/>
                  <a:gd name="T85" fmla="*/ 1 h 505"/>
                  <a:gd name="T86" fmla="*/ 1 w 652"/>
                  <a:gd name="T87" fmla="*/ 1 h 505"/>
                  <a:gd name="T88" fmla="*/ 1 w 652"/>
                  <a:gd name="T89" fmla="*/ 1 h 505"/>
                  <a:gd name="T90" fmla="*/ 1 w 652"/>
                  <a:gd name="T91" fmla="*/ 1 h 505"/>
                  <a:gd name="T92" fmla="*/ 1 w 652"/>
                  <a:gd name="T93" fmla="*/ 1 h 505"/>
                  <a:gd name="T94" fmla="*/ 1 w 652"/>
                  <a:gd name="T95" fmla="*/ 1 h 5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52"/>
                  <a:gd name="T145" fmla="*/ 0 h 505"/>
                  <a:gd name="T146" fmla="*/ 652 w 652"/>
                  <a:gd name="T147" fmla="*/ 505 h 5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52" h="505">
                    <a:moveTo>
                      <a:pt x="652" y="447"/>
                    </a:moveTo>
                    <a:lnTo>
                      <a:pt x="652" y="447"/>
                    </a:lnTo>
                    <a:lnTo>
                      <a:pt x="652" y="446"/>
                    </a:lnTo>
                    <a:lnTo>
                      <a:pt x="650" y="446"/>
                    </a:lnTo>
                    <a:lnTo>
                      <a:pt x="642" y="422"/>
                    </a:lnTo>
                    <a:lnTo>
                      <a:pt x="622" y="371"/>
                    </a:lnTo>
                    <a:lnTo>
                      <a:pt x="596" y="304"/>
                    </a:lnTo>
                    <a:lnTo>
                      <a:pt x="567" y="230"/>
                    </a:lnTo>
                    <a:lnTo>
                      <a:pt x="535" y="156"/>
                    </a:lnTo>
                    <a:lnTo>
                      <a:pt x="507" y="90"/>
                    </a:lnTo>
                    <a:lnTo>
                      <a:pt x="486" y="42"/>
                    </a:lnTo>
                    <a:lnTo>
                      <a:pt x="475" y="20"/>
                    </a:lnTo>
                    <a:lnTo>
                      <a:pt x="470" y="17"/>
                    </a:lnTo>
                    <a:lnTo>
                      <a:pt x="464" y="14"/>
                    </a:lnTo>
                    <a:lnTo>
                      <a:pt x="455" y="11"/>
                    </a:lnTo>
                    <a:lnTo>
                      <a:pt x="445" y="9"/>
                    </a:lnTo>
                    <a:lnTo>
                      <a:pt x="432" y="8"/>
                    </a:lnTo>
                    <a:lnTo>
                      <a:pt x="418" y="6"/>
                    </a:lnTo>
                    <a:lnTo>
                      <a:pt x="403" y="4"/>
                    </a:lnTo>
                    <a:lnTo>
                      <a:pt x="386" y="3"/>
                    </a:lnTo>
                    <a:lnTo>
                      <a:pt x="369" y="2"/>
                    </a:lnTo>
                    <a:lnTo>
                      <a:pt x="351" y="2"/>
                    </a:lnTo>
                    <a:lnTo>
                      <a:pt x="334" y="1"/>
                    </a:lnTo>
                    <a:lnTo>
                      <a:pt x="317" y="1"/>
                    </a:lnTo>
                    <a:lnTo>
                      <a:pt x="299" y="0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4" y="1"/>
                    </a:lnTo>
                    <a:lnTo>
                      <a:pt x="155" y="1"/>
                    </a:lnTo>
                    <a:lnTo>
                      <a:pt x="136" y="1"/>
                    </a:lnTo>
                    <a:lnTo>
                      <a:pt x="118" y="2"/>
                    </a:lnTo>
                    <a:lnTo>
                      <a:pt x="100" y="3"/>
                    </a:lnTo>
                    <a:lnTo>
                      <a:pt x="84" y="3"/>
                    </a:lnTo>
                    <a:lnTo>
                      <a:pt x="69" y="4"/>
                    </a:lnTo>
                    <a:lnTo>
                      <a:pt x="55" y="6"/>
                    </a:lnTo>
                    <a:lnTo>
                      <a:pt x="42" y="7"/>
                    </a:lnTo>
                    <a:lnTo>
                      <a:pt x="30" y="9"/>
                    </a:lnTo>
                    <a:lnTo>
                      <a:pt x="20" y="10"/>
                    </a:lnTo>
                    <a:lnTo>
                      <a:pt x="12" y="11"/>
                    </a:lnTo>
                    <a:lnTo>
                      <a:pt x="6" y="14"/>
                    </a:lnTo>
                    <a:lnTo>
                      <a:pt x="3" y="15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6" y="53"/>
                    </a:lnTo>
                    <a:lnTo>
                      <a:pt x="21" y="108"/>
                    </a:lnTo>
                    <a:lnTo>
                      <a:pt x="44" y="179"/>
                    </a:lnTo>
                    <a:lnTo>
                      <a:pt x="72" y="258"/>
                    </a:lnTo>
                    <a:lnTo>
                      <a:pt x="101" y="338"/>
                    </a:lnTo>
                    <a:lnTo>
                      <a:pt x="128" y="409"/>
                    </a:lnTo>
                    <a:lnTo>
                      <a:pt x="150" y="465"/>
                    </a:lnTo>
                    <a:lnTo>
                      <a:pt x="164" y="496"/>
                    </a:lnTo>
                    <a:lnTo>
                      <a:pt x="164" y="498"/>
                    </a:lnTo>
                    <a:lnTo>
                      <a:pt x="165" y="500"/>
                    </a:lnTo>
                    <a:lnTo>
                      <a:pt x="167" y="501"/>
                    </a:lnTo>
                    <a:lnTo>
                      <a:pt x="169" y="501"/>
                    </a:lnTo>
                    <a:lnTo>
                      <a:pt x="174" y="502"/>
                    </a:lnTo>
                    <a:lnTo>
                      <a:pt x="182" y="504"/>
                    </a:lnTo>
                    <a:lnTo>
                      <a:pt x="191" y="504"/>
                    </a:lnTo>
                    <a:lnTo>
                      <a:pt x="204" y="505"/>
                    </a:lnTo>
                    <a:lnTo>
                      <a:pt x="219" y="505"/>
                    </a:lnTo>
                    <a:lnTo>
                      <a:pt x="236" y="504"/>
                    </a:lnTo>
                    <a:lnTo>
                      <a:pt x="257" y="504"/>
                    </a:lnTo>
                    <a:lnTo>
                      <a:pt x="282" y="502"/>
                    </a:lnTo>
                    <a:lnTo>
                      <a:pt x="307" y="501"/>
                    </a:lnTo>
                    <a:lnTo>
                      <a:pt x="336" y="498"/>
                    </a:lnTo>
                    <a:lnTo>
                      <a:pt x="369" y="496"/>
                    </a:lnTo>
                    <a:lnTo>
                      <a:pt x="405" y="493"/>
                    </a:lnTo>
                    <a:lnTo>
                      <a:pt x="443" y="489"/>
                    </a:lnTo>
                    <a:lnTo>
                      <a:pt x="485" y="486"/>
                    </a:lnTo>
                    <a:lnTo>
                      <a:pt x="529" y="481"/>
                    </a:lnTo>
                    <a:lnTo>
                      <a:pt x="578" y="476"/>
                    </a:lnTo>
                    <a:lnTo>
                      <a:pt x="606" y="474"/>
                    </a:lnTo>
                    <a:lnTo>
                      <a:pt x="613" y="473"/>
                    </a:lnTo>
                    <a:lnTo>
                      <a:pt x="620" y="472"/>
                    </a:lnTo>
                    <a:lnTo>
                      <a:pt x="625" y="472"/>
                    </a:lnTo>
                    <a:lnTo>
                      <a:pt x="629" y="471"/>
                    </a:lnTo>
                    <a:lnTo>
                      <a:pt x="629" y="472"/>
                    </a:lnTo>
                    <a:lnTo>
                      <a:pt x="631" y="471"/>
                    </a:lnTo>
                    <a:lnTo>
                      <a:pt x="634" y="471"/>
                    </a:lnTo>
                    <a:lnTo>
                      <a:pt x="635" y="471"/>
                    </a:lnTo>
                    <a:lnTo>
                      <a:pt x="636" y="469"/>
                    </a:lnTo>
                    <a:lnTo>
                      <a:pt x="638" y="469"/>
                    </a:lnTo>
                    <a:lnTo>
                      <a:pt x="639" y="469"/>
                    </a:lnTo>
                    <a:lnTo>
                      <a:pt x="642" y="468"/>
                    </a:lnTo>
                    <a:lnTo>
                      <a:pt x="641" y="468"/>
                    </a:lnTo>
                    <a:lnTo>
                      <a:pt x="646" y="464"/>
                    </a:lnTo>
                    <a:lnTo>
                      <a:pt x="649" y="458"/>
                    </a:lnTo>
                    <a:lnTo>
                      <a:pt x="652" y="452"/>
                    </a:lnTo>
                    <a:lnTo>
                      <a:pt x="652" y="44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3" name="Freeform 283"/>
              <p:cNvSpPr>
                <a:spLocks/>
              </p:cNvSpPr>
              <p:nvPr/>
            </p:nvSpPr>
            <p:spPr bwMode="auto">
              <a:xfrm>
                <a:off x="1769" y="2554"/>
                <a:ext cx="210" cy="162"/>
              </a:xfrm>
              <a:custGeom>
                <a:avLst/>
                <a:gdLst>
                  <a:gd name="T0" fmla="*/ 0 w 630"/>
                  <a:gd name="T1" fmla="*/ 0 h 485"/>
                  <a:gd name="T2" fmla="*/ 0 w 630"/>
                  <a:gd name="T3" fmla="*/ 0 h 485"/>
                  <a:gd name="T4" fmla="*/ 0 w 630"/>
                  <a:gd name="T5" fmla="*/ 0 h 485"/>
                  <a:gd name="T6" fmla="*/ 0 w 630"/>
                  <a:gd name="T7" fmla="*/ 0 h 485"/>
                  <a:gd name="T8" fmla="*/ 0 w 630"/>
                  <a:gd name="T9" fmla="*/ 0 h 485"/>
                  <a:gd name="T10" fmla="*/ 0 w 630"/>
                  <a:gd name="T11" fmla="*/ 0 h 485"/>
                  <a:gd name="T12" fmla="*/ 0 w 630"/>
                  <a:gd name="T13" fmla="*/ 0 h 485"/>
                  <a:gd name="T14" fmla="*/ 0 w 630"/>
                  <a:gd name="T15" fmla="*/ 0 h 485"/>
                  <a:gd name="T16" fmla="*/ 0 w 630"/>
                  <a:gd name="T17" fmla="*/ 0 h 485"/>
                  <a:gd name="T18" fmla="*/ 0 w 630"/>
                  <a:gd name="T19" fmla="*/ 0 h 485"/>
                  <a:gd name="T20" fmla="*/ 0 w 630"/>
                  <a:gd name="T21" fmla="*/ 0 h 485"/>
                  <a:gd name="T22" fmla="*/ 0 w 630"/>
                  <a:gd name="T23" fmla="*/ 0 h 485"/>
                  <a:gd name="T24" fmla="*/ 1 w 630"/>
                  <a:gd name="T25" fmla="*/ 0 h 485"/>
                  <a:gd name="T26" fmla="*/ 1 w 630"/>
                  <a:gd name="T27" fmla="*/ 0 h 485"/>
                  <a:gd name="T28" fmla="*/ 1 w 630"/>
                  <a:gd name="T29" fmla="*/ 0 h 485"/>
                  <a:gd name="T30" fmla="*/ 1 w 630"/>
                  <a:gd name="T31" fmla="*/ 0 h 485"/>
                  <a:gd name="T32" fmla="*/ 1 w 630"/>
                  <a:gd name="T33" fmla="*/ 0 h 485"/>
                  <a:gd name="T34" fmla="*/ 1 w 630"/>
                  <a:gd name="T35" fmla="*/ 0 h 485"/>
                  <a:gd name="T36" fmla="*/ 1 w 630"/>
                  <a:gd name="T37" fmla="*/ 0 h 485"/>
                  <a:gd name="T38" fmla="*/ 1 w 630"/>
                  <a:gd name="T39" fmla="*/ 0 h 485"/>
                  <a:gd name="T40" fmla="*/ 1 w 630"/>
                  <a:gd name="T41" fmla="*/ 0 h 485"/>
                  <a:gd name="T42" fmla="*/ 1 w 630"/>
                  <a:gd name="T43" fmla="*/ 0 h 485"/>
                  <a:gd name="T44" fmla="*/ 1 w 630"/>
                  <a:gd name="T45" fmla="*/ 1 h 485"/>
                  <a:gd name="T46" fmla="*/ 1 w 630"/>
                  <a:gd name="T47" fmla="*/ 1 h 485"/>
                  <a:gd name="T48" fmla="*/ 1 w 630"/>
                  <a:gd name="T49" fmla="*/ 1 h 485"/>
                  <a:gd name="T50" fmla="*/ 1 w 630"/>
                  <a:gd name="T51" fmla="*/ 1 h 485"/>
                  <a:gd name="T52" fmla="*/ 1 w 630"/>
                  <a:gd name="T53" fmla="*/ 1 h 485"/>
                  <a:gd name="T54" fmla="*/ 1 w 630"/>
                  <a:gd name="T55" fmla="*/ 1 h 485"/>
                  <a:gd name="T56" fmla="*/ 1 w 630"/>
                  <a:gd name="T57" fmla="*/ 1 h 485"/>
                  <a:gd name="T58" fmla="*/ 1 w 630"/>
                  <a:gd name="T59" fmla="*/ 1 h 485"/>
                  <a:gd name="T60" fmla="*/ 1 w 630"/>
                  <a:gd name="T61" fmla="*/ 1 h 485"/>
                  <a:gd name="T62" fmla="*/ 1 w 630"/>
                  <a:gd name="T63" fmla="*/ 1 h 485"/>
                  <a:gd name="T64" fmla="*/ 1 w 630"/>
                  <a:gd name="T65" fmla="*/ 1 h 485"/>
                  <a:gd name="T66" fmla="*/ 1 w 630"/>
                  <a:gd name="T67" fmla="*/ 1 h 485"/>
                  <a:gd name="T68" fmla="*/ 1 w 630"/>
                  <a:gd name="T69" fmla="*/ 1 h 485"/>
                  <a:gd name="T70" fmla="*/ 1 w 630"/>
                  <a:gd name="T71" fmla="*/ 1 h 485"/>
                  <a:gd name="T72" fmla="*/ 1 w 630"/>
                  <a:gd name="T73" fmla="*/ 1 h 485"/>
                  <a:gd name="T74" fmla="*/ 1 w 630"/>
                  <a:gd name="T75" fmla="*/ 1 h 485"/>
                  <a:gd name="T76" fmla="*/ 1 w 630"/>
                  <a:gd name="T77" fmla="*/ 1 h 485"/>
                  <a:gd name="T78" fmla="*/ 1 w 630"/>
                  <a:gd name="T79" fmla="*/ 1 h 485"/>
                  <a:gd name="T80" fmla="*/ 1 w 630"/>
                  <a:gd name="T81" fmla="*/ 1 h 485"/>
                  <a:gd name="T82" fmla="*/ 1 w 630"/>
                  <a:gd name="T83" fmla="*/ 1 h 485"/>
                  <a:gd name="T84" fmla="*/ 1 w 630"/>
                  <a:gd name="T85" fmla="*/ 1 h 485"/>
                  <a:gd name="T86" fmla="*/ 1 w 630"/>
                  <a:gd name="T87" fmla="*/ 1 h 485"/>
                  <a:gd name="T88" fmla="*/ 0 w 630"/>
                  <a:gd name="T89" fmla="*/ 1 h 485"/>
                  <a:gd name="T90" fmla="*/ 0 w 630"/>
                  <a:gd name="T91" fmla="*/ 1 h 485"/>
                  <a:gd name="T92" fmla="*/ 0 w 630"/>
                  <a:gd name="T93" fmla="*/ 1 h 485"/>
                  <a:gd name="T94" fmla="*/ 0 w 630"/>
                  <a:gd name="T95" fmla="*/ 1 h 485"/>
                  <a:gd name="T96" fmla="*/ 0 w 630"/>
                  <a:gd name="T97" fmla="*/ 1 h 485"/>
                  <a:gd name="T98" fmla="*/ 0 w 630"/>
                  <a:gd name="T99" fmla="*/ 1 h 485"/>
                  <a:gd name="T100" fmla="*/ 0 w 630"/>
                  <a:gd name="T101" fmla="*/ 1 h 485"/>
                  <a:gd name="T102" fmla="*/ 0 w 630"/>
                  <a:gd name="T103" fmla="*/ 1 h 485"/>
                  <a:gd name="T104" fmla="*/ 0 w 630"/>
                  <a:gd name="T105" fmla="*/ 1 h 485"/>
                  <a:gd name="T106" fmla="*/ 0 w 630"/>
                  <a:gd name="T107" fmla="*/ 1 h 485"/>
                  <a:gd name="T108" fmla="*/ 0 w 630"/>
                  <a:gd name="T109" fmla="*/ 1 h 485"/>
                  <a:gd name="T110" fmla="*/ 0 w 630"/>
                  <a:gd name="T111" fmla="*/ 0 h 485"/>
                  <a:gd name="T112" fmla="*/ 0 w 630"/>
                  <a:gd name="T113" fmla="*/ 0 h 485"/>
                  <a:gd name="T114" fmla="*/ 0 w 630"/>
                  <a:gd name="T115" fmla="*/ 0 h 485"/>
                  <a:gd name="T116" fmla="*/ 0 w 630"/>
                  <a:gd name="T117" fmla="*/ 0 h 485"/>
                  <a:gd name="T118" fmla="*/ 0 w 630"/>
                  <a:gd name="T119" fmla="*/ 0 h 485"/>
                  <a:gd name="T120" fmla="*/ 0 w 630"/>
                  <a:gd name="T121" fmla="*/ 0 h 4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30"/>
                  <a:gd name="T184" fmla="*/ 0 h 485"/>
                  <a:gd name="T185" fmla="*/ 630 w 630"/>
                  <a:gd name="T186" fmla="*/ 485 h 4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30" h="485">
                    <a:moveTo>
                      <a:pt x="0" y="14"/>
                    </a:moveTo>
                    <a:lnTo>
                      <a:pt x="13" y="11"/>
                    </a:lnTo>
                    <a:lnTo>
                      <a:pt x="33" y="7"/>
                    </a:lnTo>
                    <a:lnTo>
                      <a:pt x="59" y="5"/>
                    </a:lnTo>
                    <a:lnTo>
                      <a:pt x="89" y="4"/>
                    </a:lnTo>
                    <a:lnTo>
                      <a:pt x="124" y="1"/>
                    </a:lnTo>
                    <a:lnTo>
                      <a:pt x="161" y="0"/>
                    </a:lnTo>
                    <a:lnTo>
                      <a:pt x="200" y="0"/>
                    </a:lnTo>
                    <a:lnTo>
                      <a:pt x="239" y="0"/>
                    </a:lnTo>
                    <a:lnTo>
                      <a:pt x="279" y="0"/>
                    </a:lnTo>
                    <a:lnTo>
                      <a:pt x="317" y="1"/>
                    </a:lnTo>
                    <a:lnTo>
                      <a:pt x="352" y="3"/>
                    </a:lnTo>
                    <a:lnTo>
                      <a:pt x="383" y="5"/>
                    </a:lnTo>
                    <a:lnTo>
                      <a:pt x="411" y="7"/>
                    </a:lnTo>
                    <a:lnTo>
                      <a:pt x="434" y="10"/>
                    </a:lnTo>
                    <a:lnTo>
                      <a:pt x="449" y="13"/>
                    </a:lnTo>
                    <a:lnTo>
                      <a:pt x="457" y="17"/>
                    </a:lnTo>
                    <a:lnTo>
                      <a:pt x="468" y="39"/>
                    </a:lnTo>
                    <a:lnTo>
                      <a:pt x="489" y="86"/>
                    </a:lnTo>
                    <a:lnTo>
                      <a:pt x="516" y="151"/>
                    </a:lnTo>
                    <a:lnTo>
                      <a:pt x="546" y="225"/>
                    </a:lnTo>
                    <a:lnTo>
                      <a:pt x="577" y="299"/>
                    </a:lnTo>
                    <a:lnTo>
                      <a:pt x="602" y="365"/>
                    </a:lnTo>
                    <a:lnTo>
                      <a:pt x="622" y="414"/>
                    </a:lnTo>
                    <a:lnTo>
                      <a:pt x="630" y="438"/>
                    </a:lnTo>
                    <a:lnTo>
                      <a:pt x="629" y="441"/>
                    </a:lnTo>
                    <a:lnTo>
                      <a:pt x="628" y="445"/>
                    </a:lnTo>
                    <a:lnTo>
                      <a:pt x="625" y="449"/>
                    </a:lnTo>
                    <a:lnTo>
                      <a:pt x="622" y="450"/>
                    </a:lnTo>
                    <a:lnTo>
                      <a:pt x="620" y="450"/>
                    </a:lnTo>
                    <a:lnTo>
                      <a:pt x="614" y="451"/>
                    </a:lnTo>
                    <a:lnTo>
                      <a:pt x="604" y="452"/>
                    </a:lnTo>
                    <a:lnTo>
                      <a:pt x="594" y="452"/>
                    </a:lnTo>
                    <a:lnTo>
                      <a:pt x="584" y="454"/>
                    </a:lnTo>
                    <a:lnTo>
                      <a:pt x="575" y="455"/>
                    </a:lnTo>
                    <a:lnTo>
                      <a:pt x="568" y="456"/>
                    </a:lnTo>
                    <a:lnTo>
                      <a:pt x="566" y="456"/>
                    </a:lnTo>
                    <a:lnTo>
                      <a:pt x="545" y="458"/>
                    </a:lnTo>
                    <a:lnTo>
                      <a:pt x="520" y="461"/>
                    </a:lnTo>
                    <a:lnTo>
                      <a:pt x="493" y="463"/>
                    </a:lnTo>
                    <a:lnTo>
                      <a:pt x="463" y="466"/>
                    </a:lnTo>
                    <a:lnTo>
                      <a:pt x="431" y="469"/>
                    </a:lnTo>
                    <a:lnTo>
                      <a:pt x="400" y="472"/>
                    </a:lnTo>
                    <a:lnTo>
                      <a:pt x="367" y="474"/>
                    </a:lnTo>
                    <a:lnTo>
                      <a:pt x="335" y="477"/>
                    </a:lnTo>
                    <a:lnTo>
                      <a:pt x="303" y="480"/>
                    </a:lnTo>
                    <a:lnTo>
                      <a:pt x="274" y="481"/>
                    </a:lnTo>
                    <a:lnTo>
                      <a:pt x="246" y="484"/>
                    </a:lnTo>
                    <a:lnTo>
                      <a:pt x="222" y="484"/>
                    </a:lnTo>
                    <a:lnTo>
                      <a:pt x="200" y="485"/>
                    </a:lnTo>
                    <a:lnTo>
                      <a:pt x="182" y="485"/>
                    </a:lnTo>
                    <a:lnTo>
                      <a:pt x="170" y="484"/>
                    </a:lnTo>
                    <a:lnTo>
                      <a:pt x="161" y="481"/>
                    </a:lnTo>
                    <a:lnTo>
                      <a:pt x="146" y="448"/>
                    </a:lnTo>
                    <a:lnTo>
                      <a:pt x="124" y="392"/>
                    </a:lnTo>
                    <a:lnTo>
                      <a:pt x="97" y="320"/>
                    </a:lnTo>
                    <a:lnTo>
                      <a:pt x="69" y="242"/>
                    </a:lnTo>
                    <a:lnTo>
                      <a:pt x="43" y="164"/>
                    </a:lnTo>
                    <a:lnTo>
                      <a:pt x="21" y="96"/>
                    </a:lnTo>
                    <a:lnTo>
                      <a:pt x="4" y="4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4" name="Freeform 284"/>
              <p:cNvSpPr>
                <a:spLocks/>
              </p:cNvSpPr>
              <p:nvPr/>
            </p:nvSpPr>
            <p:spPr bwMode="auto">
              <a:xfrm>
                <a:off x="1792" y="2571"/>
                <a:ext cx="170" cy="132"/>
              </a:xfrm>
              <a:custGeom>
                <a:avLst/>
                <a:gdLst>
                  <a:gd name="T0" fmla="*/ 1 w 509"/>
                  <a:gd name="T1" fmla="*/ 0 h 396"/>
                  <a:gd name="T2" fmla="*/ 1 w 509"/>
                  <a:gd name="T3" fmla="*/ 0 h 396"/>
                  <a:gd name="T4" fmla="*/ 1 w 509"/>
                  <a:gd name="T5" fmla="*/ 0 h 396"/>
                  <a:gd name="T6" fmla="*/ 1 w 509"/>
                  <a:gd name="T7" fmla="*/ 0 h 396"/>
                  <a:gd name="T8" fmla="*/ 1 w 509"/>
                  <a:gd name="T9" fmla="*/ 0 h 396"/>
                  <a:gd name="T10" fmla="*/ 1 w 509"/>
                  <a:gd name="T11" fmla="*/ 0 h 396"/>
                  <a:gd name="T12" fmla="*/ 0 w 509"/>
                  <a:gd name="T13" fmla="*/ 0 h 396"/>
                  <a:gd name="T14" fmla="*/ 0 w 509"/>
                  <a:gd name="T15" fmla="*/ 0 h 396"/>
                  <a:gd name="T16" fmla="*/ 0 w 509"/>
                  <a:gd name="T17" fmla="*/ 0 h 396"/>
                  <a:gd name="T18" fmla="*/ 0 w 509"/>
                  <a:gd name="T19" fmla="*/ 0 h 396"/>
                  <a:gd name="T20" fmla="*/ 0 w 509"/>
                  <a:gd name="T21" fmla="*/ 0 h 396"/>
                  <a:gd name="T22" fmla="*/ 0 w 509"/>
                  <a:gd name="T23" fmla="*/ 0 h 396"/>
                  <a:gd name="T24" fmla="*/ 0 w 509"/>
                  <a:gd name="T25" fmla="*/ 0 h 396"/>
                  <a:gd name="T26" fmla="*/ 0 w 509"/>
                  <a:gd name="T27" fmla="*/ 0 h 396"/>
                  <a:gd name="T28" fmla="*/ 0 w 509"/>
                  <a:gd name="T29" fmla="*/ 0 h 396"/>
                  <a:gd name="T30" fmla="*/ 0 w 509"/>
                  <a:gd name="T31" fmla="*/ 0 h 396"/>
                  <a:gd name="T32" fmla="*/ 0 w 509"/>
                  <a:gd name="T33" fmla="*/ 0 h 396"/>
                  <a:gd name="T34" fmla="*/ 0 w 509"/>
                  <a:gd name="T35" fmla="*/ 0 h 396"/>
                  <a:gd name="T36" fmla="*/ 0 w 509"/>
                  <a:gd name="T37" fmla="*/ 0 h 396"/>
                  <a:gd name="T38" fmla="*/ 0 w 509"/>
                  <a:gd name="T39" fmla="*/ 0 h 396"/>
                  <a:gd name="T40" fmla="*/ 0 w 509"/>
                  <a:gd name="T41" fmla="*/ 0 h 396"/>
                  <a:gd name="T42" fmla="*/ 0 w 509"/>
                  <a:gd name="T43" fmla="*/ 0 h 396"/>
                  <a:gd name="T44" fmla="*/ 0 w 509"/>
                  <a:gd name="T45" fmla="*/ 0 h 396"/>
                  <a:gd name="T46" fmla="*/ 0 w 509"/>
                  <a:gd name="T47" fmla="*/ 1 h 396"/>
                  <a:gd name="T48" fmla="*/ 0 w 509"/>
                  <a:gd name="T49" fmla="*/ 1 h 396"/>
                  <a:gd name="T50" fmla="*/ 0 w 509"/>
                  <a:gd name="T51" fmla="*/ 1 h 396"/>
                  <a:gd name="T52" fmla="*/ 0 w 509"/>
                  <a:gd name="T53" fmla="*/ 1 h 396"/>
                  <a:gd name="T54" fmla="*/ 0 w 509"/>
                  <a:gd name="T55" fmla="*/ 1 h 396"/>
                  <a:gd name="T56" fmla="*/ 0 w 509"/>
                  <a:gd name="T57" fmla="*/ 1 h 396"/>
                  <a:gd name="T58" fmla="*/ 0 w 509"/>
                  <a:gd name="T59" fmla="*/ 1 h 396"/>
                  <a:gd name="T60" fmla="*/ 0 w 509"/>
                  <a:gd name="T61" fmla="*/ 1 h 396"/>
                  <a:gd name="T62" fmla="*/ 1 w 509"/>
                  <a:gd name="T63" fmla="*/ 1 h 396"/>
                  <a:gd name="T64" fmla="*/ 1 w 509"/>
                  <a:gd name="T65" fmla="*/ 1 h 396"/>
                  <a:gd name="T66" fmla="*/ 1 w 509"/>
                  <a:gd name="T67" fmla="*/ 0 h 396"/>
                  <a:gd name="T68" fmla="*/ 1 w 509"/>
                  <a:gd name="T69" fmla="*/ 0 h 396"/>
                  <a:gd name="T70" fmla="*/ 1 w 509"/>
                  <a:gd name="T71" fmla="*/ 0 h 3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396"/>
                  <a:gd name="T110" fmla="*/ 509 w 509"/>
                  <a:gd name="T111" fmla="*/ 396 h 3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396">
                    <a:moveTo>
                      <a:pt x="508" y="337"/>
                    </a:moveTo>
                    <a:lnTo>
                      <a:pt x="508" y="336"/>
                    </a:lnTo>
                    <a:lnTo>
                      <a:pt x="502" y="322"/>
                    </a:lnTo>
                    <a:lnTo>
                      <a:pt x="488" y="288"/>
                    </a:lnTo>
                    <a:lnTo>
                      <a:pt x="469" y="239"/>
                    </a:lnTo>
                    <a:lnTo>
                      <a:pt x="446" y="182"/>
                    </a:lnTo>
                    <a:lnTo>
                      <a:pt x="423" y="125"/>
                    </a:lnTo>
                    <a:lnTo>
                      <a:pt x="401" y="74"/>
                    </a:lnTo>
                    <a:lnTo>
                      <a:pt x="383" y="36"/>
                    </a:lnTo>
                    <a:lnTo>
                      <a:pt x="373" y="18"/>
                    </a:lnTo>
                    <a:lnTo>
                      <a:pt x="370" y="16"/>
                    </a:lnTo>
                    <a:lnTo>
                      <a:pt x="365" y="13"/>
                    </a:lnTo>
                    <a:lnTo>
                      <a:pt x="355" y="10"/>
                    </a:lnTo>
                    <a:lnTo>
                      <a:pt x="340" y="7"/>
                    </a:lnTo>
                    <a:lnTo>
                      <a:pt x="317" y="4"/>
                    </a:lnTo>
                    <a:lnTo>
                      <a:pt x="285" y="2"/>
                    </a:lnTo>
                    <a:lnTo>
                      <a:pt x="244" y="0"/>
                    </a:lnTo>
                    <a:lnTo>
                      <a:pt x="189" y="0"/>
                    </a:lnTo>
                    <a:lnTo>
                      <a:pt x="178" y="0"/>
                    </a:lnTo>
                    <a:lnTo>
                      <a:pt x="159" y="0"/>
                    </a:lnTo>
                    <a:lnTo>
                      <a:pt x="133" y="2"/>
                    </a:lnTo>
                    <a:lnTo>
                      <a:pt x="105" y="3"/>
                    </a:lnTo>
                    <a:lnTo>
                      <a:pt x="76" y="4"/>
                    </a:lnTo>
                    <a:lnTo>
                      <a:pt x="48" y="6"/>
                    </a:lnTo>
                    <a:lnTo>
                      <a:pt x="26" y="10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49"/>
                    </a:lnTo>
                    <a:lnTo>
                      <a:pt x="13" y="95"/>
                    </a:lnTo>
                    <a:lnTo>
                      <a:pt x="32" y="153"/>
                    </a:lnTo>
                    <a:lnTo>
                      <a:pt x="54" y="217"/>
                    </a:lnTo>
                    <a:lnTo>
                      <a:pt x="77" y="279"/>
                    </a:lnTo>
                    <a:lnTo>
                      <a:pt x="97" y="333"/>
                    </a:lnTo>
                    <a:lnTo>
                      <a:pt x="112" y="370"/>
                    </a:lnTo>
                    <a:lnTo>
                      <a:pt x="118" y="385"/>
                    </a:lnTo>
                    <a:lnTo>
                      <a:pt x="119" y="387"/>
                    </a:lnTo>
                    <a:lnTo>
                      <a:pt x="121" y="390"/>
                    </a:lnTo>
                    <a:lnTo>
                      <a:pt x="124" y="391"/>
                    </a:lnTo>
                    <a:lnTo>
                      <a:pt x="127" y="393"/>
                    </a:lnTo>
                    <a:lnTo>
                      <a:pt x="133" y="394"/>
                    </a:lnTo>
                    <a:lnTo>
                      <a:pt x="141" y="396"/>
                    </a:lnTo>
                    <a:lnTo>
                      <a:pt x="152" y="396"/>
                    </a:lnTo>
                    <a:lnTo>
                      <a:pt x="166" y="396"/>
                    </a:lnTo>
                    <a:lnTo>
                      <a:pt x="184" y="396"/>
                    </a:lnTo>
                    <a:lnTo>
                      <a:pt x="205" y="394"/>
                    </a:lnTo>
                    <a:lnTo>
                      <a:pt x="232" y="393"/>
                    </a:lnTo>
                    <a:lnTo>
                      <a:pt x="263" y="391"/>
                    </a:lnTo>
                    <a:lnTo>
                      <a:pt x="301" y="387"/>
                    </a:lnTo>
                    <a:lnTo>
                      <a:pt x="344" y="384"/>
                    </a:lnTo>
                    <a:lnTo>
                      <a:pt x="394" y="380"/>
                    </a:lnTo>
                    <a:lnTo>
                      <a:pt x="451" y="375"/>
                    </a:lnTo>
                    <a:lnTo>
                      <a:pt x="483" y="371"/>
                    </a:lnTo>
                    <a:lnTo>
                      <a:pt x="495" y="367"/>
                    </a:lnTo>
                    <a:lnTo>
                      <a:pt x="503" y="360"/>
                    </a:lnTo>
                    <a:lnTo>
                      <a:pt x="508" y="350"/>
                    </a:lnTo>
                    <a:lnTo>
                      <a:pt x="509" y="341"/>
                    </a:lnTo>
                    <a:lnTo>
                      <a:pt x="509" y="340"/>
                    </a:lnTo>
                    <a:lnTo>
                      <a:pt x="509" y="339"/>
                    </a:lnTo>
                    <a:lnTo>
                      <a:pt x="508" y="33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5" name="Freeform 285"/>
              <p:cNvSpPr>
                <a:spLocks/>
              </p:cNvSpPr>
              <p:nvPr/>
            </p:nvSpPr>
            <p:spPr bwMode="auto">
              <a:xfrm>
                <a:off x="1794" y="2574"/>
                <a:ext cx="165" cy="127"/>
              </a:xfrm>
              <a:custGeom>
                <a:avLst/>
                <a:gdLst>
                  <a:gd name="T0" fmla="*/ 1 w 494"/>
                  <a:gd name="T1" fmla="*/ 0 h 380"/>
                  <a:gd name="T2" fmla="*/ 1 w 494"/>
                  <a:gd name="T3" fmla="*/ 0 h 380"/>
                  <a:gd name="T4" fmla="*/ 1 w 494"/>
                  <a:gd name="T5" fmla="*/ 0 h 380"/>
                  <a:gd name="T6" fmla="*/ 1 w 494"/>
                  <a:gd name="T7" fmla="*/ 0 h 380"/>
                  <a:gd name="T8" fmla="*/ 1 w 494"/>
                  <a:gd name="T9" fmla="*/ 0 h 380"/>
                  <a:gd name="T10" fmla="*/ 1 w 494"/>
                  <a:gd name="T11" fmla="*/ 0 h 380"/>
                  <a:gd name="T12" fmla="*/ 1 w 494"/>
                  <a:gd name="T13" fmla="*/ 0 h 380"/>
                  <a:gd name="T14" fmla="*/ 0 w 494"/>
                  <a:gd name="T15" fmla="*/ 0 h 380"/>
                  <a:gd name="T16" fmla="*/ 0 w 494"/>
                  <a:gd name="T17" fmla="*/ 0 h 380"/>
                  <a:gd name="T18" fmla="*/ 0 w 494"/>
                  <a:gd name="T19" fmla="*/ 0 h 380"/>
                  <a:gd name="T20" fmla="*/ 0 w 494"/>
                  <a:gd name="T21" fmla="*/ 0 h 380"/>
                  <a:gd name="T22" fmla="*/ 0 w 494"/>
                  <a:gd name="T23" fmla="*/ 0 h 380"/>
                  <a:gd name="T24" fmla="*/ 0 w 494"/>
                  <a:gd name="T25" fmla="*/ 0 h 380"/>
                  <a:gd name="T26" fmla="*/ 0 w 494"/>
                  <a:gd name="T27" fmla="*/ 0 h 380"/>
                  <a:gd name="T28" fmla="*/ 0 w 494"/>
                  <a:gd name="T29" fmla="*/ 0 h 380"/>
                  <a:gd name="T30" fmla="*/ 0 w 494"/>
                  <a:gd name="T31" fmla="*/ 0 h 380"/>
                  <a:gd name="T32" fmla="*/ 0 w 494"/>
                  <a:gd name="T33" fmla="*/ 0 h 380"/>
                  <a:gd name="T34" fmla="*/ 0 w 494"/>
                  <a:gd name="T35" fmla="*/ 0 h 380"/>
                  <a:gd name="T36" fmla="*/ 0 w 494"/>
                  <a:gd name="T37" fmla="*/ 0 h 380"/>
                  <a:gd name="T38" fmla="*/ 0 w 494"/>
                  <a:gd name="T39" fmla="*/ 0 h 380"/>
                  <a:gd name="T40" fmla="*/ 0 w 494"/>
                  <a:gd name="T41" fmla="*/ 0 h 380"/>
                  <a:gd name="T42" fmla="*/ 0 w 494"/>
                  <a:gd name="T43" fmla="*/ 0 h 380"/>
                  <a:gd name="T44" fmla="*/ 0 w 494"/>
                  <a:gd name="T45" fmla="*/ 0 h 380"/>
                  <a:gd name="T46" fmla="*/ 0 w 494"/>
                  <a:gd name="T47" fmla="*/ 0 h 380"/>
                  <a:gd name="T48" fmla="*/ 0 w 494"/>
                  <a:gd name="T49" fmla="*/ 0 h 380"/>
                  <a:gd name="T50" fmla="*/ 0 w 494"/>
                  <a:gd name="T51" fmla="*/ 0 h 380"/>
                  <a:gd name="T52" fmla="*/ 0 w 494"/>
                  <a:gd name="T53" fmla="*/ 1 h 380"/>
                  <a:gd name="T54" fmla="*/ 0 w 494"/>
                  <a:gd name="T55" fmla="*/ 1 h 380"/>
                  <a:gd name="T56" fmla="*/ 0 w 494"/>
                  <a:gd name="T57" fmla="*/ 1 h 380"/>
                  <a:gd name="T58" fmla="*/ 0 w 494"/>
                  <a:gd name="T59" fmla="*/ 1 h 380"/>
                  <a:gd name="T60" fmla="*/ 0 w 494"/>
                  <a:gd name="T61" fmla="*/ 1 h 380"/>
                  <a:gd name="T62" fmla="*/ 0 w 494"/>
                  <a:gd name="T63" fmla="*/ 1 h 380"/>
                  <a:gd name="T64" fmla="*/ 0 w 494"/>
                  <a:gd name="T65" fmla="*/ 1 h 380"/>
                  <a:gd name="T66" fmla="*/ 0 w 494"/>
                  <a:gd name="T67" fmla="*/ 1 h 380"/>
                  <a:gd name="T68" fmla="*/ 1 w 494"/>
                  <a:gd name="T69" fmla="*/ 0 h 3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4"/>
                  <a:gd name="T106" fmla="*/ 0 h 380"/>
                  <a:gd name="T107" fmla="*/ 494 w 494"/>
                  <a:gd name="T108" fmla="*/ 380 h 3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4" h="380">
                    <a:moveTo>
                      <a:pt x="442" y="358"/>
                    </a:moveTo>
                    <a:lnTo>
                      <a:pt x="476" y="354"/>
                    </a:lnTo>
                    <a:lnTo>
                      <a:pt x="484" y="351"/>
                    </a:lnTo>
                    <a:lnTo>
                      <a:pt x="490" y="345"/>
                    </a:lnTo>
                    <a:lnTo>
                      <a:pt x="492" y="338"/>
                    </a:lnTo>
                    <a:lnTo>
                      <a:pt x="494" y="332"/>
                    </a:lnTo>
                    <a:lnTo>
                      <a:pt x="494" y="331"/>
                    </a:lnTo>
                    <a:lnTo>
                      <a:pt x="494" y="330"/>
                    </a:lnTo>
                    <a:lnTo>
                      <a:pt x="488" y="316"/>
                    </a:lnTo>
                    <a:lnTo>
                      <a:pt x="474" y="281"/>
                    </a:lnTo>
                    <a:lnTo>
                      <a:pt x="455" y="233"/>
                    </a:lnTo>
                    <a:lnTo>
                      <a:pt x="432" y="176"/>
                    </a:lnTo>
                    <a:lnTo>
                      <a:pt x="409" y="119"/>
                    </a:lnTo>
                    <a:lnTo>
                      <a:pt x="387" y="69"/>
                    </a:lnTo>
                    <a:lnTo>
                      <a:pt x="370" y="32"/>
                    </a:lnTo>
                    <a:lnTo>
                      <a:pt x="360" y="15"/>
                    </a:lnTo>
                    <a:lnTo>
                      <a:pt x="351" y="10"/>
                    </a:lnTo>
                    <a:lnTo>
                      <a:pt x="334" y="7"/>
                    </a:lnTo>
                    <a:lnTo>
                      <a:pt x="312" y="3"/>
                    </a:lnTo>
                    <a:lnTo>
                      <a:pt x="288" y="2"/>
                    </a:lnTo>
                    <a:lnTo>
                      <a:pt x="261" y="1"/>
                    </a:lnTo>
                    <a:lnTo>
                      <a:pt x="233" y="0"/>
                    </a:lnTo>
                    <a:lnTo>
                      <a:pt x="206" y="0"/>
                    </a:lnTo>
                    <a:lnTo>
                      <a:pt x="182" y="0"/>
                    </a:lnTo>
                    <a:lnTo>
                      <a:pt x="160" y="0"/>
                    </a:lnTo>
                    <a:lnTo>
                      <a:pt x="134" y="1"/>
                    </a:lnTo>
                    <a:lnTo>
                      <a:pt x="107" y="1"/>
                    </a:lnTo>
                    <a:lnTo>
                      <a:pt x="81" y="2"/>
                    </a:lnTo>
                    <a:lnTo>
                      <a:pt x="55" y="4"/>
                    </a:lnTo>
                    <a:lnTo>
                      <a:pt x="33" y="7"/>
                    </a:lnTo>
                    <a:lnTo>
                      <a:pt x="16" y="9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13" y="82"/>
                    </a:lnTo>
                    <a:lnTo>
                      <a:pt x="31" y="137"/>
                    </a:lnTo>
                    <a:lnTo>
                      <a:pt x="53" y="198"/>
                    </a:lnTo>
                    <a:lnTo>
                      <a:pt x="74" y="260"/>
                    </a:lnTo>
                    <a:lnTo>
                      <a:pt x="95" y="313"/>
                    </a:lnTo>
                    <a:lnTo>
                      <a:pt x="110" y="354"/>
                    </a:lnTo>
                    <a:lnTo>
                      <a:pt x="118" y="373"/>
                    </a:lnTo>
                    <a:lnTo>
                      <a:pt x="119" y="374"/>
                    </a:lnTo>
                    <a:lnTo>
                      <a:pt x="121" y="376"/>
                    </a:lnTo>
                    <a:lnTo>
                      <a:pt x="124" y="377"/>
                    </a:lnTo>
                    <a:lnTo>
                      <a:pt x="130" y="378"/>
                    </a:lnTo>
                    <a:lnTo>
                      <a:pt x="135" y="378"/>
                    </a:lnTo>
                    <a:lnTo>
                      <a:pt x="145" y="380"/>
                    </a:lnTo>
                    <a:lnTo>
                      <a:pt x="156" y="380"/>
                    </a:lnTo>
                    <a:lnTo>
                      <a:pt x="171" y="378"/>
                    </a:lnTo>
                    <a:lnTo>
                      <a:pt x="189" y="378"/>
                    </a:lnTo>
                    <a:lnTo>
                      <a:pt x="211" y="377"/>
                    </a:lnTo>
                    <a:lnTo>
                      <a:pt x="238" y="375"/>
                    </a:lnTo>
                    <a:lnTo>
                      <a:pt x="268" y="373"/>
                    </a:lnTo>
                    <a:lnTo>
                      <a:pt x="303" y="370"/>
                    </a:lnTo>
                    <a:lnTo>
                      <a:pt x="344" y="367"/>
                    </a:lnTo>
                    <a:lnTo>
                      <a:pt x="390" y="362"/>
                    </a:lnTo>
                    <a:lnTo>
                      <a:pt x="442" y="3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6" name="Freeform 286"/>
              <p:cNvSpPr>
                <a:spLocks/>
              </p:cNvSpPr>
              <p:nvPr/>
            </p:nvSpPr>
            <p:spPr bwMode="auto">
              <a:xfrm>
                <a:off x="1819" y="2516"/>
                <a:ext cx="39" cy="5"/>
              </a:xfrm>
              <a:custGeom>
                <a:avLst/>
                <a:gdLst>
                  <a:gd name="T0" fmla="*/ 0 w 116"/>
                  <a:gd name="T1" fmla="*/ 0 h 14"/>
                  <a:gd name="T2" fmla="*/ 0 w 116"/>
                  <a:gd name="T3" fmla="*/ 0 h 14"/>
                  <a:gd name="T4" fmla="*/ 0 w 116"/>
                  <a:gd name="T5" fmla="*/ 0 h 14"/>
                  <a:gd name="T6" fmla="*/ 0 w 116"/>
                  <a:gd name="T7" fmla="*/ 0 h 14"/>
                  <a:gd name="T8" fmla="*/ 0 w 1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"/>
                  <a:gd name="T17" fmla="*/ 116 w 1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">
                    <a:moveTo>
                      <a:pt x="116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16" y="14"/>
                    </a:lnTo>
                    <a:lnTo>
                      <a:pt x="116" y="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7" name="Freeform 287"/>
              <p:cNvSpPr>
                <a:spLocks/>
              </p:cNvSpPr>
              <p:nvPr/>
            </p:nvSpPr>
            <p:spPr bwMode="auto">
              <a:xfrm>
                <a:off x="1822" y="2508"/>
                <a:ext cx="35" cy="4"/>
              </a:xfrm>
              <a:custGeom>
                <a:avLst/>
                <a:gdLst>
                  <a:gd name="T0" fmla="*/ 0 w 105"/>
                  <a:gd name="T1" fmla="*/ 0 h 12"/>
                  <a:gd name="T2" fmla="*/ 0 w 105"/>
                  <a:gd name="T3" fmla="*/ 0 h 12"/>
                  <a:gd name="T4" fmla="*/ 0 w 105"/>
                  <a:gd name="T5" fmla="*/ 0 h 12"/>
                  <a:gd name="T6" fmla="*/ 0 w 105"/>
                  <a:gd name="T7" fmla="*/ 0 h 12"/>
                  <a:gd name="T8" fmla="*/ 0 w 10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"/>
                  <a:gd name="T17" fmla="*/ 105 w 10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">
                    <a:moveTo>
                      <a:pt x="105" y="5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05" y="12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8" name="Freeform 288"/>
              <p:cNvSpPr>
                <a:spLocks/>
              </p:cNvSpPr>
              <p:nvPr/>
            </p:nvSpPr>
            <p:spPr bwMode="auto">
              <a:xfrm>
                <a:off x="1825" y="2501"/>
                <a:ext cx="30" cy="3"/>
              </a:xfrm>
              <a:custGeom>
                <a:avLst/>
                <a:gdLst>
                  <a:gd name="T0" fmla="*/ 0 w 91"/>
                  <a:gd name="T1" fmla="*/ 0 h 8"/>
                  <a:gd name="T2" fmla="*/ 0 w 91"/>
                  <a:gd name="T3" fmla="*/ 0 h 8"/>
                  <a:gd name="T4" fmla="*/ 0 w 91"/>
                  <a:gd name="T5" fmla="*/ 0 h 8"/>
                  <a:gd name="T6" fmla="*/ 0 w 91"/>
                  <a:gd name="T7" fmla="*/ 0 h 8"/>
                  <a:gd name="T8" fmla="*/ 0 w 9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"/>
                  <a:gd name="T17" fmla="*/ 91 w 9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">
                    <a:moveTo>
                      <a:pt x="91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91" y="8"/>
                    </a:lnTo>
                    <a:lnTo>
                      <a:pt x="91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29" name="Freeform 289"/>
              <p:cNvSpPr>
                <a:spLocks/>
              </p:cNvSpPr>
              <p:nvPr/>
            </p:nvSpPr>
            <p:spPr bwMode="auto">
              <a:xfrm>
                <a:off x="1677" y="2424"/>
                <a:ext cx="38" cy="84"/>
              </a:xfrm>
              <a:custGeom>
                <a:avLst/>
                <a:gdLst>
                  <a:gd name="T0" fmla="*/ 0 w 112"/>
                  <a:gd name="T1" fmla="*/ 0 h 251"/>
                  <a:gd name="T2" fmla="*/ 0 w 112"/>
                  <a:gd name="T3" fmla="*/ 0 h 251"/>
                  <a:gd name="T4" fmla="*/ 0 w 112"/>
                  <a:gd name="T5" fmla="*/ 0 h 251"/>
                  <a:gd name="T6" fmla="*/ 0 w 112"/>
                  <a:gd name="T7" fmla="*/ 0 h 251"/>
                  <a:gd name="T8" fmla="*/ 0 w 112"/>
                  <a:gd name="T9" fmla="*/ 0 h 251"/>
                  <a:gd name="T10" fmla="*/ 0 w 112"/>
                  <a:gd name="T11" fmla="*/ 0 h 251"/>
                  <a:gd name="T12" fmla="*/ 0 w 112"/>
                  <a:gd name="T13" fmla="*/ 0 h 251"/>
                  <a:gd name="T14" fmla="*/ 0 w 112"/>
                  <a:gd name="T15" fmla="*/ 0 h 251"/>
                  <a:gd name="T16" fmla="*/ 0 w 112"/>
                  <a:gd name="T17" fmla="*/ 0 h 251"/>
                  <a:gd name="T18" fmla="*/ 0 w 112"/>
                  <a:gd name="T19" fmla="*/ 0 h 251"/>
                  <a:gd name="T20" fmla="*/ 0 w 112"/>
                  <a:gd name="T21" fmla="*/ 0 h 251"/>
                  <a:gd name="T22" fmla="*/ 0 w 112"/>
                  <a:gd name="T23" fmla="*/ 0 h 251"/>
                  <a:gd name="T24" fmla="*/ 0 w 112"/>
                  <a:gd name="T25" fmla="*/ 0 h 251"/>
                  <a:gd name="T26" fmla="*/ 0 w 112"/>
                  <a:gd name="T27" fmla="*/ 0 h 251"/>
                  <a:gd name="T28" fmla="*/ 0 w 112"/>
                  <a:gd name="T29" fmla="*/ 0 h 251"/>
                  <a:gd name="T30" fmla="*/ 0 w 112"/>
                  <a:gd name="T31" fmla="*/ 0 h 251"/>
                  <a:gd name="T32" fmla="*/ 0 w 112"/>
                  <a:gd name="T33" fmla="*/ 0 h 251"/>
                  <a:gd name="T34" fmla="*/ 0 w 112"/>
                  <a:gd name="T35" fmla="*/ 0 h 251"/>
                  <a:gd name="T36" fmla="*/ 0 w 112"/>
                  <a:gd name="T37" fmla="*/ 0 h 251"/>
                  <a:gd name="T38" fmla="*/ 0 w 112"/>
                  <a:gd name="T39" fmla="*/ 0 h 251"/>
                  <a:gd name="T40" fmla="*/ 0 w 112"/>
                  <a:gd name="T41" fmla="*/ 0 h 251"/>
                  <a:gd name="T42" fmla="*/ 0 w 112"/>
                  <a:gd name="T43" fmla="*/ 0 h 251"/>
                  <a:gd name="T44" fmla="*/ 0 w 112"/>
                  <a:gd name="T45" fmla="*/ 0 h 251"/>
                  <a:gd name="T46" fmla="*/ 0 w 112"/>
                  <a:gd name="T47" fmla="*/ 0 h 251"/>
                  <a:gd name="T48" fmla="*/ 0 w 112"/>
                  <a:gd name="T49" fmla="*/ 0 h 251"/>
                  <a:gd name="T50" fmla="*/ 0 w 112"/>
                  <a:gd name="T51" fmla="*/ 0 h 251"/>
                  <a:gd name="T52" fmla="*/ 0 w 112"/>
                  <a:gd name="T53" fmla="*/ 0 h 251"/>
                  <a:gd name="T54" fmla="*/ 0 w 112"/>
                  <a:gd name="T55" fmla="*/ 0 h 251"/>
                  <a:gd name="T56" fmla="*/ 0 w 112"/>
                  <a:gd name="T57" fmla="*/ 0 h 2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2"/>
                  <a:gd name="T88" fmla="*/ 0 h 251"/>
                  <a:gd name="T89" fmla="*/ 112 w 112"/>
                  <a:gd name="T90" fmla="*/ 251 h 2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2" h="251">
                    <a:moveTo>
                      <a:pt x="99" y="238"/>
                    </a:moveTo>
                    <a:lnTo>
                      <a:pt x="101" y="233"/>
                    </a:lnTo>
                    <a:lnTo>
                      <a:pt x="104" y="230"/>
                    </a:lnTo>
                    <a:lnTo>
                      <a:pt x="107" y="225"/>
                    </a:lnTo>
                    <a:lnTo>
                      <a:pt x="112" y="222"/>
                    </a:lnTo>
                    <a:lnTo>
                      <a:pt x="92" y="186"/>
                    </a:lnTo>
                    <a:lnTo>
                      <a:pt x="76" y="151"/>
                    </a:lnTo>
                    <a:lnTo>
                      <a:pt x="61" y="121"/>
                    </a:lnTo>
                    <a:lnTo>
                      <a:pt x="49" y="92"/>
                    </a:lnTo>
                    <a:lnTo>
                      <a:pt x="39" y="65"/>
                    </a:lnTo>
                    <a:lnTo>
                      <a:pt x="30" y="42"/>
                    </a:lnTo>
                    <a:lnTo>
                      <a:pt x="24" y="19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11" y="47"/>
                    </a:lnTo>
                    <a:lnTo>
                      <a:pt x="22" y="81"/>
                    </a:lnTo>
                    <a:lnTo>
                      <a:pt x="34" y="115"/>
                    </a:lnTo>
                    <a:lnTo>
                      <a:pt x="47" y="149"/>
                    </a:lnTo>
                    <a:lnTo>
                      <a:pt x="60" y="180"/>
                    </a:lnTo>
                    <a:lnTo>
                      <a:pt x="70" y="208"/>
                    </a:lnTo>
                    <a:lnTo>
                      <a:pt x="81" y="231"/>
                    </a:lnTo>
                    <a:lnTo>
                      <a:pt x="89" y="251"/>
                    </a:lnTo>
                    <a:lnTo>
                      <a:pt x="92" y="246"/>
                    </a:lnTo>
                    <a:lnTo>
                      <a:pt x="94" y="243"/>
                    </a:lnTo>
                    <a:lnTo>
                      <a:pt x="97" y="240"/>
                    </a:lnTo>
                    <a:lnTo>
                      <a:pt x="99" y="238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0" name="Freeform 290"/>
              <p:cNvSpPr>
                <a:spLocks/>
              </p:cNvSpPr>
              <p:nvPr/>
            </p:nvSpPr>
            <p:spPr bwMode="auto">
              <a:xfrm>
                <a:off x="1672" y="2399"/>
                <a:ext cx="11" cy="27"/>
              </a:xfrm>
              <a:custGeom>
                <a:avLst/>
                <a:gdLst>
                  <a:gd name="T0" fmla="*/ 0 w 34"/>
                  <a:gd name="T1" fmla="*/ 0 h 82"/>
                  <a:gd name="T2" fmla="*/ 0 w 34"/>
                  <a:gd name="T3" fmla="*/ 0 h 82"/>
                  <a:gd name="T4" fmla="*/ 0 w 34"/>
                  <a:gd name="T5" fmla="*/ 0 h 82"/>
                  <a:gd name="T6" fmla="*/ 0 w 34"/>
                  <a:gd name="T7" fmla="*/ 0 h 82"/>
                  <a:gd name="T8" fmla="*/ 0 w 34"/>
                  <a:gd name="T9" fmla="*/ 0 h 82"/>
                  <a:gd name="T10" fmla="*/ 0 w 34"/>
                  <a:gd name="T11" fmla="*/ 0 h 82"/>
                  <a:gd name="T12" fmla="*/ 0 w 34"/>
                  <a:gd name="T13" fmla="*/ 0 h 82"/>
                  <a:gd name="T14" fmla="*/ 0 w 34"/>
                  <a:gd name="T15" fmla="*/ 0 h 82"/>
                  <a:gd name="T16" fmla="*/ 0 w 34"/>
                  <a:gd name="T17" fmla="*/ 0 h 82"/>
                  <a:gd name="T18" fmla="*/ 0 w 34"/>
                  <a:gd name="T19" fmla="*/ 0 h 82"/>
                  <a:gd name="T20" fmla="*/ 0 w 34"/>
                  <a:gd name="T21" fmla="*/ 0 h 82"/>
                  <a:gd name="T22" fmla="*/ 0 w 34"/>
                  <a:gd name="T23" fmla="*/ 0 h 82"/>
                  <a:gd name="T24" fmla="*/ 0 w 34"/>
                  <a:gd name="T25" fmla="*/ 0 h 82"/>
                  <a:gd name="T26" fmla="*/ 0 w 34"/>
                  <a:gd name="T27" fmla="*/ 0 h 82"/>
                  <a:gd name="T28" fmla="*/ 0 w 34"/>
                  <a:gd name="T29" fmla="*/ 0 h 82"/>
                  <a:gd name="T30" fmla="*/ 0 w 34"/>
                  <a:gd name="T31" fmla="*/ 0 h 82"/>
                  <a:gd name="T32" fmla="*/ 0 w 34"/>
                  <a:gd name="T33" fmla="*/ 0 h 82"/>
                  <a:gd name="T34" fmla="*/ 0 w 34"/>
                  <a:gd name="T35" fmla="*/ 0 h 82"/>
                  <a:gd name="T36" fmla="*/ 0 w 34"/>
                  <a:gd name="T37" fmla="*/ 0 h 82"/>
                  <a:gd name="T38" fmla="*/ 0 w 34"/>
                  <a:gd name="T39" fmla="*/ 0 h 82"/>
                  <a:gd name="T40" fmla="*/ 0 w 34"/>
                  <a:gd name="T41" fmla="*/ 0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82"/>
                  <a:gd name="T65" fmla="*/ 34 w 3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82">
                    <a:moveTo>
                      <a:pt x="33" y="70"/>
                    </a:moveTo>
                    <a:lnTo>
                      <a:pt x="33" y="70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29" y="47"/>
                    </a:lnTo>
                    <a:lnTo>
                      <a:pt x="27" y="27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7" y="8"/>
                    </a:lnTo>
                    <a:lnTo>
                      <a:pt x="0" y="13"/>
                    </a:lnTo>
                    <a:lnTo>
                      <a:pt x="2" y="28"/>
                    </a:lnTo>
                    <a:lnTo>
                      <a:pt x="6" y="46"/>
                    </a:lnTo>
                    <a:lnTo>
                      <a:pt x="9" y="63"/>
                    </a:lnTo>
                    <a:lnTo>
                      <a:pt x="14" y="82"/>
                    </a:lnTo>
                    <a:lnTo>
                      <a:pt x="19" y="79"/>
                    </a:lnTo>
                    <a:lnTo>
                      <a:pt x="23" y="76"/>
                    </a:lnTo>
                    <a:lnTo>
                      <a:pt x="28" y="72"/>
                    </a:lnTo>
                    <a:lnTo>
                      <a:pt x="33" y="7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1" name="Freeform 291"/>
              <p:cNvSpPr>
                <a:spLocks/>
              </p:cNvSpPr>
              <p:nvPr/>
            </p:nvSpPr>
            <p:spPr bwMode="auto">
              <a:xfrm>
                <a:off x="1824" y="2574"/>
                <a:ext cx="95" cy="127"/>
              </a:xfrm>
              <a:custGeom>
                <a:avLst/>
                <a:gdLst>
                  <a:gd name="T0" fmla="*/ 0 w 286"/>
                  <a:gd name="T1" fmla="*/ 0 h 380"/>
                  <a:gd name="T2" fmla="*/ 0 w 286"/>
                  <a:gd name="T3" fmla="*/ 0 h 380"/>
                  <a:gd name="T4" fmla="*/ 0 w 286"/>
                  <a:gd name="T5" fmla="*/ 0 h 380"/>
                  <a:gd name="T6" fmla="*/ 0 w 286"/>
                  <a:gd name="T7" fmla="*/ 0 h 380"/>
                  <a:gd name="T8" fmla="*/ 0 w 286"/>
                  <a:gd name="T9" fmla="*/ 0 h 380"/>
                  <a:gd name="T10" fmla="*/ 0 w 286"/>
                  <a:gd name="T11" fmla="*/ 0 h 380"/>
                  <a:gd name="T12" fmla="*/ 0 w 286"/>
                  <a:gd name="T13" fmla="*/ 0 h 380"/>
                  <a:gd name="T14" fmla="*/ 0 w 286"/>
                  <a:gd name="T15" fmla="*/ 0 h 380"/>
                  <a:gd name="T16" fmla="*/ 0 w 286"/>
                  <a:gd name="T17" fmla="*/ 0 h 380"/>
                  <a:gd name="T18" fmla="*/ 0 w 286"/>
                  <a:gd name="T19" fmla="*/ 0 h 380"/>
                  <a:gd name="T20" fmla="*/ 0 w 286"/>
                  <a:gd name="T21" fmla="*/ 0 h 380"/>
                  <a:gd name="T22" fmla="*/ 0 w 286"/>
                  <a:gd name="T23" fmla="*/ 0 h 380"/>
                  <a:gd name="T24" fmla="*/ 0 w 286"/>
                  <a:gd name="T25" fmla="*/ 1 h 380"/>
                  <a:gd name="T26" fmla="*/ 0 w 286"/>
                  <a:gd name="T27" fmla="*/ 1 h 380"/>
                  <a:gd name="T28" fmla="*/ 0 w 286"/>
                  <a:gd name="T29" fmla="*/ 1 h 380"/>
                  <a:gd name="T30" fmla="*/ 0 w 286"/>
                  <a:gd name="T31" fmla="*/ 1 h 380"/>
                  <a:gd name="T32" fmla="*/ 0 w 286"/>
                  <a:gd name="T33" fmla="*/ 1 h 380"/>
                  <a:gd name="T34" fmla="*/ 0 w 286"/>
                  <a:gd name="T35" fmla="*/ 1 h 380"/>
                  <a:gd name="T36" fmla="*/ 0 w 286"/>
                  <a:gd name="T37" fmla="*/ 1 h 380"/>
                  <a:gd name="T38" fmla="*/ 0 w 286"/>
                  <a:gd name="T39" fmla="*/ 1 h 380"/>
                  <a:gd name="T40" fmla="*/ 0 w 286"/>
                  <a:gd name="T41" fmla="*/ 1 h 380"/>
                  <a:gd name="T42" fmla="*/ 0 w 286"/>
                  <a:gd name="T43" fmla="*/ 1 h 380"/>
                  <a:gd name="T44" fmla="*/ 0 w 286"/>
                  <a:gd name="T45" fmla="*/ 0 h 380"/>
                  <a:gd name="T46" fmla="*/ 0 w 286"/>
                  <a:gd name="T47" fmla="*/ 0 h 380"/>
                  <a:gd name="T48" fmla="*/ 0 w 286"/>
                  <a:gd name="T49" fmla="*/ 0 h 380"/>
                  <a:gd name="T50" fmla="*/ 0 w 286"/>
                  <a:gd name="T51" fmla="*/ 0 h 380"/>
                  <a:gd name="T52" fmla="*/ 0 w 286"/>
                  <a:gd name="T53" fmla="*/ 0 h 3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6"/>
                  <a:gd name="T82" fmla="*/ 0 h 380"/>
                  <a:gd name="T83" fmla="*/ 286 w 286"/>
                  <a:gd name="T84" fmla="*/ 380 h 3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6" h="380">
                    <a:moveTo>
                      <a:pt x="272" y="15"/>
                    </a:moveTo>
                    <a:lnTo>
                      <a:pt x="266" y="11"/>
                    </a:lnTo>
                    <a:lnTo>
                      <a:pt x="258" y="9"/>
                    </a:lnTo>
                    <a:lnTo>
                      <a:pt x="246" y="7"/>
                    </a:lnTo>
                    <a:lnTo>
                      <a:pt x="232" y="4"/>
                    </a:lnTo>
                    <a:lnTo>
                      <a:pt x="217" y="3"/>
                    </a:lnTo>
                    <a:lnTo>
                      <a:pt x="201" y="2"/>
                    </a:lnTo>
                    <a:lnTo>
                      <a:pt x="183" y="1"/>
                    </a:lnTo>
                    <a:lnTo>
                      <a:pt x="165" y="0"/>
                    </a:lnTo>
                    <a:lnTo>
                      <a:pt x="0" y="296"/>
                    </a:lnTo>
                    <a:lnTo>
                      <a:pt x="10" y="325"/>
                    </a:lnTo>
                    <a:lnTo>
                      <a:pt x="19" y="348"/>
                    </a:lnTo>
                    <a:lnTo>
                      <a:pt x="26" y="365"/>
                    </a:lnTo>
                    <a:lnTo>
                      <a:pt x="30" y="373"/>
                    </a:lnTo>
                    <a:lnTo>
                      <a:pt x="31" y="374"/>
                    </a:lnTo>
                    <a:lnTo>
                      <a:pt x="33" y="376"/>
                    </a:lnTo>
                    <a:lnTo>
                      <a:pt x="38" y="377"/>
                    </a:lnTo>
                    <a:lnTo>
                      <a:pt x="44" y="378"/>
                    </a:lnTo>
                    <a:lnTo>
                      <a:pt x="52" y="378"/>
                    </a:lnTo>
                    <a:lnTo>
                      <a:pt x="64" y="380"/>
                    </a:lnTo>
                    <a:lnTo>
                      <a:pt x="79" y="380"/>
                    </a:lnTo>
                    <a:lnTo>
                      <a:pt x="97" y="378"/>
                    </a:lnTo>
                    <a:lnTo>
                      <a:pt x="286" y="40"/>
                    </a:lnTo>
                    <a:lnTo>
                      <a:pt x="281" y="31"/>
                    </a:lnTo>
                    <a:lnTo>
                      <a:pt x="278" y="23"/>
                    </a:lnTo>
                    <a:lnTo>
                      <a:pt x="274" y="18"/>
                    </a:lnTo>
                    <a:lnTo>
                      <a:pt x="272" y="15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2" name="Freeform 292"/>
              <p:cNvSpPr>
                <a:spLocks/>
              </p:cNvSpPr>
              <p:nvPr/>
            </p:nvSpPr>
            <p:spPr bwMode="auto">
              <a:xfrm>
                <a:off x="1812" y="2574"/>
                <a:ext cx="51" cy="82"/>
              </a:xfrm>
              <a:custGeom>
                <a:avLst/>
                <a:gdLst>
                  <a:gd name="T0" fmla="*/ 0 w 152"/>
                  <a:gd name="T1" fmla="*/ 0 h 245"/>
                  <a:gd name="T2" fmla="*/ 0 w 152"/>
                  <a:gd name="T3" fmla="*/ 0 h 245"/>
                  <a:gd name="T4" fmla="*/ 0 w 152"/>
                  <a:gd name="T5" fmla="*/ 0 h 245"/>
                  <a:gd name="T6" fmla="*/ 0 w 152"/>
                  <a:gd name="T7" fmla="*/ 0 h 245"/>
                  <a:gd name="T8" fmla="*/ 0 w 152"/>
                  <a:gd name="T9" fmla="*/ 0 h 245"/>
                  <a:gd name="T10" fmla="*/ 0 w 152"/>
                  <a:gd name="T11" fmla="*/ 0 h 245"/>
                  <a:gd name="T12" fmla="*/ 0 w 152"/>
                  <a:gd name="T13" fmla="*/ 0 h 245"/>
                  <a:gd name="T14" fmla="*/ 0 w 152"/>
                  <a:gd name="T15" fmla="*/ 0 h 245"/>
                  <a:gd name="T16" fmla="*/ 0 w 152"/>
                  <a:gd name="T17" fmla="*/ 0 h 245"/>
                  <a:gd name="T18" fmla="*/ 0 w 152"/>
                  <a:gd name="T19" fmla="*/ 0 h 245"/>
                  <a:gd name="T20" fmla="*/ 0 w 152"/>
                  <a:gd name="T21" fmla="*/ 0 h 245"/>
                  <a:gd name="T22" fmla="*/ 0 w 152"/>
                  <a:gd name="T23" fmla="*/ 0 h 245"/>
                  <a:gd name="T24" fmla="*/ 0 w 152"/>
                  <a:gd name="T25" fmla="*/ 0 h 245"/>
                  <a:gd name="T26" fmla="*/ 0 w 152"/>
                  <a:gd name="T27" fmla="*/ 0 h 245"/>
                  <a:gd name="T28" fmla="*/ 0 w 152"/>
                  <a:gd name="T29" fmla="*/ 0 h 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245"/>
                  <a:gd name="T47" fmla="*/ 152 w 152"/>
                  <a:gd name="T48" fmla="*/ 245 h 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245">
                    <a:moveTo>
                      <a:pt x="129" y="0"/>
                    </a:moveTo>
                    <a:lnTo>
                      <a:pt x="125" y="0"/>
                    </a:lnTo>
                    <a:lnTo>
                      <a:pt x="121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0" y="198"/>
                    </a:lnTo>
                    <a:lnTo>
                      <a:pt x="3" y="210"/>
                    </a:lnTo>
                    <a:lnTo>
                      <a:pt x="8" y="222"/>
                    </a:lnTo>
                    <a:lnTo>
                      <a:pt x="11" y="233"/>
                    </a:lnTo>
                    <a:lnTo>
                      <a:pt x="16" y="245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933" name="Freeform 293"/>
              <p:cNvSpPr>
                <a:spLocks/>
              </p:cNvSpPr>
              <p:nvPr/>
            </p:nvSpPr>
            <p:spPr bwMode="auto">
              <a:xfrm>
                <a:off x="1872" y="2603"/>
                <a:ext cx="64" cy="96"/>
              </a:xfrm>
              <a:custGeom>
                <a:avLst/>
                <a:gdLst>
                  <a:gd name="T0" fmla="*/ 0 w 192"/>
                  <a:gd name="T1" fmla="*/ 0 h 287"/>
                  <a:gd name="T2" fmla="*/ 0 w 192"/>
                  <a:gd name="T3" fmla="*/ 0 h 287"/>
                  <a:gd name="T4" fmla="*/ 0 w 192"/>
                  <a:gd name="T5" fmla="*/ 0 h 287"/>
                  <a:gd name="T6" fmla="*/ 0 w 192"/>
                  <a:gd name="T7" fmla="*/ 0 h 287"/>
                  <a:gd name="T8" fmla="*/ 0 w 192"/>
                  <a:gd name="T9" fmla="*/ 0 h 287"/>
                  <a:gd name="T10" fmla="*/ 0 w 192"/>
                  <a:gd name="T11" fmla="*/ 0 h 287"/>
                  <a:gd name="T12" fmla="*/ 0 w 192"/>
                  <a:gd name="T13" fmla="*/ 0 h 287"/>
                  <a:gd name="T14" fmla="*/ 0 w 192"/>
                  <a:gd name="T15" fmla="*/ 0 h 287"/>
                  <a:gd name="T16" fmla="*/ 0 w 192"/>
                  <a:gd name="T17" fmla="*/ 0 h 287"/>
                  <a:gd name="T18" fmla="*/ 0 w 192"/>
                  <a:gd name="T19" fmla="*/ 0 h 287"/>
                  <a:gd name="T20" fmla="*/ 0 w 192"/>
                  <a:gd name="T21" fmla="*/ 0 h 287"/>
                  <a:gd name="T22" fmla="*/ 0 w 192"/>
                  <a:gd name="T23" fmla="*/ 0 h 287"/>
                  <a:gd name="T24" fmla="*/ 0 w 192"/>
                  <a:gd name="T25" fmla="*/ 0 h 287"/>
                  <a:gd name="T26" fmla="*/ 0 w 192"/>
                  <a:gd name="T27" fmla="*/ 0 h 287"/>
                  <a:gd name="T28" fmla="*/ 0 w 192"/>
                  <a:gd name="T29" fmla="*/ 0 h 2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2"/>
                  <a:gd name="T46" fmla="*/ 0 h 287"/>
                  <a:gd name="T47" fmla="*/ 192 w 192"/>
                  <a:gd name="T48" fmla="*/ 287 h 2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2" h="287">
                    <a:moveTo>
                      <a:pt x="161" y="0"/>
                    </a:moveTo>
                    <a:lnTo>
                      <a:pt x="0" y="287"/>
                    </a:lnTo>
                    <a:lnTo>
                      <a:pt x="8" y="287"/>
                    </a:lnTo>
                    <a:lnTo>
                      <a:pt x="17" y="286"/>
                    </a:lnTo>
                    <a:lnTo>
                      <a:pt x="26" y="286"/>
                    </a:lnTo>
                    <a:lnTo>
                      <a:pt x="35" y="285"/>
                    </a:lnTo>
                    <a:lnTo>
                      <a:pt x="44" y="283"/>
                    </a:lnTo>
                    <a:lnTo>
                      <a:pt x="55" y="282"/>
                    </a:lnTo>
                    <a:lnTo>
                      <a:pt x="65" y="282"/>
                    </a:lnTo>
                    <a:lnTo>
                      <a:pt x="76" y="281"/>
                    </a:lnTo>
                    <a:lnTo>
                      <a:pt x="192" y="73"/>
                    </a:lnTo>
                    <a:lnTo>
                      <a:pt x="184" y="55"/>
                    </a:lnTo>
                    <a:lnTo>
                      <a:pt x="176" y="35"/>
                    </a:lnTo>
                    <a:lnTo>
                      <a:pt x="168" y="1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294"/>
            <p:cNvGrpSpPr>
              <a:grpSpLocks/>
            </p:cNvGrpSpPr>
            <p:nvPr/>
          </p:nvGrpSpPr>
          <p:grpSpPr bwMode="auto">
            <a:xfrm>
              <a:off x="1953640" y="2061022"/>
              <a:ext cx="716192" cy="663981"/>
              <a:chOff x="0" y="119"/>
              <a:chExt cx="1245" cy="1002"/>
            </a:xfrm>
          </p:grpSpPr>
          <p:sp>
            <p:nvSpPr>
              <p:cNvPr id="22673" name="AutoShape 295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119"/>
                <a:ext cx="1245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674" name="Freeform 296"/>
              <p:cNvSpPr>
                <a:spLocks noEditPoints="1"/>
              </p:cNvSpPr>
              <p:nvPr/>
            </p:nvSpPr>
            <p:spPr bwMode="auto">
              <a:xfrm>
                <a:off x="170" y="182"/>
                <a:ext cx="901" cy="891"/>
              </a:xfrm>
              <a:custGeom>
                <a:avLst/>
                <a:gdLst>
                  <a:gd name="T0" fmla="*/ 10 w 1800"/>
                  <a:gd name="T1" fmla="*/ 28 h 1780"/>
                  <a:gd name="T2" fmla="*/ 10 w 1800"/>
                  <a:gd name="T3" fmla="*/ 28 h 1780"/>
                  <a:gd name="T4" fmla="*/ 1 w 1800"/>
                  <a:gd name="T5" fmla="*/ 17 h 1780"/>
                  <a:gd name="T6" fmla="*/ 1 w 1800"/>
                  <a:gd name="T7" fmla="*/ 17 h 1780"/>
                  <a:gd name="T8" fmla="*/ 23 w 1800"/>
                  <a:gd name="T9" fmla="*/ 20 h 1780"/>
                  <a:gd name="T10" fmla="*/ 23 w 1800"/>
                  <a:gd name="T11" fmla="*/ 20 h 1780"/>
                  <a:gd name="T12" fmla="*/ 23 w 1800"/>
                  <a:gd name="T13" fmla="*/ 20 h 1780"/>
                  <a:gd name="T14" fmla="*/ 28 w 1800"/>
                  <a:gd name="T15" fmla="*/ 7 h 1780"/>
                  <a:gd name="T16" fmla="*/ 27 w 1800"/>
                  <a:gd name="T17" fmla="*/ 6 h 1780"/>
                  <a:gd name="T18" fmla="*/ 24 w 1800"/>
                  <a:gd name="T19" fmla="*/ 5 h 1780"/>
                  <a:gd name="T20" fmla="*/ 22 w 1800"/>
                  <a:gd name="T21" fmla="*/ 3 h 1780"/>
                  <a:gd name="T22" fmla="*/ 20 w 1800"/>
                  <a:gd name="T23" fmla="*/ 2 h 1780"/>
                  <a:gd name="T24" fmla="*/ 18 w 1800"/>
                  <a:gd name="T25" fmla="*/ 1 h 1780"/>
                  <a:gd name="T26" fmla="*/ 16 w 1800"/>
                  <a:gd name="T27" fmla="*/ 1 h 1780"/>
                  <a:gd name="T28" fmla="*/ 16 w 1800"/>
                  <a:gd name="T29" fmla="*/ 0 h 1780"/>
                  <a:gd name="T30" fmla="*/ 15 w 1800"/>
                  <a:gd name="T31" fmla="*/ 1 h 1780"/>
                  <a:gd name="T32" fmla="*/ 14 w 1800"/>
                  <a:gd name="T33" fmla="*/ 2 h 1780"/>
                  <a:gd name="T34" fmla="*/ 14 w 1800"/>
                  <a:gd name="T35" fmla="*/ 2 h 1780"/>
                  <a:gd name="T36" fmla="*/ 14 w 1800"/>
                  <a:gd name="T37" fmla="*/ 3 h 1780"/>
                  <a:gd name="T38" fmla="*/ 14 w 1800"/>
                  <a:gd name="T39" fmla="*/ 4 h 1780"/>
                  <a:gd name="T40" fmla="*/ 11 w 1800"/>
                  <a:gd name="T41" fmla="*/ 12 h 1780"/>
                  <a:gd name="T42" fmla="*/ 11 w 1800"/>
                  <a:gd name="T43" fmla="*/ 12 h 1780"/>
                  <a:gd name="T44" fmla="*/ 11 w 1800"/>
                  <a:gd name="T45" fmla="*/ 12 h 1780"/>
                  <a:gd name="T46" fmla="*/ 10 w 1800"/>
                  <a:gd name="T47" fmla="*/ 13 h 1780"/>
                  <a:gd name="T48" fmla="*/ 7 w 1800"/>
                  <a:gd name="T49" fmla="*/ 14 h 1780"/>
                  <a:gd name="T50" fmla="*/ 4 w 1800"/>
                  <a:gd name="T51" fmla="*/ 16 h 1780"/>
                  <a:gd name="T52" fmla="*/ 3 w 1800"/>
                  <a:gd name="T53" fmla="*/ 16 h 1780"/>
                  <a:gd name="T54" fmla="*/ 3 w 1800"/>
                  <a:gd name="T55" fmla="*/ 16 h 1780"/>
                  <a:gd name="T56" fmla="*/ 2 w 1800"/>
                  <a:gd name="T57" fmla="*/ 17 h 1780"/>
                  <a:gd name="T58" fmla="*/ 1 w 1800"/>
                  <a:gd name="T59" fmla="*/ 17 h 1780"/>
                  <a:gd name="T60" fmla="*/ 1 w 1800"/>
                  <a:gd name="T61" fmla="*/ 17 h 1780"/>
                  <a:gd name="T62" fmla="*/ 0 w 1800"/>
                  <a:gd name="T63" fmla="*/ 18 h 1780"/>
                  <a:gd name="T64" fmla="*/ 1 w 1800"/>
                  <a:gd name="T65" fmla="*/ 19 h 1780"/>
                  <a:gd name="T66" fmla="*/ 3 w 1800"/>
                  <a:gd name="T67" fmla="*/ 21 h 1780"/>
                  <a:gd name="T68" fmla="*/ 6 w 1800"/>
                  <a:gd name="T69" fmla="*/ 24 h 1780"/>
                  <a:gd name="T70" fmla="*/ 10 w 1800"/>
                  <a:gd name="T71" fmla="*/ 27 h 1780"/>
                  <a:gd name="T72" fmla="*/ 11 w 1800"/>
                  <a:gd name="T73" fmla="*/ 28 h 1780"/>
                  <a:gd name="T74" fmla="*/ 11 w 1800"/>
                  <a:gd name="T75" fmla="*/ 28 h 1780"/>
                  <a:gd name="T76" fmla="*/ 11 w 1800"/>
                  <a:gd name="T77" fmla="*/ 28 h 1780"/>
                  <a:gd name="T78" fmla="*/ 12 w 1800"/>
                  <a:gd name="T79" fmla="*/ 28 h 1780"/>
                  <a:gd name="T80" fmla="*/ 14 w 1800"/>
                  <a:gd name="T81" fmla="*/ 27 h 1780"/>
                  <a:gd name="T82" fmla="*/ 15 w 1800"/>
                  <a:gd name="T83" fmla="*/ 26 h 1780"/>
                  <a:gd name="T84" fmla="*/ 17 w 1800"/>
                  <a:gd name="T85" fmla="*/ 26 h 1780"/>
                  <a:gd name="T86" fmla="*/ 19 w 1800"/>
                  <a:gd name="T87" fmla="*/ 25 h 1780"/>
                  <a:gd name="T88" fmla="*/ 20 w 1800"/>
                  <a:gd name="T89" fmla="*/ 24 h 1780"/>
                  <a:gd name="T90" fmla="*/ 22 w 1800"/>
                  <a:gd name="T91" fmla="*/ 23 h 1780"/>
                  <a:gd name="T92" fmla="*/ 23 w 1800"/>
                  <a:gd name="T93" fmla="*/ 22 h 1780"/>
                  <a:gd name="T94" fmla="*/ 23 w 1800"/>
                  <a:gd name="T95" fmla="*/ 22 h 1780"/>
                  <a:gd name="T96" fmla="*/ 23 w 1800"/>
                  <a:gd name="T97" fmla="*/ 21 h 1780"/>
                  <a:gd name="T98" fmla="*/ 23 w 1800"/>
                  <a:gd name="T99" fmla="*/ 21 h 1780"/>
                  <a:gd name="T100" fmla="*/ 23 w 1800"/>
                  <a:gd name="T101" fmla="*/ 20 h 1780"/>
                  <a:gd name="T102" fmla="*/ 23 w 1800"/>
                  <a:gd name="T103" fmla="*/ 20 h 1780"/>
                  <a:gd name="T104" fmla="*/ 23 w 1800"/>
                  <a:gd name="T105" fmla="*/ 20 h 1780"/>
                  <a:gd name="T106" fmla="*/ 23 w 1800"/>
                  <a:gd name="T107" fmla="*/ 20 h 1780"/>
                  <a:gd name="T108" fmla="*/ 23 w 1800"/>
                  <a:gd name="T109" fmla="*/ 20 h 1780"/>
                  <a:gd name="T110" fmla="*/ 29 w 1800"/>
                  <a:gd name="T111" fmla="*/ 8 h 1780"/>
                  <a:gd name="T112" fmla="*/ 29 w 1800"/>
                  <a:gd name="T113" fmla="*/ 7 h 17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0"/>
                  <a:gd name="T172" fmla="*/ 0 h 1780"/>
                  <a:gd name="T173" fmla="*/ 1800 w 1800"/>
                  <a:gd name="T174" fmla="*/ 1780 h 178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0" h="1780">
                    <a:moveTo>
                      <a:pt x="636" y="1764"/>
                    </a:moveTo>
                    <a:lnTo>
                      <a:pt x="636" y="1764"/>
                    </a:lnTo>
                    <a:lnTo>
                      <a:pt x="636" y="1763"/>
                    </a:lnTo>
                    <a:lnTo>
                      <a:pt x="634" y="1763"/>
                    </a:lnTo>
                    <a:lnTo>
                      <a:pt x="636" y="1764"/>
                    </a:lnTo>
                    <a:close/>
                    <a:moveTo>
                      <a:pt x="6" y="1081"/>
                    </a:moveTo>
                    <a:lnTo>
                      <a:pt x="6" y="1081"/>
                    </a:lnTo>
                    <a:lnTo>
                      <a:pt x="6" y="1080"/>
                    </a:lnTo>
                    <a:lnTo>
                      <a:pt x="7" y="1078"/>
                    </a:lnTo>
                    <a:lnTo>
                      <a:pt x="7" y="1077"/>
                    </a:lnTo>
                    <a:lnTo>
                      <a:pt x="8" y="1076"/>
                    </a:lnTo>
                    <a:lnTo>
                      <a:pt x="6" y="1081"/>
                    </a:lnTo>
                    <a:close/>
                    <a:moveTo>
                      <a:pt x="1451" y="1278"/>
                    </a:moveTo>
                    <a:lnTo>
                      <a:pt x="1451" y="1277"/>
                    </a:lnTo>
                    <a:lnTo>
                      <a:pt x="1452" y="1274"/>
                    </a:lnTo>
                    <a:lnTo>
                      <a:pt x="1453" y="1273"/>
                    </a:lnTo>
                    <a:lnTo>
                      <a:pt x="1453" y="1272"/>
                    </a:lnTo>
                    <a:lnTo>
                      <a:pt x="1453" y="1273"/>
                    </a:lnTo>
                    <a:lnTo>
                      <a:pt x="1452" y="1273"/>
                    </a:lnTo>
                    <a:lnTo>
                      <a:pt x="1452" y="1274"/>
                    </a:lnTo>
                    <a:lnTo>
                      <a:pt x="1452" y="1275"/>
                    </a:lnTo>
                    <a:lnTo>
                      <a:pt x="1451" y="1277"/>
                    </a:lnTo>
                    <a:lnTo>
                      <a:pt x="1451" y="1278"/>
                    </a:lnTo>
                    <a:close/>
                    <a:moveTo>
                      <a:pt x="1772" y="410"/>
                    </a:moveTo>
                    <a:lnTo>
                      <a:pt x="1772" y="410"/>
                    </a:lnTo>
                    <a:lnTo>
                      <a:pt x="1763" y="403"/>
                    </a:lnTo>
                    <a:lnTo>
                      <a:pt x="1748" y="393"/>
                    </a:lnTo>
                    <a:lnTo>
                      <a:pt x="1729" y="380"/>
                    </a:lnTo>
                    <a:lnTo>
                      <a:pt x="1704" y="365"/>
                    </a:lnTo>
                    <a:lnTo>
                      <a:pt x="1677" y="350"/>
                    </a:lnTo>
                    <a:lnTo>
                      <a:pt x="1647" y="332"/>
                    </a:lnTo>
                    <a:lnTo>
                      <a:pt x="1615" y="314"/>
                    </a:lnTo>
                    <a:lnTo>
                      <a:pt x="1581" y="295"/>
                    </a:lnTo>
                    <a:lnTo>
                      <a:pt x="1547" y="275"/>
                    </a:lnTo>
                    <a:lnTo>
                      <a:pt x="1512" y="257"/>
                    </a:lnTo>
                    <a:lnTo>
                      <a:pt x="1478" y="237"/>
                    </a:lnTo>
                    <a:lnTo>
                      <a:pt x="1444" y="219"/>
                    </a:lnTo>
                    <a:lnTo>
                      <a:pt x="1412" y="203"/>
                    </a:lnTo>
                    <a:lnTo>
                      <a:pt x="1382" y="186"/>
                    </a:lnTo>
                    <a:lnTo>
                      <a:pt x="1355" y="173"/>
                    </a:lnTo>
                    <a:lnTo>
                      <a:pt x="1332" y="160"/>
                    </a:lnTo>
                    <a:lnTo>
                      <a:pt x="1309" y="148"/>
                    </a:lnTo>
                    <a:lnTo>
                      <a:pt x="1285" y="136"/>
                    </a:lnTo>
                    <a:lnTo>
                      <a:pt x="1260" y="123"/>
                    </a:lnTo>
                    <a:lnTo>
                      <a:pt x="1233" y="110"/>
                    </a:lnTo>
                    <a:lnTo>
                      <a:pt x="1208" y="98"/>
                    </a:lnTo>
                    <a:lnTo>
                      <a:pt x="1182" y="85"/>
                    </a:lnTo>
                    <a:lnTo>
                      <a:pt x="1155" y="72"/>
                    </a:lnTo>
                    <a:lnTo>
                      <a:pt x="1131" y="61"/>
                    </a:lnTo>
                    <a:lnTo>
                      <a:pt x="1107" y="49"/>
                    </a:lnTo>
                    <a:lnTo>
                      <a:pt x="1084" y="39"/>
                    </a:lnTo>
                    <a:lnTo>
                      <a:pt x="1063" y="29"/>
                    </a:lnTo>
                    <a:lnTo>
                      <a:pt x="1045" y="21"/>
                    </a:lnTo>
                    <a:lnTo>
                      <a:pt x="1028" y="14"/>
                    </a:lnTo>
                    <a:lnTo>
                      <a:pt x="1016" y="8"/>
                    </a:lnTo>
                    <a:lnTo>
                      <a:pt x="1005" y="3"/>
                    </a:lnTo>
                    <a:lnTo>
                      <a:pt x="998" y="1"/>
                    </a:lnTo>
                    <a:lnTo>
                      <a:pt x="995" y="1"/>
                    </a:lnTo>
                    <a:lnTo>
                      <a:pt x="986" y="0"/>
                    </a:lnTo>
                    <a:lnTo>
                      <a:pt x="977" y="0"/>
                    </a:lnTo>
                    <a:lnTo>
                      <a:pt x="973" y="0"/>
                    </a:lnTo>
                    <a:lnTo>
                      <a:pt x="968" y="0"/>
                    </a:lnTo>
                    <a:lnTo>
                      <a:pt x="970" y="1"/>
                    </a:lnTo>
                    <a:lnTo>
                      <a:pt x="948" y="7"/>
                    </a:lnTo>
                    <a:lnTo>
                      <a:pt x="947" y="7"/>
                    </a:lnTo>
                    <a:lnTo>
                      <a:pt x="926" y="17"/>
                    </a:lnTo>
                    <a:lnTo>
                      <a:pt x="922" y="25"/>
                    </a:lnTo>
                    <a:lnTo>
                      <a:pt x="892" y="95"/>
                    </a:lnTo>
                    <a:lnTo>
                      <a:pt x="892" y="94"/>
                    </a:lnTo>
                    <a:lnTo>
                      <a:pt x="891" y="98"/>
                    </a:lnTo>
                    <a:lnTo>
                      <a:pt x="890" y="101"/>
                    </a:lnTo>
                    <a:lnTo>
                      <a:pt x="889" y="103"/>
                    </a:lnTo>
                    <a:lnTo>
                      <a:pt x="888" y="106"/>
                    </a:lnTo>
                    <a:lnTo>
                      <a:pt x="886" y="110"/>
                    </a:lnTo>
                    <a:lnTo>
                      <a:pt x="886" y="122"/>
                    </a:lnTo>
                    <a:lnTo>
                      <a:pt x="886" y="127"/>
                    </a:lnTo>
                    <a:lnTo>
                      <a:pt x="887" y="136"/>
                    </a:lnTo>
                    <a:lnTo>
                      <a:pt x="888" y="146"/>
                    </a:lnTo>
                    <a:lnTo>
                      <a:pt x="888" y="151"/>
                    </a:lnTo>
                    <a:lnTo>
                      <a:pt x="886" y="161"/>
                    </a:lnTo>
                    <a:lnTo>
                      <a:pt x="879" y="177"/>
                    </a:lnTo>
                    <a:lnTo>
                      <a:pt x="869" y="195"/>
                    </a:lnTo>
                    <a:lnTo>
                      <a:pt x="859" y="211"/>
                    </a:lnTo>
                    <a:lnTo>
                      <a:pt x="857" y="214"/>
                    </a:lnTo>
                    <a:lnTo>
                      <a:pt x="856" y="219"/>
                    </a:lnTo>
                    <a:lnTo>
                      <a:pt x="685" y="728"/>
                    </a:lnTo>
                    <a:lnTo>
                      <a:pt x="683" y="730"/>
                    </a:lnTo>
                    <a:lnTo>
                      <a:pt x="681" y="733"/>
                    </a:lnTo>
                    <a:lnTo>
                      <a:pt x="678" y="735"/>
                    </a:lnTo>
                    <a:lnTo>
                      <a:pt x="676" y="737"/>
                    </a:lnTo>
                    <a:lnTo>
                      <a:pt x="674" y="743"/>
                    </a:lnTo>
                    <a:lnTo>
                      <a:pt x="673" y="749"/>
                    </a:lnTo>
                    <a:lnTo>
                      <a:pt x="671" y="753"/>
                    </a:lnTo>
                    <a:lnTo>
                      <a:pt x="671" y="759"/>
                    </a:lnTo>
                    <a:lnTo>
                      <a:pt x="671" y="761"/>
                    </a:lnTo>
                    <a:lnTo>
                      <a:pt x="673" y="764"/>
                    </a:lnTo>
                    <a:lnTo>
                      <a:pt x="673" y="767"/>
                    </a:lnTo>
                    <a:lnTo>
                      <a:pt x="673" y="770"/>
                    </a:lnTo>
                    <a:lnTo>
                      <a:pt x="661" y="774"/>
                    </a:lnTo>
                    <a:lnTo>
                      <a:pt x="643" y="782"/>
                    </a:lnTo>
                    <a:lnTo>
                      <a:pt x="617" y="794"/>
                    </a:lnTo>
                    <a:lnTo>
                      <a:pt x="586" y="806"/>
                    </a:lnTo>
                    <a:lnTo>
                      <a:pt x="552" y="821"/>
                    </a:lnTo>
                    <a:lnTo>
                      <a:pt x="514" y="839"/>
                    </a:lnTo>
                    <a:lnTo>
                      <a:pt x="473" y="856"/>
                    </a:lnTo>
                    <a:lnTo>
                      <a:pt x="433" y="873"/>
                    </a:lnTo>
                    <a:lnTo>
                      <a:pt x="391" y="892"/>
                    </a:lnTo>
                    <a:lnTo>
                      <a:pt x="353" y="909"/>
                    </a:lnTo>
                    <a:lnTo>
                      <a:pt x="317" y="924"/>
                    </a:lnTo>
                    <a:lnTo>
                      <a:pt x="284" y="939"/>
                    </a:lnTo>
                    <a:lnTo>
                      <a:pt x="258" y="950"/>
                    </a:lnTo>
                    <a:lnTo>
                      <a:pt x="236" y="960"/>
                    </a:lnTo>
                    <a:lnTo>
                      <a:pt x="222" y="965"/>
                    </a:lnTo>
                    <a:lnTo>
                      <a:pt x="218" y="968"/>
                    </a:lnTo>
                    <a:lnTo>
                      <a:pt x="212" y="970"/>
                    </a:lnTo>
                    <a:lnTo>
                      <a:pt x="201" y="972"/>
                    </a:lnTo>
                    <a:lnTo>
                      <a:pt x="190" y="976"/>
                    </a:lnTo>
                    <a:lnTo>
                      <a:pt x="185" y="977"/>
                    </a:lnTo>
                    <a:lnTo>
                      <a:pt x="175" y="979"/>
                    </a:lnTo>
                    <a:lnTo>
                      <a:pt x="163" y="984"/>
                    </a:lnTo>
                    <a:lnTo>
                      <a:pt x="151" y="990"/>
                    </a:lnTo>
                    <a:lnTo>
                      <a:pt x="138" y="997"/>
                    </a:lnTo>
                    <a:lnTo>
                      <a:pt x="125" y="1003"/>
                    </a:lnTo>
                    <a:lnTo>
                      <a:pt x="114" y="1009"/>
                    </a:lnTo>
                    <a:lnTo>
                      <a:pt x="104" y="1016"/>
                    </a:lnTo>
                    <a:lnTo>
                      <a:pt x="95" y="1021"/>
                    </a:lnTo>
                    <a:lnTo>
                      <a:pt x="87" y="1025"/>
                    </a:lnTo>
                    <a:lnTo>
                      <a:pt x="78" y="1030"/>
                    </a:lnTo>
                    <a:lnTo>
                      <a:pt x="70" y="1035"/>
                    </a:lnTo>
                    <a:lnTo>
                      <a:pt x="61" y="1039"/>
                    </a:lnTo>
                    <a:lnTo>
                      <a:pt x="53" y="1043"/>
                    </a:lnTo>
                    <a:lnTo>
                      <a:pt x="46" y="1046"/>
                    </a:lnTo>
                    <a:lnTo>
                      <a:pt x="40" y="1048"/>
                    </a:lnTo>
                    <a:lnTo>
                      <a:pt x="36" y="1051"/>
                    </a:lnTo>
                    <a:lnTo>
                      <a:pt x="25" y="1055"/>
                    </a:lnTo>
                    <a:lnTo>
                      <a:pt x="17" y="1062"/>
                    </a:lnTo>
                    <a:lnTo>
                      <a:pt x="10" y="1070"/>
                    </a:lnTo>
                    <a:lnTo>
                      <a:pt x="6" y="1080"/>
                    </a:lnTo>
                    <a:lnTo>
                      <a:pt x="3" y="1086"/>
                    </a:lnTo>
                    <a:lnTo>
                      <a:pt x="1" y="1093"/>
                    </a:lnTo>
                    <a:lnTo>
                      <a:pt x="0" y="1100"/>
                    </a:lnTo>
                    <a:lnTo>
                      <a:pt x="0" y="1108"/>
                    </a:lnTo>
                    <a:lnTo>
                      <a:pt x="3" y="1135"/>
                    </a:lnTo>
                    <a:lnTo>
                      <a:pt x="11" y="1160"/>
                    </a:lnTo>
                    <a:lnTo>
                      <a:pt x="21" y="1182"/>
                    </a:lnTo>
                    <a:lnTo>
                      <a:pt x="30" y="1198"/>
                    </a:lnTo>
                    <a:lnTo>
                      <a:pt x="32" y="1202"/>
                    </a:lnTo>
                    <a:lnTo>
                      <a:pt x="36" y="1205"/>
                    </a:lnTo>
                    <a:lnTo>
                      <a:pt x="64" y="1232"/>
                    </a:lnTo>
                    <a:lnTo>
                      <a:pt x="99" y="1265"/>
                    </a:lnTo>
                    <a:lnTo>
                      <a:pt x="138" y="1302"/>
                    </a:lnTo>
                    <a:lnTo>
                      <a:pt x="182" y="1342"/>
                    </a:lnTo>
                    <a:lnTo>
                      <a:pt x="228" y="1386"/>
                    </a:lnTo>
                    <a:lnTo>
                      <a:pt x="276" y="1431"/>
                    </a:lnTo>
                    <a:lnTo>
                      <a:pt x="326" y="1477"/>
                    </a:lnTo>
                    <a:lnTo>
                      <a:pt x="374" y="1522"/>
                    </a:lnTo>
                    <a:lnTo>
                      <a:pt x="421" y="1567"/>
                    </a:lnTo>
                    <a:lnTo>
                      <a:pt x="468" y="1610"/>
                    </a:lnTo>
                    <a:lnTo>
                      <a:pt x="509" y="1649"/>
                    </a:lnTo>
                    <a:lnTo>
                      <a:pt x="547" y="1683"/>
                    </a:lnTo>
                    <a:lnTo>
                      <a:pt x="579" y="1713"/>
                    </a:lnTo>
                    <a:lnTo>
                      <a:pt x="606" y="1738"/>
                    </a:lnTo>
                    <a:lnTo>
                      <a:pt x="624" y="1754"/>
                    </a:lnTo>
                    <a:lnTo>
                      <a:pt x="634" y="1763"/>
                    </a:lnTo>
                    <a:lnTo>
                      <a:pt x="640" y="1768"/>
                    </a:lnTo>
                    <a:lnTo>
                      <a:pt x="646" y="1772"/>
                    </a:lnTo>
                    <a:lnTo>
                      <a:pt x="653" y="1776"/>
                    </a:lnTo>
                    <a:lnTo>
                      <a:pt x="661" y="1778"/>
                    </a:lnTo>
                    <a:lnTo>
                      <a:pt x="663" y="1778"/>
                    </a:lnTo>
                    <a:lnTo>
                      <a:pt x="669" y="1778"/>
                    </a:lnTo>
                    <a:lnTo>
                      <a:pt x="674" y="1779"/>
                    </a:lnTo>
                    <a:lnTo>
                      <a:pt x="676" y="1779"/>
                    </a:lnTo>
                    <a:lnTo>
                      <a:pt x="669" y="1779"/>
                    </a:lnTo>
                    <a:lnTo>
                      <a:pt x="676" y="1780"/>
                    </a:lnTo>
                    <a:lnTo>
                      <a:pt x="684" y="1780"/>
                    </a:lnTo>
                    <a:lnTo>
                      <a:pt x="692" y="1780"/>
                    </a:lnTo>
                    <a:lnTo>
                      <a:pt x="699" y="1780"/>
                    </a:lnTo>
                    <a:lnTo>
                      <a:pt x="707" y="1779"/>
                    </a:lnTo>
                    <a:lnTo>
                      <a:pt x="714" y="1777"/>
                    </a:lnTo>
                    <a:lnTo>
                      <a:pt x="720" y="1774"/>
                    </a:lnTo>
                    <a:lnTo>
                      <a:pt x="725" y="1772"/>
                    </a:lnTo>
                    <a:lnTo>
                      <a:pt x="747" y="1761"/>
                    </a:lnTo>
                    <a:lnTo>
                      <a:pt x="769" y="1749"/>
                    </a:lnTo>
                    <a:lnTo>
                      <a:pt x="791" y="1738"/>
                    </a:lnTo>
                    <a:lnTo>
                      <a:pt x="813" y="1726"/>
                    </a:lnTo>
                    <a:lnTo>
                      <a:pt x="835" y="1715"/>
                    </a:lnTo>
                    <a:lnTo>
                      <a:pt x="857" y="1703"/>
                    </a:lnTo>
                    <a:lnTo>
                      <a:pt x="879" y="1693"/>
                    </a:lnTo>
                    <a:lnTo>
                      <a:pt x="901" y="1681"/>
                    </a:lnTo>
                    <a:lnTo>
                      <a:pt x="922" y="1670"/>
                    </a:lnTo>
                    <a:lnTo>
                      <a:pt x="944" y="1659"/>
                    </a:lnTo>
                    <a:lnTo>
                      <a:pt x="965" y="1648"/>
                    </a:lnTo>
                    <a:lnTo>
                      <a:pt x="987" y="1637"/>
                    </a:lnTo>
                    <a:lnTo>
                      <a:pt x="1009" y="1626"/>
                    </a:lnTo>
                    <a:lnTo>
                      <a:pt x="1030" y="1615"/>
                    </a:lnTo>
                    <a:lnTo>
                      <a:pt x="1051" y="1604"/>
                    </a:lnTo>
                    <a:lnTo>
                      <a:pt x="1072" y="1594"/>
                    </a:lnTo>
                    <a:lnTo>
                      <a:pt x="1093" y="1583"/>
                    </a:lnTo>
                    <a:lnTo>
                      <a:pt x="1115" y="1573"/>
                    </a:lnTo>
                    <a:lnTo>
                      <a:pt x="1135" y="1561"/>
                    </a:lnTo>
                    <a:lnTo>
                      <a:pt x="1157" y="1551"/>
                    </a:lnTo>
                    <a:lnTo>
                      <a:pt x="1179" y="1539"/>
                    </a:lnTo>
                    <a:lnTo>
                      <a:pt x="1201" y="1529"/>
                    </a:lnTo>
                    <a:lnTo>
                      <a:pt x="1222" y="1517"/>
                    </a:lnTo>
                    <a:lnTo>
                      <a:pt x="1244" y="1507"/>
                    </a:lnTo>
                    <a:lnTo>
                      <a:pt x="1266" y="1496"/>
                    </a:lnTo>
                    <a:lnTo>
                      <a:pt x="1288" y="1484"/>
                    </a:lnTo>
                    <a:lnTo>
                      <a:pt x="1309" y="1473"/>
                    </a:lnTo>
                    <a:lnTo>
                      <a:pt x="1332" y="1461"/>
                    </a:lnTo>
                    <a:lnTo>
                      <a:pt x="1354" y="1449"/>
                    </a:lnTo>
                    <a:lnTo>
                      <a:pt x="1376" y="1438"/>
                    </a:lnTo>
                    <a:lnTo>
                      <a:pt x="1399" y="1425"/>
                    </a:lnTo>
                    <a:lnTo>
                      <a:pt x="1421" y="1414"/>
                    </a:lnTo>
                    <a:lnTo>
                      <a:pt x="1426" y="1411"/>
                    </a:lnTo>
                    <a:lnTo>
                      <a:pt x="1430" y="1408"/>
                    </a:lnTo>
                    <a:lnTo>
                      <a:pt x="1435" y="1403"/>
                    </a:lnTo>
                    <a:lnTo>
                      <a:pt x="1441" y="1398"/>
                    </a:lnTo>
                    <a:lnTo>
                      <a:pt x="1445" y="1390"/>
                    </a:lnTo>
                    <a:lnTo>
                      <a:pt x="1449" y="1380"/>
                    </a:lnTo>
                    <a:lnTo>
                      <a:pt x="1453" y="1369"/>
                    </a:lnTo>
                    <a:lnTo>
                      <a:pt x="1456" y="1355"/>
                    </a:lnTo>
                    <a:lnTo>
                      <a:pt x="1457" y="1349"/>
                    </a:lnTo>
                    <a:lnTo>
                      <a:pt x="1457" y="1342"/>
                    </a:lnTo>
                    <a:lnTo>
                      <a:pt x="1457" y="1335"/>
                    </a:lnTo>
                    <a:lnTo>
                      <a:pt x="1457" y="1328"/>
                    </a:lnTo>
                    <a:lnTo>
                      <a:pt x="1457" y="1317"/>
                    </a:lnTo>
                    <a:lnTo>
                      <a:pt x="1456" y="1307"/>
                    </a:lnTo>
                    <a:lnTo>
                      <a:pt x="1456" y="1297"/>
                    </a:lnTo>
                    <a:lnTo>
                      <a:pt x="1455" y="1289"/>
                    </a:lnTo>
                    <a:lnTo>
                      <a:pt x="1455" y="1288"/>
                    </a:lnTo>
                    <a:lnTo>
                      <a:pt x="1453" y="1286"/>
                    </a:lnTo>
                    <a:lnTo>
                      <a:pt x="1452" y="1284"/>
                    </a:lnTo>
                    <a:lnTo>
                      <a:pt x="1452" y="1282"/>
                    </a:lnTo>
                    <a:lnTo>
                      <a:pt x="1452" y="1280"/>
                    </a:lnTo>
                    <a:lnTo>
                      <a:pt x="1451" y="1278"/>
                    </a:lnTo>
                    <a:lnTo>
                      <a:pt x="1451" y="1279"/>
                    </a:lnTo>
                    <a:lnTo>
                      <a:pt x="1451" y="1278"/>
                    </a:lnTo>
                    <a:lnTo>
                      <a:pt x="1450" y="1278"/>
                    </a:lnTo>
                    <a:lnTo>
                      <a:pt x="1450" y="1277"/>
                    </a:lnTo>
                    <a:lnTo>
                      <a:pt x="1451" y="1275"/>
                    </a:lnTo>
                    <a:lnTo>
                      <a:pt x="1451" y="1274"/>
                    </a:lnTo>
                    <a:lnTo>
                      <a:pt x="1452" y="1273"/>
                    </a:lnTo>
                    <a:lnTo>
                      <a:pt x="1455" y="1267"/>
                    </a:lnTo>
                    <a:lnTo>
                      <a:pt x="1457" y="1263"/>
                    </a:lnTo>
                    <a:lnTo>
                      <a:pt x="1458" y="1257"/>
                    </a:lnTo>
                    <a:lnTo>
                      <a:pt x="1458" y="1252"/>
                    </a:lnTo>
                    <a:lnTo>
                      <a:pt x="1463" y="1250"/>
                    </a:lnTo>
                    <a:lnTo>
                      <a:pt x="1468" y="1248"/>
                    </a:lnTo>
                    <a:lnTo>
                      <a:pt x="1473" y="1245"/>
                    </a:lnTo>
                    <a:lnTo>
                      <a:pt x="1475" y="1244"/>
                    </a:lnTo>
                    <a:lnTo>
                      <a:pt x="1786" y="518"/>
                    </a:lnTo>
                    <a:lnTo>
                      <a:pt x="1792" y="506"/>
                    </a:lnTo>
                    <a:lnTo>
                      <a:pt x="1797" y="493"/>
                    </a:lnTo>
                    <a:lnTo>
                      <a:pt x="1800" y="479"/>
                    </a:lnTo>
                    <a:lnTo>
                      <a:pt x="1800" y="464"/>
                    </a:lnTo>
                    <a:lnTo>
                      <a:pt x="1798" y="449"/>
                    </a:lnTo>
                    <a:lnTo>
                      <a:pt x="1793" y="435"/>
                    </a:lnTo>
                    <a:lnTo>
                      <a:pt x="1784" y="423"/>
                    </a:lnTo>
                    <a:lnTo>
                      <a:pt x="1772" y="4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5" name="Freeform 297"/>
              <p:cNvSpPr>
                <a:spLocks/>
              </p:cNvSpPr>
              <p:nvPr/>
            </p:nvSpPr>
            <p:spPr bwMode="auto">
              <a:xfrm>
                <a:off x="183" y="194"/>
                <a:ext cx="875" cy="867"/>
              </a:xfrm>
              <a:custGeom>
                <a:avLst/>
                <a:gdLst>
                  <a:gd name="T0" fmla="*/ 26 w 1752"/>
                  <a:gd name="T1" fmla="*/ 6 h 1734"/>
                  <a:gd name="T2" fmla="*/ 24 w 1752"/>
                  <a:gd name="T3" fmla="*/ 5 h 1734"/>
                  <a:gd name="T4" fmla="*/ 22 w 1752"/>
                  <a:gd name="T5" fmla="*/ 3 h 1734"/>
                  <a:gd name="T6" fmla="*/ 20 w 1752"/>
                  <a:gd name="T7" fmla="*/ 3 h 1734"/>
                  <a:gd name="T8" fmla="*/ 19 w 1752"/>
                  <a:gd name="T9" fmla="*/ 2 h 1734"/>
                  <a:gd name="T10" fmla="*/ 17 w 1752"/>
                  <a:gd name="T11" fmla="*/ 2 h 1734"/>
                  <a:gd name="T12" fmla="*/ 16 w 1752"/>
                  <a:gd name="T13" fmla="*/ 1 h 1734"/>
                  <a:gd name="T14" fmla="*/ 15 w 1752"/>
                  <a:gd name="T15" fmla="*/ 1 h 1734"/>
                  <a:gd name="T16" fmla="*/ 14 w 1752"/>
                  <a:gd name="T17" fmla="*/ 0 h 1734"/>
                  <a:gd name="T18" fmla="*/ 14 w 1752"/>
                  <a:gd name="T19" fmla="*/ 1 h 1734"/>
                  <a:gd name="T20" fmla="*/ 13 w 1752"/>
                  <a:gd name="T21" fmla="*/ 2 h 1734"/>
                  <a:gd name="T22" fmla="*/ 13 w 1752"/>
                  <a:gd name="T23" fmla="*/ 2 h 1734"/>
                  <a:gd name="T24" fmla="*/ 13 w 1752"/>
                  <a:gd name="T25" fmla="*/ 2 h 1734"/>
                  <a:gd name="T26" fmla="*/ 13 w 1752"/>
                  <a:gd name="T27" fmla="*/ 3 h 1734"/>
                  <a:gd name="T28" fmla="*/ 13 w 1752"/>
                  <a:gd name="T29" fmla="*/ 3 h 1734"/>
                  <a:gd name="T30" fmla="*/ 13 w 1752"/>
                  <a:gd name="T31" fmla="*/ 3 h 1734"/>
                  <a:gd name="T32" fmla="*/ 10 w 1752"/>
                  <a:gd name="T33" fmla="*/ 12 h 1734"/>
                  <a:gd name="T34" fmla="*/ 10 w 1752"/>
                  <a:gd name="T35" fmla="*/ 12 h 1734"/>
                  <a:gd name="T36" fmla="*/ 3 w 1752"/>
                  <a:gd name="T37" fmla="*/ 15 h 1734"/>
                  <a:gd name="T38" fmla="*/ 3 w 1752"/>
                  <a:gd name="T39" fmla="*/ 15 h 1734"/>
                  <a:gd name="T40" fmla="*/ 2 w 1752"/>
                  <a:gd name="T41" fmla="*/ 15 h 1734"/>
                  <a:gd name="T42" fmla="*/ 2 w 1752"/>
                  <a:gd name="T43" fmla="*/ 15 h 1734"/>
                  <a:gd name="T44" fmla="*/ 1 w 1752"/>
                  <a:gd name="T45" fmla="*/ 15 h 1734"/>
                  <a:gd name="T46" fmla="*/ 1 w 1752"/>
                  <a:gd name="T47" fmla="*/ 15 h 1734"/>
                  <a:gd name="T48" fmla="*/ 0 w 1752"/>
                  <a:gd name="T49" fmla="*/ 17 h 1734"/>
                  <a:gd name="T50" fmla="*/ 0 w 1752"/>
                  <a:gd name="T51" fmla="*/ 17 h 1734"/>
                  <a:gd name="T52" fmla="*/ 0 w 1752"/>
                  <a:gd name="T53" fmla="*/ 17 h 1734"/>
                  <a:gd name="T54" fmla="*/ 0 w 1752"/>
                  <a:gd name="T55" fmla="*/ 18 h 1734"/>
                  <a:gd name="T56" fmla="*/ 0 w 1752"/>
                  <a:gd name="T57" fmla="*/ 19 h 1734"/>
                  <a:gd name="T58" fmla="*/ 0 w 1752"/>
                  <a:gd name="T59" fmla="*/ 19 h 1734"/>
                  <a:gd name="T60" fmla="*/ 2 w 1752"/>
                  <a:gd name="T61" fmla="*/ 20 h 1734"/>
                  <a:gd name="T62" fmla="*/ 5 w 1752"/>
                  <a:gd name="T63" fmla="*/ 23 h 1734"/>
                  <a:gd name="T64" fmla="*/ 8 w 1752"/>
                  <a:gd name="T65" fmla="*/ 26 h 1734"/>
                  <a:gd name="T66" fmla="*/ 9 w 1752"/>
                  <a:gd name="T67" fmla="*/ 27 h 1734"/>
                  <a:gd name="T68" fmla="*/ 10 w 1752"/>
                  <a:gd name="T69" fmla="*/ 27 h 1734"/>
                  <a:gd name="T70" fmla="*/ 10 w 1752"/>
                  <a:gd name="T71" fmla="*/ 27 h 1734"/>
                  <a:gd name="T72" fmla="*/ 10 w 1752"/>
                  <a:gd name="T73" fmla="*/ 27 h 1734"/>
                  <a:gd name="T74" fmla="*/ 10 w 1752"/>
                  <a:gd name="T75" fmla="*/ 27 h 1734"/>
                  <a:gd name="T76" fmla="*/ 12 w 1752"/>
                  <a:gd name="T77" fmla="*/ 27 h 1734"/>
                  <a:gd name="T78" fmla="*/ 13 w 1752"/>
                  <a:gd name="T79" fmla="*/ 26 h 1734"/>
                  <a:gd name="T80" fmla="*/ 14 w 1752"/>
                  <a:gd name="T81" fmla="*/ 25 h 1734"/>
                  <a:gd name="T82" fmla="*/ 16 w 1752"/>
                  <a:gd name="T83" fmla="*/ 25 h 1734"/>
                  <a:gd name="T84" fmla="*/ 17 w 1752"/>
                  <a:gd name="T85" fmla="*/ 24 h 1734"/>
                  <a:gd name="T86" fmla="*/ 18 w 1752"/>
                  <a:gd name="T87" fmla="*/ 23 h 1734"/>
                  <a:gd name="T88" fmla="*/ 20 w 1752"/>
                  <a:gd name="T89" fmla="*/ 23 h 1734"/>
                  <a:gd name="T90" fmla="*/ 21 w 1752"/>
                  <a:gd name="T91" fmla="*/ 22 h 1734"/>
                  <a:gd name="T92" fmla="*/ 21 w 1752"/>
                  <a:gd name="T93" fmla="*/ 22 h 1734"/>
                  <a:gd name="T94" fmla="*/ 21 w 1752"/>
                  <a:gd name="T95" fmla="*/ 21 h 1734"/>
                  <a:gd name="T96" fmla="*/ 21 w 1752"/>
                  <a:gd name="T97" fmla="*/ 20 h 1734"/>
                  <a:gd name="T98" fmla="*/ 21 w 1752"/>
                  <a:gd name="T99" fmla="*/ 20 h 1734"/>
                  <a:gd name="T100" fmla="*/ 21 w 1752"/>
                  <a:gd name="T101" fmla="*/ 20 h 1734"/>
                  <a:gd name="T102" fmla="*/ 22 w 1752"/>
                  <a:gd name="T103" fmla="*/ 20 h 1734"/>
                  <a:gd name="T104" fmla="*/ 22 w 1752"/>
                  <a:gd name="T105" fmla="*/ 19 h 1734"/>
                  <a:gd name="T106" fmla="*/ 22 w 1752"/>
                  <a:gd name="T107" fmla="*/ 19 h 1734"/>
                  <a:gd name="T108" fmla="*/ 23 w 1752"/>
                  <a:gd name="T109" fmla="*/ 18 h 1734"/>
                  <a:gd name="T110" fmla="*/ 24 w 1752"/>
                  <a:gd name="T111" fmla="*/ 14 h 1734"/>
                  <a:gd name="T112" fmla="*/ 26 w 1752"/>
                  <a:gd name="T113" fmla="*/ 10 h 1734"/>
                  <a:gd name="T114" fmla="*/ 27 w 1752"/>
                  <a:gd name="T115" fmla="*/ 7 h 1734"/>
                  <a:gd name="T116" fmla="*/ 27 w 1752"/>
                  <a:gd name="T117" fmla="*/ 7 h 17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52"/>
                  <a:gd name="T178" fmla="*/ 0 h 1734"/>
                  <a:gd name="T179" fmla="*/ 1752 w 1752"/>
                  <a:gd name="T180" fmla="*/ 1734 h 17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52" h="1734">
                    <a:moveTo>
                      <a:pt x="1733" y="404"/>
                    </a:moveTo>
                    <a:lnTo>
                      <a:pt x="1724" y="397"/>
                    </a:lnTo>
                    <a:lnTo>
                      <a:pt x="1710" y="388"/>
                    </a:lnTo>
                    <a:lnTo>
                      <a:pt x="1692" y="377"/>
                    </a:lnTo>
                    <a:lnTo>
                      <a:pt x="1669" y="363"/>
                    </a:lnTo>
                    <a:lnTo>
                      <a:pt x="1642" y="348"/>
                    </a:lnTo>
                    <a:lnTo>
                      <a:pt x="1614" y="332"/>
                    </a:lnTo>
                    <a:lnTo>
                      <a:pt x="1583" y="313"/>
                    </a:lnTo>
                    <a:lnTo>
                      <a:pt x="1550" y="295"/>
                    </a:lnTo>
                    <a:lnTo>
                      <a:pt x="1517" y="276"/>
                    </a:lnTo>
                    <a:lnTo>
                      <a:pt x="1482" y="257"/>
                    </a:lnTo>
                    <a:lnTo>
                      <a:pt x="1448" y="238"/>
                    </a:lnTo>
                    <a:lnTo>
                      <a:pt x="1414" y="220"/>
                    </a:lnTo>
                    <a:lnTo>
                      <a:pt x="1382" y="203"/>
                    </a:lnTo>
                    <a:lnTo>
                      <a:pt x="1351" y="186"/>
                    </a:lnTo>
                    <a:lnTo>
                      <a:pt x="1323" y="172"/>
                    </a:lnTo>
                    <a:lnTo>
                      <a:pt x="1298" y="158"/>
                    </a:lnTo>
                    <a:lnTo>
                      <a:pt x="1273" y="145"/>
                    </a:lnTo>
                    <a:lnTo>
                      <a:pt x="1246" y="131"/>
                    </a:lnTo>
                    <a:lnTo>
                      <a:pt x="1220" y="119"/>
                    </a:lnTo>
                    <a:lnTo>
                      <a:pt x="1193" y="106"/>
                    </a:lnTo>
                    <a:lnTo>
                      <a:pt x="1167" y="92"/>
                    </a:lnTo>
                    <a:lnTo>
                      <a:pt x="1140" y="79"/>
                    </a:lnTo>
                    <a:lnTo>
                      <a:pt x="1115" y="68"/>
                    </a:lnTo>
                    <a:lnTo>
                      <a:pt x="1091" y="56"/>
                    </a:lnTo>
                    <a:lnTo>
                      <a:pt x="1068" y="46"/>
                    </a:lnTo>
                    <a:lnTo>
                      <a:pt x="1046" y="36"/>
                    </a:lnTo>
                    <a:lnTo>
                      <a:pt x="1027" y="26"/>
                    </a:lnTo>
                    <a:lnTo>
                      <a:pt x="1010" y="18"/>
                    </a:lnTo>
                    <a:lnTo>
                      <a:pt x="995" y="12"/>
                    </a:lnTo>
                    <a:lnTo>
                      <a:pt x="983" y="8"/>
                    </a:lnTo>
                    <a:lnTo>
                      <a:pt x="974" y="4"/>
                    </a:lnTo>
                    <a:lnTo>
                      <a:pt x="969" y="2"/>
                    </a:lnTo>
                    <a:lnTo>
                      <a:pt x="964" y="1"/>
                    </a:lnTo>
                    <a:lnTo>
                      <a:pt x="961" y="0"/>
                    </a:lnTo>
                    <a:lnTo>
                      <a:pt x="956" y="0"/>
                    </a:lnTo>
                    <a:lnTo>
                      <a:pt x="951" y="1"/>
                    </a:lnTo>
                    <a:lnTo>
                      <a:pt x="932" y="6"/>
                    </a:lnTo>
                    <a:lnTo>
                      <a:pt x="928" y="8"/>
                    </a:lnTo>
                    <a:lnTo>
                      <a:pt x="925" y="9"/>
                    </a:lnTo>
                    <a:lnTo>
                      <a:pt x="923" y="10"/>
                    </a:lnTo>
                    <a:lnTo>
                      <a:pt x="921" y="11"/>
                    </a:lnTo>
                    <a:lnTo>
                      <a:pt x="920" y="11"/>
                    </a:lnTo>
                    <a:lnTo>
                      <a:pt x="890" y="82"/>
                    </a:lnTo>
                    <a:lnTo>
                      <a:pt x="889" y="83"/>
                    </a:lnTo>
                    <a:lnTo>
                      <a:pt x="888" y="86"/>
                    </a:lnTo>
                    <a:lnTo>
                      <a:pt x="886" y="90"/>
                    </a:lnTo>
                    <a:lnTo>
                      <a:pt x="886" y="91"/>
                    </a:lnTo>
                    <a:lnTo>
                      <a:pt x="886" y="98"/>
                    </a:lnTo>
                    <a:lnTo>
                      <a:pt x="887" y="106"/>
                    </a:lnTo>
                    <a:lnTo>
                      <a:pt x="887" y="115"/>
                    </a:lnTo>
                    <a:lnTo>
                      <a:pt x="888" y="122"/>
                    </a:lnTo>
                    <a:lnTo>
                      <a:pt x="888" y="125"/>
                    </a:lnTo>
                    <a:lnTo>
                      <a:pt x="887" y="135"/>
                    </a:lnTo>
                    <a:lnTo>
                      <a:pt x="885" y="145"/>
                    </a:lnTo>
                    <a:lnTo>
                      <a:pt x="881" y="155"/>
                    </a:lnTo>
                    <a:lnTo>
                      <a:pt x="875" y="167"/>
                    </a:lnTo>
                    <a:lnTo>
                      <a:pt x="870" y="177"/>
                    </a:lnTo>
                    <a:lnTo>
                      <a:pt x="864" y="186"/>
                    </a:lnTo>
                    <a:lnTo>
                      <a:pt x="859" y="195"/>
                    </a:lnTo>
                    <a:lnTo>
                      <a:pt x="855" y="201"/>
                    </a:lnTo>
                    <a:lnTo>
                      <a:pt x="855" y="203"/>
                    </a:lnTo>
                    <a:lnTo>
                      <a:pt x="854" y="203"/>
                    </a:lnTo>
                    <a:lnTo>
                      <a:pt x="854" y="204"/>
                    </a:lnTo>
                    <a:lnTo>
                      <a:pt x="854" y="205"/>
                    </a:lnTo>
                    <a:lnTo>
                      <a:pt x="684" y="712"/>
                    </a:lnTo>
                    <a:lnTo>
                      <a:pt x="683" y="715"/>
                    </a:lnTo>
                    <a:lnTo>
                      <a:pt x="680" y="718"/>
                    </a:lnTo>
                    <a:lnTo>
                      <a:pt x="677" y="720"/>
                    </a:lnTo>
                    <a:lnTo>
                      <a:pt x="675" y="722"/>
                    </a:lnTo>
                    <a:lnTo>
                      <a:pt x="674" y="726"/>
                    </a:lnTo>
                    <a:lnTo>
                      <a:pt x="672" y="736"/>
                    </a:lnTo>
                    <a:lnTo>
                      <a:pt x="673" y="745"/>
                    </a:lnTo>
                    <a:lnTo>
                      <a:pt x="675" y="753"/>
                    </a:lnTo>
                    <a:lnTo>
                      <a:pt x="678" y="759"/>
                    </a:lnTo>
                    <a:lnTo>
                      <a:pt x="202" y="968"/>
                    </a:lnTo>
                    <a:lnTo>
                      <a:pt x="198" y="969"/>
                    </a:lnTo>
                    <a:lnTo>
                      <a:pt x="195" y="970"/>
                    </a:lnTo>
                    <a:lnTo>
                      <a:pt x="191" y="971"/>
                    </a:lnTo>
                    <a:lnTo>
                      <a:pt x="187" y="972"/>
                    </a:lnTo>
                    <a:lnTo>
                      <a:pt x="182" y="974"/>
                    </a:lnTo>
                    <a:lnTo>
                      <a:pt x="176" y="975"/>
                    </a:lnTo>
                    <a:lnTo>
                      <a:pt x="172" y="976"/>
                    </a:lnTo>
                    <a:lnTo>
                      <a:pt x="166" y="977"/>
                    </a:lnTo>
                    <a:lnTo>
                      <a:pt x="157" y="980"/>
                    </a:lnTo>
                    <a:lnTo>
                      <a:pt x="145" y="985"/>
                    </a:lnTo>
                    <a:lnTo>
                      <a:pt x="133" y="991"/>
                    </a:lnTo>
                    <a:lnTo>
                      <a:pt x="120" y="998"/>
                    </a:lnTo>
                    <a:lnTo>
                      <a:pt x="107" y="1005"/>
                    </a:lnTo>
                    <a:lnTo>
                      <a:pt x="97" y="1012"/>
                    </a:lnTo>
                    <a:lnTo>
                      <a:pt x="89" y="1016"/>
                    </a:lnTo>
                    <a:lnTo>
                      <a:pt x="84" y="1019"/>
                    </a:lnTo>
                    <a:lnTo>
                      <a:pt x="81" y="1021"/>
                    </a:lnTo>
                    <a:lnTo>
                      <a:pt x="74" y="1024"/>
                    </a:lnTo>
                    <a:lnTo>
                      <a:pt x="66" y="1028"/>
                    </a:lnTo>
                    <a:lnTo>
                      <a:pt x="55" y="1034"/>
                    </a:lnTo>
                    <a:lnTo>
                      <a:pt x="46" y="1038"/>
                    </a:lnTo>
                    <a:lnTo>
                      <a:pt x="36" y="1044"/>
                    </a:lnTo>
                    <a:lnTo>
                      <a:pt x="27" y="1047"/>
                    </a:lnTo>
                    <a:lnTo>
                      <a:pt x="20" y="1051"/>
                    </a:lnTo>
                    <a:lnTo>
                      <a:pt x="13" y="1054"/>
                    </a:lnTo>
                    <a:lnTo>
                      <a:pt x="9" y="1058"/>
                    </a:lnTo>
                    <a:lnTo>
                      <a:pt x="6" y="1061"/>
                    </a:lnTo>
                    <a:lnTo>
                      <a:pt x="5" y="1065"/>
                    </a:lnTo>
                    <a:lnTo>
                      <a:pt x="0" y="1077"/>
                    </a:lnTo>
                    <a:lnTo>
                      <a:pt x="0" y="1091"/>
                    </a:lnTo>
                    <a:lnTo>
                      <a:pt x="2" y="1106"/>
                    </a:lnTo>
                    <a:lnTo>
                      <a:pt x="7" y="1121"/>
                    </a:lnTo>
                    <a:lnTo>
                      <a:pt x="12" y="1135"/>
                    </a:lnTo>
                    <a:lnTo>
                      <a:pt x="17" y="1148"/>
                    </a:lnTo>
                    <a:lnTo>
                      <a:pt x="23" y="1157"/>
                    </a:lnTo>
                    <a:lnTo>
                      <a:pt x="27" y="1163"/>
                    </a:lnTo>
                    <a:lnTo>
                      <a:pt x="28" y="1164"/>
                    </a:lnTo>
                    <a:lnTo>
                      <a:pt x="28" y="1165"/>
                    </a:lnTo>
                    <a:lnTo>
                      <a:pt x="29" y="1165"/>
                    </a:lnTo>
                    <a:lnTo>
                      <a:pt x="45" y="1180"/>
                    </a:lnTo>
                    <a:lnTo>
                      <a:pt x="71" y="1204"/>
                    </a:lnTo>
                    <a:lnTo>
                      <a:pt x="105" y="1236"/>
                    </a:lnTo>
                    <a:lnTo>
                      <a:pt x="145" y="1274"/>
                    </a:lnTo>
                    <a:lnTo>
                      <a:pt x="190" y="1317"/>
                    </a:lnTo>
                    <a:lnTo>
                      <a:pt x="240" y="1363"/>
                    </a:lnTo>
                    <a:lnTo>
                      <a:pt x="291" y="1410"/>
                    </a:lnTo>
                    <a:lnTo>
                      <a:pt x="343" y="1460"/>
                    </a:lnTo>
                    <a:lnTo>
                      <a:pt x="395" y="1508"/>
                    </a:lnTo>
                    <a:lnTo>
                      <a:pt x="445" y="1556"/>
                    </a:lnTo>
                    <a:lnTo>
                      <a:pt x="492" y="1598"/>
                    </a:lnTo>
                    <a:lnTo>
                      <a:pt x="533" y="1637"/>
                    </a:lnTo>
                    <a:lnTo>
                      <a:pt x="570" y="1671"/>
                    </a:lnTo>
                    <a:lnTo>
                      <a:pt x="598" y="1697"/>
                    </a:lnTo>
                    <a:lnTo>
                      <a:pt x="617" y="1715"/>
                    </a:lnTo>
                    <a:lnTo>
                      <a:pt x="627" y="1723"/>
                    </a:lnTo>
                    <a:lnTo>
                      <a:pt x="630" y="1725"/>
                    </a:lnTo>
                    <a:lnTo>
                      <a:pt x="634" y="1727"/>
                    </a:lnTo>
                    <a:lnTo>
                      <a:pt x="638" y="1730"/>
                    </a:lnTo>
                    <a:lnTo>
                      <a:pt x="643" y="1732"/>
                    </a:lnTo>
                    <a:lnTo>
                      <a:pt x="644" y="1732"/>
                    </a:lnTo>
                    <a:lnTo>
                      <a:pt x="646" y="1732"/>
                    </a:lnTo>
                    <a:lnTo>
                      <a:pt x="647" y="1733"/>
                    </a:lnTo>
                    <a:lnTo>
                      <a:pt x="649" y="1733"/>
                    </a:lnTo>
                    <a:lnTo>
                      <a:pt x="654" y="1734"/>
                    </a:lnTo>
                    <a:lnTo>
                      <a:pt x="661" y="1734"/>
                    </a:lnTo>
                    <a:lnTo>
                      <a:pt x="667" y="1734"/>
                    </a:lnTo>
                    <a:lnTo>
                      <a:pt x="673" y="1733"/>
                    </a:lnTo>
                    <a:lnTo>
                      <a:pt x="677" y="1733"/>
                    </a:lnTo>
                    <a:lnTo>
                      <a:pt x="682" y="1732"/>
                    </a:lnTo>
                    <a:lnTo>
                      <a:pt x="687" y="1730"/>
                    </a:lnTo>
                    <a:lnTo>
                      <a:pt x="690" y="1728"/>
                    </a:lnTo>
                    <a:lnTo>
                      <a:pt x="712" y="1717"/>
                    </a:lnTo>
                    <a:lnTo>
                      <a:pt x="734" y="1705"/>
                    </a:lnTo>
                    <a:lnTo>
                      <a:pt x="756" y="1694"/>
                    </a:lnTo>
                    <a:lnTo>
                      <a:pt x="777" y="1682"/>
                    </a:lnTo>
                    <a:lnTo>
                      <a:pt x="799" y="1671"/>
                    </a:lnTo>
                    <a:lnTo>
                      <a:pt x="821" y="1659"/>
                    </a:lnTo>
                    <a:lnTo>
                      <a:pt x="843" y="1648"/>
                    </a:lnTo>
                    <a:lnTo>
                      <a:pt x="865" y="1637"/>
                    </a:lnTo>
                    <a:lnTo>
                      <a:pt x="887" y="1626"/>
                    </a:lnTo>
                    <a:lnTo>
                      <a:pt x="909" y="1614"/>
                    </a:lnTo>
                    <a:lnTo>
                      <a:pt x="930" y="1604"/>
                    </a:lnTo>
                    <a:lnTo>
                      <a:pt x="951" y="1592"/>
                    </a:lnTo>
                    <a:lnTo>
                      <a:pt x="973" y="1582"/>
                    </a:lnTo>
                    <a:lnTo>
                      <a:pt x="994" y="1572"/>
                    </a:lnTo>
                    <a:lnTo>
                      <a:pt x="1016" y="1560"/>
                    </a:lnTo>
                    <a:lnTo>
                      <a:pt x="1037" y="1550"/>
                    </a:lnTo>
                    <a:lnTo>
                      <a:pt x="1059" y="1539"/>
                    </a:lnTo>
                    <a:lnTo>
                      <a:pt x="1079" y="1528"/>
                    </a:lnTo>
                    <a:lnTo>
                      <a:pt x="1101" y="1518"/>
                    </a:lnTo>
                    <a:lnTo>
                      <a:pt x="1123" y="1506"/>
                    </a:lnTo>
                    <a:lnTo>
                      <a:pt x="1144" y="1496"/>
                    </a:lnTo>
                    <a:lnTo>
                      <a:pt x="1166" y="1484"/>
                    </a:lnTo>
                    <a:lnTo>
                      <a:pt x="1188" y="1474"/>
                    </a:lnTo>
                    <a:lnTo>
                      <a:pt x="1209" y="1462"/>
                    </a:lnTo>
                    <a:lnTo>
                      <a:pt x="1231" y="1451"/>
                    </a:lnTo>
                    <a:lnTo>
                      <a:pt x="1253" y="1439"/>
                    </a:lnTo>
                    <a:lnTo>
                      <a:pt x="1275" y="1428"/>
                    </a:lnTo>
                    <a:lnTo>
                      <a:pt x="1297" y="1417"/>
                    </a:lnTo>
                    <a:lnTo>
                      <a:pt x="1319" y="1406"/>
                    </a:lnTo>
                    <a:lnTo>
                      <a:pt x="1341" y="1393"/>
                    </a:lnTo>
                    <a:lnTo>
                      <a:pt x="1364" y="1382"/>
                    </a:lnTo>
                    <a:lnTo>
                      <a:pt x="1386" y="1370"/>
                    </a:lnTo>
                    <a:lnTo>
                      <a:pt x="1390" y="1367"/>
                    </a:lnTo>
                    <a:lnTo>
                      <a:pt x="1397" y="1360"/>
                    </a:lnTo>
                    <a:lnTo>
                      <a:pt x="1403" y="1347"/>
                    </a:lnTo>
                    <a:lnTo>
                      <a:pt x="1407" y="1329"/>
                    </a:lnTo>
                    <a:lnTo>
                      <a:pt x="1409" y="1312"/>
                    </a:lnTo>
                    <a:lnTo>
                      <a:pt x="1409" y="1295"/>
                    </a:lnTo>
                    <a:lnTo>
                      <a:pt x="1407" y="1281"/>
                    </a:lnTo>
                    <a:lnTo>
                      <a:pt x="1406" y="1270"/>
                    </a:lnTo>
                    <a:lnTo>
                      <a:pt x="1405" y="1267"/>
                    </a:lnTo>
                    <a:lnTo>
                      <a:pt x="1404" y="1262"/>
                    </a:lnTo>
                    <a:lnTo>
                      <a:pt x="1402" y="1257"/>
                    </a:lnTo>
                    <a:lnTo>
                      <a:pt x="1399" y="1255"/>
                    </a:lnTo>
                    <a:lnTo>
                      <a:pt x="1398" y="1255"/>
                    </a:lnTo>
                    <a:lnTo>
                      <a:pt x="1401" y="1252"/>
                    </a:lnTo>
                    <a:lnTo>
                      <a:pt x="1403" y="1249"/>
                    </a:lnTo>
                    <a:lnTo>
                      <a:pt x="1404" y="1247"/>
                    </a:lnTo>
                    <a:lnTo>
                      <a:pt x="1406" y="1243"/>
                    </a:lnTo>
                    <a:lnTo>
                      <a:pt x="1405" y="1244"/>
                    </a:lnTo>
                    <a:lnTo>
                      <a:pt x="1409" y="1237"/>
                    </a:lnTo>
                    <a:lnTo>
                      <a:pt x="1411" y="1231"/>
                    </a:lnTo>
                    <a:lnTo>
                      <a:pt x="1411" y="1224"/>
                    </a:lnTo>
                    <a:lnTo>
                      <a:pt x="1410" y="1217"/>
                    </a:lnTo>
                    <a:lnTo>
                      <a:pt x="1410" y="1216"/>
                    </a:lnTo>
                    <a:lnTo>
                      <a:pt x="1409" y="1214"/>
                    </a:lnTo>
                    <a:lnTo>
                      <a:pt x="1433" y="1204"/>
                    </a:lnTo>
                    <a:lnTo>
                      <a:pt x="1436" y="1196"/>
                    </a:lnTo>
                    <a:lnTo>
                      <a:pt x="1445" y="1174"/>
                    </a:lnTo>
                    <a:lnTo>
                      <a:pt x="1460" y="1140"/>
                    </a:lnTo>
                    <a:lnTo>
                      <a:pt x="1480" y="1095"/>
                    </a:lnTo>
                    <a:lnTo>
                      <a:pt x="1503" y="1040"/>
                    </a:lnTo>
                    <a:lnTo>
                      <a:pt x="1528" y="982"/>
                    </a:lnTo>
                    <a:lnTo>
                      <a:pt x="1556" y="917"/>
                    </a:lnTo>
                    <a:lnTo>
                      <a:pt x="1584" y="851"/>
                    </a:lnTo>
                    <a:lnTo>
                      <a:pt x="1612" y="785"/>
                    </a:lnTo>
                    <a:lnTo>
                      <a:pt x="1640" y="720"/>
                    </a:lnTo>
                    <a:lnTo>
                      <a:pt x="1665" y="659"/>
                    </a:lnTo>
                    <a:lnTo>
                      <a:pt x="1690" y="605"/>
                    </a:lnTo>
                    <a:lnTo>
                      <a:pt x="1709" y="558"/>
                    </a:lnTo>
                    <a:lnTo>
                      <a:pt x="1725" y="521"/>
                    </a:lnTo>
                    <a:lnTo>
                      <a:pt x="1736" y="495"/>
                    </a:lnTo>
                    <a:lnTo>
                      <a:pt x="1740" y="485"/>
                    </a:lnTo>
                    <a:lnTo>
                      <a:pt x="1748" y="469"/>
                    </a:lnTo>
                    <a:lnTo>
                      <a:pt x="1752" y="448"/>
                    </a:lnTo>
                    <a:lnTo>
                      <a:pt x="1748" y="426"/>
                    </a:lnTo>
                    <a:lnTo>
                      <a:pt x="1733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6" name="Freeform 298"/>
              <p:cNvSpPr>
                <a:spLocks/>
              </p:cNvSpPr>
              <p:nvPr/>
            </p:nvSpPr>
            <p:spPr bwMode="auto">
              <a:xfrm>
                <a:off x="183" y="194"/>
                <a:ext cx="875" cy="867"/>
              </a:xfrm>
              <a:custGeom>
                <a:avLst/>
                <a:gdLst>
                  <a:gd name="T0" fmla="*/ 26 w 1752"/>
                  <a:gd name="T1" fmla="*/ 6 h 1734"/>
                  <a:gd name="T2" fmla="*/ 24 w 1752"/>
                  <a:gd name="T3" fmla="*/ 5 h 1734"/>
                  <a:gd name="T4" fmla="*/ 22 w 1752"/>
                  <a:gd name="T5" fmla="*/ 3 h 1734"/>
                  <a:gd name="T6" fmla="*/ 20 w 1752"/>
                  <a:gd name="T7" fmla="*/ 3 h 1734"/>
                  <a:gd name="T8" fmla="*/ 19 w 1752"/>
                  <a:gd name="T9" fmla="*/ 2 h 1734"/>
                  <a:gd name="T10" fmla="*/ 17 w 1752"/>
                  <a:gd name="T11" fmla="*/ 2 h 1734"/>
                  <a:gd name="T12" fmla="*/ 16 w 1752"/>
                  <a:gd name="T13" fmla="*/ 1 h 1734"/>
                  <a:gd name="T14" fmla="*/ 15 w 1752"/>
                  <a:gd name="T15" fmla="*/ 1 h 1734"/>
                  <a:gd name="T16" fmla="*/ 14 w 1752"/>
                  <a:gd name="T17" fmla="*/ 0 h 1734"/>
                  <a:gd name="T18" fmla="*/ 14 w 1752"/>
                  <a:gd name="T19" fmla="*/ 1 h 1734"/>
                  <a:gd name="T20" fmla="*/ 13 w 1752"/>
                  <a:gd name="T21" fmla="*/ 2 h 1734"/>
                  <a:gd name="T22" fmla="*/ 13 w 1752"/>
                  <a:gd name="T23" fmla="*/ 2 h 1734"/>
                  <a:gd name="T24" fmla="*/ 13 w 1752"/>
                  <a:gd name="T25" fmla="*/ 2 h 1734"/>
                  <a:gd name="T26" fmla="*/ 13 w 1752"/>
                  <a:gd name="T27" fmla="*/ 3 h 1734"/>
                  <a:gd name="T28" fmla="*/ 13 w 1752"/>
                  <a:gd name="T29" fmla="*/ 3 h 1734"/>
                  <a:gd name="T30" fmla="*/ 13 w 1752"/>
                  <a:gd name="T31" fmla="*/ 3 h 1734"/>
                  <a:gd name="T32" fmla="*/ 10 w 1752"/>
                  <a:gd name="T33" fmla="*/ 12 h 1734"/>
                  <a:gd name="T34" fmla="*/ 10 w 1752"/>
                  <a:gd name="T35" fmla="*/ 12 h 1734"/>
                  <a:gd name="T36" fmla="*/ 3 w 1752"/>
                  <a:gd name="T37" fmla="*/ 15 h 1734"/>
                  <a:gd name="T38" fmla="*/ 3 w 1752"/>
                  <a:gd name="T39" fmla="*/ 15 h 1734"/>
                  <a:gd name="T40" fmla="*/ 2 w 1752"/>
                  <a:gd name="T41" fmla="*/ 15 h 1734"/>
                  <a:gd name="T42" fmla="*/ 2 w 1752"/>
                  <a:gd name="T43" fmla="*/ 15 h 1734"/>
                  <a:gd name="T44" fmla="*/ 1 w 1752"/>
                  <a:gd name="T45" fmla="*/ 15 h 1734"/>
                  <a:gd name="T46" fmla="*/ 1 w 1752"/>
                  <a:gd name="T47" fmla="*/ 15 h 1734"/>
                  <a:gd name="T48" fmla="*/ 0 w 1752"/>
                  <a:gd name="T49" fmla="*/ 17 h 1734"/>
                  <a:gd name="T50" fmla="*/ 0 w 1752"/>
                  <a:gd name="T51" fmla="*/ 17 h 1734"/>
                  <a:gd name="T52" fmla="*/ 0 w 1752"/>
                  <a:gd name="T53" fmla="*/ 17 h 1734"/>
                  <a:gd name="T54" fmla="*/ 0 w 1752"/>
                  <a:gd name="T55" fmla="*/ 18 h 1734"/>
                  <a:gd name="T56" fmla="*/ 0 w 1752"/>
                  <a:gd name="T57" fmla="*/ 19 h 1734"/>
                  <a:gd name="T58" fmla="*/ 0 w 1752"/>
                  <a:gd name="T59" fmla="*/ 19 h 1734"/>
                  <a:gd name="T60" fmla="*/ 2 w 1752"/>
                  <a:gd name="T61" fmla="*/ 20 h 1734"/>
                  <a:gd name="T62" fmla="*/ 5 w 1752"/>
                  <a:gd name="T63" fmla="*/ 23 h 1734"/>
                  <a:gd name="T64" fmla="*/ 8 w 1752"/>
                  <a:gd name="T65" fmla="*/ 26 h 1734"/>
                  <a:gd name="T66" fmla="*/ 9 w 1752"/>
                  <a:gd name="T67" fmla="*/ 27 h 1734"/>
                  <a:gd name="T68" fmla="*/ 10 w 1752"/>
                  <a:gd name="T69" fmla="*/ 27 h 1734"/>
                  <a:gd name="T70" fmla="*/ 10 w 1752"/>
                  <a:gd name="T71" fmla="*/ 27 h 1734"/>
                  <a:gd name="T72" fmla="*/ 10 w 1752"/>
                  <a:gd name="T73" fmla="*/ 27 h 1734"/>
                  <a:gd name="T74" fmla="*/ 10 w 1752"/>
                  <a:gd name="T75" fmla="*/ 27 h 1734"/>
                  <a:gd name="T76" fmla="*/ 12 w 1752"/>
                  <a:gd name="T77" fmla="*/ 27 h 1734"/>
                  <a:gd name="T78" fmla="*/ 13 w 1752"/>
                  <a:gd name="T79" fmla="*/ 26 h 1734"/>
                  <a:gd name="T80" fmla="*/ 14 w 1752"/>
                  <a:gd name="T81" fmla="*/ 25 h 1734"/>
                  <a:gd name="T82" fmla="*/ 16 w 1752"/>
                  <a:gd name="T83" fmla="*/ 25 h 1734"/>
                  <a:gd name="T84" fmla="*/ 17 w 1752"/>
                  <a:gd name="T85" fmla="*/ 24 h 1734"/>
                  <a:gd name="T86" fmla="*/ 18 w 1752"/>
                  <a:gd name="T87" fmla="*/ 23 h 1734"/>
                  <a:gd name="T88" fmla="*/ 20 w 1752"/>
                  <a:gd name="T89" fmla="*/ 23 h 1734"/>
                  <a:gd name="T90" fmla="*/ 21 w 1752"/>
                  <a:gd name="T91" fmla="*/ 22 h 1734"/>
                  <a:gd name="T92" fmla="*/ 21 w 1752"/>
                  <a:gd name="T93" fmla="*/ 22 h 1734"/>
                  <a:gd name="T94" fmla="*/ 21 w 1752"/>
                  <a:gd name="T95" fmla="*/ 21 h 1734"/>
                  <a:gd name="T96" fmla="*/ 21 w 1752"/>
                  <a:gd name="T97" fmla="*/ 20 h 1734"/>
                  <a:gd name="T98" fmla="*/ 21 w 1752"/>
                  <a:gd name="T99" fmla="*/ 20 h 1734"/>
                  <a:gd name="T100" fmla="*/ 21 w 1752"/>
                  <a:gd name="T101" fmla="*/ 20 h 1734"/>
                  <a:gd name="T102" fmla="*/ 22 w 1752"/>
                  <a:gd name="T103" fmla="*/ 20 h 1734"/>
                  <a:gd name="T104" fmla="*/ 22 w 1752"/>
                  <a:gd name="T105" fmla="*/ 19 h 1734"/>
                  <a:gd name="T106" fmla="*/ 22 w 1752"/>
                  <a:gd name="T107" fmla="*/ 19 h 1734"/>
                  <a:gd name="T108" fmla="*/ 23 w 1752"/>
                  <a:gd name="T109" fmla="*/ 18 h 1734"/>
                  <a:gd name="T110" fmla="*/ 24 w 1752"/>
                  <a:gd name="T111" fmla="*/ 14 h 1734"/>
                  <a:gd name="T112" fmla="*/ 26 w 1752"/>
                  <a:gd name="T113" fmla="*/ 10 h 1734"/>
                  <a:gd name="T114" fmla="*/ 27 w 1752"/>
                  <a:gd name="T115" fmla="*/ 7 h 1734"/>
                  <a:gd name="T116" fmla="*/ 27 w 1752"/>
                  <a:gd name="T117" fmla="*/ 7 h 17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52"/>
                  <a:gd name="T178" fmla="*/ 0 h 1734"/>
                  <a:gd name="T179" fmla="*/ 1752 w 1752"/>
                  <a:gd name="T180" fmla="*/ 1734 h 17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52" h="1734">
                    <a:moveTo>
                      <a:pt x="1733" y="404"/>
                    </a:moveTo>
                    <a:lnTo>
                      <a:pt x="1724" y="397"/>
                    </a:lnTo>
                    <a:lnTo>
                      <a:pt x="1710" y="388"/>
                    </a:lnTo>
                    <a:lnTo>
                      <a:pt x="1692" y="377"/>
                    </a:lnTo>
                    <a:lnTo>
                      <a:pt x="1669" y="363"/>
                    </a:lnTo>
                    <a:lnTo>
                      <a:pt x="1642" y="348"/>
                    </a:lnTo>
                    <a:lnTo>
                      <a:pt x="1614" y="332"/>
                    </a:lnTo>
                    <a:lnTo>
                      <a:pt x="1583" y="313"/>
                    </a:lnTo>
                    <a:lnTo>
                      <a:pt x="1550" y="295"/>
                    </a:lnTo>
                    <a:lnTo>
                      <a:pt x="1517" y="276"/>
                    </a:lnTo>
                    <a:lnTo>
                      <a:pt x="1482" y="257"/>
                    </a:lnTo>
                    <a:lnTo>
                      <a:pt x="1448" y="238"/>
                    </a:lnTo>
                    <a:lnTo>
                      <a:pt x="1414" y="220"/>
                    </a:lnTo>
                    <a:lnTo>
                      <a:pt x="1382" y="203"/>
                    </a:lnTo>
                    <a:lnTo>
                      <a:pt x="1351" y="186"/>
                    </a:lnTo>
                    <a:lnTo>
                      <a:pt x="1323" y="172"/>
                    </a:lnTo>
                    <a:lnTo>
                      <a:pt x="1298" y="158"/>
                    </a:lnTo>
                    <a:lnTo>
                      <a:pt x="1273" y="145"/>
                    </a:lnTo>
                    <a:lnTo>
                      <a:pt x="1246" y="131"/>
                    </a:lnTo>
                    <a:lnTo>
                      <a:pt x="1220" y="119"/>
                    </a:lnTo>
                    <a:lnTo>
                      <a:pt x="1193" y="106"/>
                    </a:lnTo>
                    <a:lnTo>
                      <a:pt x="1167" y="92"/>
                    </a:lnTo>
                    <a:lnTo>
                      <a:pt x="1140" y="79"/>
                    </a:lnTo>
                    <a:lnTo>
                      <a:pt x="1115" y="68"/>
                    </a:lnTo>
                    <a:lnTo>
                      <a:pt x="1091" y="56"/>
                    </a:lnTo>
                    <a:lnTo>
                      <a:pt x="1068" y="46"/>
                    </a:lnTo>
                    <a:lnTo>
                      <a:pt x="1046" y="36"/>
                    </a:lnTo>
                    <a:lnTo>
                      <a:pt x="1027" y="26"/>
                    </a:lnTo>
                    <a:lnTo>
                      <a:pt x="1010" y="18"/>
                    </a:lnTo>
                    <a:lnTo>
                      <a:pt x="995" y="12"/>
                    </a:lnTo>
                    <a:lnTo>
                      <a:pt x="983" y="8"/>
                    </a:lnTo>
                    <a:lnTo>
                      <a:pt x="974" y="4"/>
                    </a:lnTo>
                    <a:lnTo>
                      <a:pt x="969" y="2"/>
                    </a:lnTo>
                    <a:lnTo>
                      <a:pt x="964" y="1"/>
                    </a:lnTo>
                    <a:lnTo>
                      <a:pt x="961" y="0"/>
                    </a:lnTo>
                    <a:lnTo>
                      <a:pt x="956" y="0"/>
                    </a:lnTo>
                    <a:lnTo>
                      <a:pt x="951" y="1"/>
                    </a:lnTo>
                    <a:lnTo>
                      <a:pt x="932" y="6"/>
                    </a:lnTo>
                    <a:lnTo>
                      <a:pt x="928" y="8"/>
                    </a:lnTo>
                    <a:lnTo>
                      <a:pt x="925" y="9"/>
                    </a:lnTo>
                    <a:lnTo>
                      <a:pt x="923" y="10"/>
                    </a:lnTo>
                    <a:lnTo>
                      <a:pt x="921" y="11"/>
                    </a:lnTo>
                    <a:lnTo>
                      <a:pt x="920" y="11"/>
                    </a:lnTo>
                    <a:lnTo>
                      <a:pt x="890" y="82"/>
                    </a:lnTo>
                    <a:lnTo>
                      <a:pt x="889" y="83"/>
                    </a:lnTo>
                    <a:lnTo>
                      <a:pt x="888" y="86"/>
                    </a:lnTo>
                    <a:lnTo>
                      <a:pt x="886" y="90"/>
                    </a:lnTo>
                    <a:lnTo>
                      <a:pt x="886" y="91"/>
                    </a:lnTo>
                    <a:lnTo>
                      <a:pt x="886" y="98"/>
                    </a:lnTo>
                    <a:lnTo>
                      <a:pt x="887" y="106"/>
                    </a:lnTo>
                    <a:lnTo>
                      <a:pt x="887" y="115"/>
                    </a:lnTo>
                    <a:lnTo>
                      <a:pt x="888" y="122"/>
                    </a:lnTo>
                    <a:lnTo>
                      <a:pt x="888" y="125"/>
                    </a:lnTo>
                    <a:lnTo>
                      <a:pt x="887" y="135"/>
                    </a:lnTo>
                    <a:lnTo>
                      <a:pt x="885" y="145"/>
                    </a:lnTo>
                    <a:lnTo>
                      <a:pt x="881" y="155"/>
                    </a:lnTo>
                    <a:lnTo>
                      <a:pt x="875" y="167"/>
                    </a:lnTo>
                    <a:lnTo>
                      <a:pt x="870" y="177"/>
                    </a:lnTo>
                    <a:lnTo>
                      <a:pt x="864" y="186"/>
                    </a:lnTo>
                    <a:lnTo>
                      <a:pt x="859" y="195"/>
                    </a:lnTo>
                    <a:lnTo>
                      <a:pt x="855" y="201"/>
                    </a:lnTo>
                    <a:lnTo>
                      <a:pt x="855" y="203"/>
                    </a:lnTo>
                    <a:lnTo>
                      <a:pt x="854" y="203"/>
                    </a:lnTo>
                    <a:lnTo>
                      <a:pt x="854" y="204"/>
                    </a:lnTo>
                    <a:lnTo>
                      <a:pt x="854" y="205"/>
                    </a:lnTo>
                    <a:lnTo>
                      <a:pt x="684" y="712"/>
                    </a:lnTo>
                    <a:lnTo>
                      <a:pt x="683" y="715"/>
                    </a:lnTo>
                    <a:lnTo>
                      <a:pt x="680" y="718"/>
                    </a:lnTo>
                    <a:lnTo>
                      <a:pt x="677" y="720"/>
                    </a:lnTo>
                    <a:lnTo>
                      <a:pt x="675" y="722"/>
                    </a:lnTo>
                    <a:lnTo>
                      <a:pt x="674" y="726"/>
                    </a:lnTo>
                    <a:lnTo>
                      <a:pt x="672" y="736"/>
                    </a:lnTo>
                    <a:lnTo>
                      <a:pt x="673" y="745"/>
                    </a:lnTo>
                    <a:lnTo>
                      <a:pt x="675" y="753"/>
                    </a:lnTo>
                    <a:lnTo>
                      <a:pt x="678" y="759"/>
                    </a:lnTo>
                    <a:lnTo>
                      <a:pt x="202" y="968"/>
                    </a:lnTo>
                    <a:lnTo>
                      <a:pt x="198" y="969"/>
                    </a:lnTo>
                    <a:lnTo>
                      <a:pt x="195" y="970"/>
                    </a:lnTo>
                    <a:lnTo>
                      <a:pt x="191" y="971"/>
                    </a:lnTo>
                    <a:lnTo>
                      <a:pt x="187" y="972"/>
                    </a:lnTo>
                    <a:lnTo>
                      <a:pt x="182" y="974"/>
                    </a:lnTo>
                    <a:lnTo>
                      <a:pt x="176" y="975"/>
                    </a:lnTo>
                    <a:lnTo>
                      <a:pt x="172" y="976"/>
                    </a:lnTo>
                    <a:lnTo>
                      <a:pt x="166" y="977"/>
                    </a:lnTo>
                    <a:lnTo>
                      <a:pt x="157" y="980"/>
                    </a:lnTo>
                    <a:lnTo>
                      <a:pt x="145" y="985"/>
                    </a:lnTo>
                    <a:lnTo>
                      <a:pt x="133" y="991"/>
                    </a:lnTo>
                    <a:lnTo>
                      <a:pt x="120" y="998"/>
                    </a:lnTo>
                    <a:lnTo>
                      <a:pt x="107" y="1005"/>
                    </a:lnTo>
                    <a:lnTo>
                      <a:pt x="97" y="1012"/>
                    </a:lnTo>
                    <a:lnTo>
                      <a:pt x="89" y="1016"/>
                    </a:lnTo>
                    <a:lnTo>
                      <a:pt x="84" y="1019"/>
                    </a:lnTo>
                    <a:lnTo>
                      <a:pt x="81" y="1021"/>
                    </a:lnTo>
                    <a:lnTo>
                      <a:pt x="74" y="1024"/>
                    </a:lnTo>
                    <a:lnTo>
                      <a:pt x="66" y="1028"/>
                    </a:lnTo>
                    <a:lnTo>
                      <a:pt x="55" y="1034"/>
                    </a:lnTo>
                    <a:lnTo>
                      <a:pt x="46" y="1038"/>
                    </a:lnTo>
                    <a:lnTo>
                      <a:pt x="36" y="1044"/>
                    </a:lnTo>
                    <a:lnTo>
                      <a:pt x="27" y="1047"/>
                    </a:lnTo>
                    <a:lnTo>
                      <a:pt x="20" y="1051"/>
                    </a:lnTo>
                    <a:lnTo>
                      <a:pt x="13" y="1054"/>
                    </a:lnTo>
                    <a:lnTo>
                      <a:pt x="9" y="1058"/>
                    </a:lnTo>
                    <a:lnTo>
                      <a:pt x="6" y="1061"/>
                    </a:lnTo>
                    <a:lnTo>
                      <a:pt x="5" y="1065"/>
                    </a:lnTo>
                    <a:lnTo>
                      <a:pt x="0" y="1077"/>
                    </a:lnTo>
                    <a:lnTo>
                      <a:pt x="0" y="1091"/>
                    </a:lnTo>
                    <a:lnTo>
                      <a:pt x="2" y="1106"/>
                    </a:lnTo>
                    <a:lnTo>
                      <a:pt x="7" y="1121"/>
                    </a:lnTo>
                    <a:lnTo>
                      <a:pt x="12" y="1135"/>
                    </a:lnTo>
                    <a:lnTo>
                      <a:pt x="17" y="1148"/>
                    </a:lnTo>
                    <a:lnTo>
                      <a:pt x="23" y="1157"/>
                    </a:lnTo>
                    <a:lnTo>
                      <a:pt x="27" y="1163"/>
                    </a:lnTo>
                    <a:lnTo>
                      <a:pt x="28" y="1164"/>
                    </a:lnTo>
                    <a:lnTo>
                      <a:pt x="28" y="1165"/>
                    </a:lnTo>
                    <a:lnTo>
                      <a:pt x="29" y="1165"/>
                    </a:lnTo>
                    <a:lnTo>
                      <a:pt x="45" y="1180"/>
                    </a:lnTo>
                    <a:lnTo>
                      <a:pt x="71" y="1204"/>
                    </a:lnTo>
                    <a:lnTo>
                      <a:pt x="105" y="1236"/>
                    </a:lnTo>
                    <a:lnTo>
                      <a:pt x="145" y="1274"/>
                    </a:lnTo>
                    <a:lnTo>
                      <a:pt x="190" y="1317"/>
                    </a:lnTo>
                    <a:lnTo>
                      <a:pt x="240" y="1363"/>
                    </a:lnTo>
                    <a:lnTo>
                      <a:pt x="291" y="1410"/>
                    </a:lnTo>
                    <a:lnTo>
                      <a:pt x="343" y="1460"/>
                    </a:lnTo>
                    <a:lnTo>
                      <a:pt x="395" y="1508"/>
                    </a:lnTo>
                    <a:lnTo>
                      <a:pt x="445" y="1556"/>
                    </a:lnTo>
                    <a:lnTo>
                      <a:pt x="492" y="1598"/>
                    </a:lnTo>
                    <a:lnTo>
                      <a:pt x="533" y="1637"/>
                    </a:lnTo>
                    <a:lnTo>
                      <a:pt x="570" y="1671"/>
                    </a:lnTo>
                    <a:lnTo>
                      <a:pt x="598" y="1697"/>
                    </a:lnTo>
                    <a:lnTo>
                      <a:pt x="617" y="1715"/>
                    </a:lnTo>
                    <a:lnTo>
                      <a:pt x="627" y="1723"/>
                    </a:lnTo>
                    <a:lnTo>
                      <a:pt x="630" y="1725"/>
                    </a:lnTo>
                    <a:lnTo>
                      <a:pt x="634" y="1727"/>
                    </a:lnTo>
                    <a:lnTo>
                      <a:pt x="638" y="1730"/>
                    </a:lnTo>
                    <a:lnTo>
                      <a:pt x="643" y="1732"/>
                    </a:lnTo>
                    <a:lnTo>
                      <a:pt x="644" y="1732"/>
                    </a:lnTo>
                    <a:lnTo>
                      <a:pt x="646" y="1732"/>
                    </a:lnTo>
                    <a:lnTo>
                      <a:pt x="647" y="1733"/>
                    </a:lnTo>
                    <a:lnTo>
                      <a:pt x="649" y="1733"/>
                    </a:lnTo>
                    <a:lnTo>
                      <a:pt x="654" y="1734"/>
                    </a:lnTo>
                    <a:lnTo>
                      <a:pt x="661" y="1734"/>
                    </a:lnTo>
                    <a:lnTo>
                      <a:pt x="667" y="1734"/>
                    </a:lnTo>
                    <a:lnTo>
                      <a:pt x="673" y="1733"/>
                    </a:lnTo>
                    <a:lnTo>
                      <a:pt x="677" y="1733"/>
                    </a:lnTo>
                    <a:lnTo>
                      <a:pt x="682" y="1732"/>
                    </a:lnTo>
                    <a:lnTo>
                      <a:pt x="687" y="1730"/>
                    </a:lnTo>
                    <a:lnTo>
                      <a:pt x="690" y="1728"/>
                    </a:lnTo>
                    <a:lnTo>
                      <a:pt x="712" y="1717"/>
                    </a:lnTo>
                    <a:lnTo>
                      <a:pt x="734" y="1705"/>
                    </a:lnTo>
                    <a:lnTo>
                      <a:pt x="756" y="1694"/>
                    </a:lnTo>
                    <a:lnTo>
                      <a:pt x="777" y="1682"/>
                    </a:lnTo>
                    <a:lnTo>
                      <a:pt x="799" y="1671"/>
                    </a:lnTo>
                    <a:lnTo>
                      <a:pt x="821" y="1659"/>
                    </a:lnTo>
                    <a:lnTo>
                      <a:pt x="843" y="1648"/>
                    </a:lnTo>
                    <a:lnTo>
                      <a:pt x="865" y="1637"/>
                    </a:lnTo>
                    <a:lnTo>
                      <a:pt x="887" y="1626"/>
                    </a:lnTo>
                    <a:lnTo>
                      <a:pt x="909" y="1614"/>
                    </a:lnTo>
                    <a:lnTo>
                      <a:pt x="930" y="1604"/>
                    </a:lnTo>
                    <a:lnTo>
                      <a:pt x="951" y="1592"/>
                    </a:lnTo>
                    <a:lnTo>
                      <a:pt x="973" y="1582"/>
                    </a:lnTo>
                    <a:lnTo>
                      <a:pt x="994" y="1572"/>
                    </a:lnTo>
                    <a:lnTo>
                      <a:pt x="1016" y="1560"/>
                    </a:lnTo>
                    <a:lnTo>
                      <a:pt x="1037" y="1550"/>
                    </a:lnTo>
                    <a:lnTo>
                      <a:pt x="1059" y="1539"/>
                    </a:lnTo>
                    <a:lnTo>
                      <a:pt x="1079" y="1528"/>
                    </a:lnTo>
                    <a:lnTo>
                      <a:pt x="1101" y="1518"/>
                    </a:lnTo>
                    <a:lnTo>
                      <a:pt x="1123" y="1506"/>
                    </a:lnTo>
                    <a:lnTo>
                      <a:pt x="1144" y="1496"/>
                    </a:lnTo>
                    <a:lnTo>
                      <a:pt x="1166" y="1484"/>
                    </a:lnTo>
                    <a:lnTo>
                      <a:pt x="1188" y="1474"/>
                    </a:lnTo>
                    <a:lnTo>
                      <a:pt x="1209" y="1462"/>
                    </a:lnTo>
                    <a:lnTo>
                      <a:pt x="1231" y="1451"/>
                    </a:lnTo>
                    <a:lnTo>
                      <a:pt x="1253" y="1439"/>
                    </a:lnTo>
                    <a:lnTo>
                      <a:pt x="1275" y="1428"/>
                    </a:lnTo>
                    <a:lnTo>
                      <a:pt x="1297" y="1417"/>
                    </a:lnTo>
                    <a:lnTo>
                      <a:pt x="1319" y="1406"/>
                    </a:lnTo>
                    <a:lnTo>
                      <a:pt x="1341" y="1393"/>
                    </a:lnTo>
                    <a:lnTo>
                      <a:pt x="1364" y="1382"/>
                    </a:lnTo>
                    <a:lnTo>
                      <a:pt x="1386" y="1370"/>
                    </a:lnTo>
                    <a:lnTo>
                      <a:pt x="1390" y="1367"/>
                    </a:lnTo>
                    <a:lnTo>
                      <a:pt x="1397" y="1360"/>
                    </a:lnTo>
                    <a:lnTo>
                      <a:pt x="1403" y="1347"/>
                    </a:lnTo>
                    <a:lnTo>
                      <a:pt x="1407" y="1329"/>
                    </a:lnTo>
                    <a:lnTo>
                      <a:pt x="1409" y="1312"/>
                    </a:lnTo>
                    <a:lnTo>
                      <a:pt x="1409" y="1295"/>
                    </a:lnTo>
                    <a:lnTo>
                      <a:pt x="1407" y="1281"/>
                    </a:lnTo>
                    <a:lnTo>
                      <a:pt x="1406" y="1270"/>
                    </a:lnTo>
                    <a:lnTo>
                      <a:pt x="1405" y="1267"/>
                    </a:lnTo>
                    <a:lnTo>
                      <a:pt x="1404" y="1262"/>
                    </a:lnTo>
                    <a:lnTo>
                      <a:pt x="1402" y="1257"/>
                    </a:lnTo>
                    <a:lnTo>
                      <a:pt x="1399" y="1255"/>
                    </a:lnTo>
                    <a:lnTo>
                      <a:pt x="1398" y="1255"/>
                    </a:lnTo>
                    <a:lnTo>
                      <a:pt x="1401" y="1252"/>
                    </a:lnTo>
                    <a:lnTo>
                      <a:pt x="1403" y="1249"/>
                    </a:lnTo>
                    <a:lnTo>
                      <a:pt x="1404" y="1247"/>
                    </a:lnTo>
                    <a:lnTo>
                      <a:pt x="1406" y="1243"/>
                    </a:lnTo>
                    <a:lnTo>
                      <a:pt x="1405" y="1244"/>
                    </a:lnTo>
                    <a:lnTo>
                      <a:pt x="1409" y="1237"/>
                    </a:lnTo>
                    <a:lnTo>
                      <a:pt x="1411" y="1231"/>
                    </a:lnTo>
                    <a:lnTo>
                      <a:pt x="1411" y="1224"/>
                    </a:lnTo>
                    <a:lnTo>
                      <a:pt x="1410" y="1217"/>
                    </a:lnTo>
                    <a:lnTo>
                      <a:pt x="1410" y="1216"/>
                    </a:lnTo>
                    <a:lnTo>
                      <a:pt x="1409" y="1214"/>
                    </a:lnTo>
                    <a:lnTo>
                      <a:pt x="1433" y="1204"/>
                    </a:lnTo>
                    <a:lnTo>
                      <a:pt x="1436" y="1196"/>
                    </a:lnTo>
                    <a:lnTo>
                      <a:pt x="1445" y="1174"/>
                    </a:lnTo>
                    <a:lnTo>
                      <a:pt x="1460" y="1140"/>
                    </a:lnTo>
                    <a:lnTo>
                      <a:pt x="1480" y="1095"/>
                    </a:lnTo>
                    <a:lnTo>
                      <a:pt x="1503" y="1040"/>
                    </a:lnTo>
                    <a:lnTo>
                      <a:pt x="1528" y="982"/>
                    </a:lnTo>
                    <a:lnTo>
                      <a:pt x="1556" y="917"/>
                    </a:lnTo>
                    <a:lnTo>
                      <a:pt x="1584" y="851"/>
                    </a:lnTo>
                    <a:lnTo>
                      <a:pt x="1612" y="785"/>
                    </a:lnTo>
                    <a:lnTo>
                      <a:pt x="1640" y="720"/>
                    </a:lnTo>
                    <a:lnTo>
                      <a:pt x="1665" y="659"/>
                    </a:lnTo>
                    <a:lnTo>
                      <a:pt x="1690" y="605"/>
                    </a:lnTo>
                    <a:lnTo>
                      <a:pt x="1709" y="558"/>
                    </a:lnTo>
                    <a:lnTo>
                      <a:pt x="1725" y="521"/>
                    </a:lnTo>
                    <a:lnTo>
                      <a:pt x="1736" y="495"/>
                    </a:lnTo>
                    <a:lnTo>
                      <a:pt x="1740" y="485"/>
                    </a:lnTo>
                    <a:lnTo>
                      <a:pt x="1748" y="469"/>
                    </a:lnTo>
                    <a:lnTo>
                      <a:pt x="1752" y="448"/>
                    </a:lnTo>
                    <a:lnTo>
                      <a:pt x="1748" y="426"/>
                    </a:lnTo>
                    <a:lnTo>
                      <a:pt x="1733" y="40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7" name="Freeform 299"/>
              <p:cNvSpPr>
                <a:spLocks/>
              </p:cNvSpPr>
              <p:nvPr/>
            </p:nvSpPr>
            <p:spPr bwMode="auto">
              <a:xfrm>
                <a:off x="1035" y="407"/>
                <a:ext cx="15" cy="13"/>
              </a:xfrm>
              <a:custGeom>
                <a:avLst/>
                <a:gdLst>
                  <a:gd name="T0" fmla="*/ 0 w 29"/>
                  <a:gd name="T1" fmla="*/ 0 h 28"/>
                  <a:gd name="T2" fmla="*/ 1 w 29"/>
                  <a:gd name="T3" fmla="*/ 0 h 28"/>
                  <a:gd name="T4" fmla="*/ 1 w 29"/>
                  <a:gd name="T5" fmla="*/ 0 h 28"/>
                  <a:gd name="T6" fmla="*/ 1 w 29"/>
                  <a:gd name="T7" fmla="*/ 0 h 28"/>
                  <a:gd name="T8" fmla="*/ 1 w 29"/>
                  <a:gd name="T9" fmla="*/ 0 h 28"/>
                  <a:gd name="T10" fmla="*/ 1 w 29"/>
                  <a:gd name="T11" fmla="*/ 0 h 28"/>
                  <a:gd name="T12" fmla="*/ 1 w 29"/>
                  <a:gd name="T13" fmla="*/ 0 h 28"/>
                  <a:gd name="T14" fmla="*/ 1 w 29"/>
                  <a:gd name="T15" fmla="*/ 0 h 28"/>
                  <a:gd name="T16" fmla="*/ 1 w 29"/>
                  <a:gd name="T17" fmla="*/ 0 h 28"/>
                  <a:gd name="T18" fmla="*/ 1 w 29"/>
                  <a:gd name="T19" fmla="*/ 0 h 28"/>
                  <a:gd name="T20" fmla="*/ 1 w 29"/>
                  <a:gd name="T21" fmla="*/ 0 h 28"/>
                  <a:gd name="T22" fmla="*/ 1 w 29"/>
                  <a:gd name="T23" fmla="*/ 0 h 28"/>
                  <a:gd name="T24" fmla="*/ 1 w 29"/>
                  <a:gd name="T25" fmla="*/ 0 h 28"/>
                  <a:gd name="T26" fmla="*/ 1 w 29"/>
                  <a:gd name="T27" fmla="*/ 0 h 28"/>
                  <a:gd name="T28" fmla="*/ 1 w 29"/>
                  <a:gd name="T29" fmla="*/ 0 h 28"/>
                  <a:gd name="T30" fmla="*/ 1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0" y="0"/>
                    </a:moveTo>
                    <a:lnTo>
                      <a:pt x="7" y="0"/>
                    </a:lnTo>
                    <a:lnTo>
                      <a:pt x="14" y="1"/>
                    </a:lnTo>
                    <a:lnTo>
                      <a:pt x="21" y="2"/>
                    </a:lnTo>
                    <a:lnTo>
                      <a:pt x="25" y="3"/>
                    </a:lnTo>
                    <a:lnTo>
                      <a:pt x="27" y="8"/>
                    </a:lnTo>
                    <a:lnTo>
                      <a:pt x="29" y="14"/>
                    </a:lnTo>
                    <a:lnTo>
                      <a:pt x="29" y="18"/>
                    </a:lnTo>
                    <a:lnTo>
                      <a:pt x="29" y="23"/>
                    </a:lnTo>
                    <a:lnTo>
                      <a:pt x="24" y="25"/>
                    </a:lnTo>
                    <a:lnTo>
                      <a:pt x="18" y="27"/>
                    </a:lnTo>
                    <a:lnTo>
                      <a:pt x="10" y="28"/>
                    </a:lnTo>
                    <a:lnTo>
                      <a:pt x="1" y="28"/>
                    </a:lnTo>
                    <a:lnTo>
                      <a:pt x="2" y="20"/>
                    </a:lnTo>
                    <a:lnTo>
                      <a:pt x="2" y="13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8" name="Freeform 300"/>
              <p:cNvSpPr>
                <a:spLocks/>
              </p:cNvSpPr>
              <p:nvPr/>
            </p:nvSpPr>
            <p:spPr bwMode="auto">
              <a:xfrm>
                <a:off x="655" y="203"/>
                <a:ext cx="390" cy="202"/>
              </a:xfrm>
              <a:custGeom>
                <a:avLst/>
                <a:gdLst>
                  <a:gd name="T0" fmla="*/ 0 w 781"/>
                  <a:gd name="T1" fmla="*/ 1 h 404"/>
                  <a:gd name="T2" fmla="*/ 0 w 781"/>
                  <a:gd name="T3" fmla="*/ 1 h 404"/>
                  <a:gd name="T4" fmla="*/ 1 w 781"/>
                  <a:gd name="T5" fmla="*/ 1 h 404"/>
                  <a:gd name="T6" fmla="*/ 1 w 781"/>
                  <a:gd name="T7" fmla="*/ 1 h 404"/>
                  <a:gd name="T8" fmla="*/ 2 w 781"/>
                  <a:gd name="T9" fmla="*/ 1 h 404"/>
                  <a:gd name="T10" fmla="*/ 3 w 781"/>
                  <a:gd name="T11" fmla="*/ 2 h 404"/>
                  <a:gd name="T12" fmla="*/ 4 w 781"/>
                  <a:gd name="T13" fmla="*/ 2 h 404"/>
                  <a:gd name="T14" fmla="*/ 5 w 781"/>
                  <a:gd name="T15" fmla="*/ 3 h 404"/>
                  <a:gd name="T16" fmla="*/ 5 w 781"/>
                  <a:gd name="T17" fmla="*/ 3 h 404"/>
                  <a:gd name="T18" fmla="*/ 6 w 781"/>
                  <a:gd name="T19" fmla="*/ 3 h 404"/>
                  <a:gd name="T20" fmla="*/ 7 w 781"/>
                  <a:gd name="T21" fmla="*/ 3 h 404"/>
                  <a:gd name="T22" fmla="*/ 8 w 781"/>
                  <a:gd name="T23" fmla="*/ 5 h 404"/>
                  <a:gd name="T24" fmla="*/ 9 w 781"/>
                  <a:gd name="T25" fmla="*/ 5 h 404"/>
                  <a:gd name="T26" fmla="*/ 10 w 781"/>
                  <a:gd name="T27" fmla="*/ 6 h 404"/>
                  <a:gd name="T28" fmla="*/ 11 w 781"/>
                  <a:gd name="T29" fmla="*/ 6 h 404"/>
                  <a:gd name="T30" fmla="*/ 12 w 781"/>
                  <a:gd name="T31" fmla="*/ 6 h 404"/>
                  <a:gd name="T32" fmla="*/ 12 w 781"/>
                  <a:gd name="T33" fmla="*/ 6 h 404"/>
                  <a:gd name="T34" fmla="*/ 12 w 781"/>
                  <a:gd name="T35" fmla="*/ 6 h 404"/>
                  <a:gd name="T36" fmla="*/ 12 w 781"/>
                  <a:gd name="T37" fmla="*/ 6 h 404"/>
                  <a:gd name="T38" fmla="*/ 11 w 781"/>
                  <a:gd name="T39" fmla="*/ 6 h 404"/>
                  <a:gd name="T40" fmla="*/ 11 w 781"/>
                  <a:gd name="T41" fmla="*/ 6 h 404"/>
                  <a:gd name="T42" fmla="*/ 11 w 781"/>
                  <a:gd name="T43" fmla="*/ 6 h 404"/>
                  <a:gd name="T44" fmla="*/ 11 w 781"/>
                  <a:gd name="T45" fmla="*/ 6 h 404"/>
                  <a:gd name="T46" fmla="*/ 10 w 781"/>
                  <a:gd name="T47" fmla="*/ 6 h 404"/>
                  <a:gd name="T48" fmla="*/ 10 w 781"/>
                  <a:gd name="T49" fmla="*/ 6 h 404"/>
                  <a:gd name="T50" fmla="*/ 9 w 781"/>
                  <a:gd name="T51" fmla="*/ 5 h 404"/>
                  <a:gd name="T52" fmla="*/ 8 w 781"/>
                  <a:gd name="T53" fmla="*/ 5 h 404"/>
                  <a:gd name="T54" fmla="*/ 7 w 781"/>
                  <a:gd name="T55" fmla="*/ 3 h 404"/>
                  <a:gd name="T56" fmla="*/ 7 w 781"/>
                  <a:gd name="T57" fmla="*/ 3 h 404"/>
                  <a:gd name="T58" fmla="*/ 6 w 781"/>
                  <a:gd name="T59" fmla="*/ 3 h 404"/>
                  <a:gd name="T60" fmla="*/ 5 w 781"/>
                  <a:gd name="T61" fmla="*/ 3 h 404"/>
                  <a:gd name="T62" fmla="*/ 4 w 781"/>
                  <a:gd name="T63" fmla="*/ 3 h 404"/>
                  <a:gd name="T64" fmla="*/ 4 w 781"/>
                  <a:gd name="T65" fmla="*/ 2 h 404"/>
                  <a:gd name="T66" fmla="*/ 3 w 781"/>
                  <a:gd name="T67" fmla="*/ 2 h 404"/>
                  <a:gd name="T68" fmla="*/ 2 w 781"/>
                  <a:gd name="T69" fmla="*/ 2 h 404"/>
                  <a:gd name="T70" fmla="*/ 1 w 781"/>
                  <a:gd name="T71" fmla="*/ 1 h 404"/>
                  <a:gd name="T72" fmla="*/ 1 w 781"/>
                  <a:gd name="T73" fmla="*/ 1 h 404"/>
                  <a:gd name="T74" fmla="*/ 0 w 781"/>
                  <a:gd name="T75" fmla="*/ 1 h 404"/>
                  <a:gd name="T76" fmla="*/ 0 w 781"/>
                  <a:gd name="T77" fmla="*/ 1 h 404"/>
                  <a:gd name="T78" fmla="*/ 0 w 781"/>
                  <a:gd name="T79" fmla="*/ 1 h 404"/>
                  <a:gd name="T80" fmla="*/ 0 w 781"/>
                  <a:gd name="T81" fmla="*/ 0 h 404"/>
                  <a:gd name="T82" fmla="*/ 0 w 781"/>
                  <a:gd name="T83" fmla="*/ 0 h 4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81"/>
                  <a:gd name="T127" fmla="*/ 0 h 404"/>
                  <a:gd name="T128" fmla="*/ 781 w 781"/>
                  <a:gd name="T129" fmla="*/ 404 h 4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81" h="404">
                    <a:moveTo>
                      <a:pt x="20" y="0"/>
                    </a:moveTo>
                    <a:lnTo>
                      <a:pt x="25" y="1"/>
                    </a:lnTo>
                    <a:lnTo>
                      <a:pt x="34" y="5"/>
                    </a:lnTo>
                    <a:lnTo>
                      <a:pt x="44" y="11"/>
                    </a:lnTo>
                    <a:lnTo>
                      <a:pt x="59" y="16"/>
                    </a:lnTo>
                    <a:lnTo>
                      <a:pt x="75" y="23"/>
                    </a:lnTo>
                    <a:lnTo>
                      <a:pt x="94" y="33"/>
                    </a:lnTo>
                    <a:lnTo>
                      <a:pt x="116" y="42"/>
                    </a:lnTo>
                    <a:lnTo>
                      <a:pt x="138" y="52"/>
                    </a:lnTo>
                    <a:lnTo>
                      <a:pt x="162" y="64"/>
                    </a:lnTo>
                    <a:lnTo>
                      <a:pt x="187" y="76"/>
                    </a:lnTo>
                    <a:lnTo>
                      <a:pt x="212" y="89"/>
                    </a:lnTo>
                    <a:lnTo>
                      <a:pt x="239" y="102"/>
                    </a:lnTo>
                    <a:lnTo>
                      <a:pt x="267" y="114"/>
                    </a:lnTo>
                    <a:lnTo>
                      <a:pt x="293" y="128"/>
                    </a:lnTo>
                    <a:lnTo>
                      <a:pt x="320" y="142"/>
                    </a:lnTo>
                    <a:lnTo>
                      <a:pt x="346" y="156"/>
                    </a:lnTo>
                    <a:lnTo>
                      <a:pt x="374" y="171"/>
                    </a:lnTo>
                    <a:lnTo>
                      <a:pt x="404" y="187"/>
                    </a:lnTo>
                    <a:lnTo>
                      <a:pt x="436" y="203"/>
                    </a:lnTo>
                    <a:lnTo>
                      <a:pt x="469" y="222"/>
                    </a:lnTo>
                    <a:lnTo>
                      <a:pt x="503" y="240"/>
                    </a:lnTo>
                    <a:lnTo>
                      <a:pt x="537" y="258"/>
                    </a:lnTo>
                    <a:lnTo>
                      <a:pt x="571" y="277"/>
                    </a:lnTo>
                    <a:lnTo>
                      <a:pt x="604" y="295"/>
                    </a:lnTo>
                    <a:lnTo>
                      <a:pt x="635" y="314"/>
                    </a:lnTo>
                    <a:lnTo>
                      <a:pt x="665" y="331"/>
                    </a:lnTo>
                    <a:lnTo>
                      <a:pt x="693" y="347"/>
                    </a:lnTo>
                    <a:lnTo>
                      <a:pt x="718" y="361"/>
                    </a:lnTo>
                    <a:lnTo>
                      <a:pt x="739" y="374"/>
                    </a:lnTo>
                    <a:lnTo>
                      <a:pt x="756" y="385"/>
                    </a:lnTo>
                    <a:lnTo>
                      <a:pt x="770" y="394"/>
                    </a:lnTo>
                    <a:lnTo>
                      <a:pt x="778" y="400"/>
                    </a:lnTo>
                    <a:lnTo>
                      <a:pt x="779" y="401"/>
                    </a:lnTo>
                    <a:lnTo>
                      <a:pt x="780" y="401"/>
                    </a:lnTo>
                    <a:lnTo>
                      <a:pt x="780" y="402"/>
                    </a:lnTo>
                    <a:lnTo>
                      <a:pt x="781" y="404"/>
                    </a:lnTo>
                    <a:lnTo>
                      <a:pt x="776" y="402"/>
                    </a:lnTo>
                    <a:lnTo>
                      <a:pt x="769" y="401"/>
                    </a:lnTo>
                    <a:lnTo>
                      <a:pt x="764" y="401"/>
                    </a:lnTo>
                    <a:lnTo>
                      <a:pt x="759" y="401"/>
                    </a:lnTo>
                    <a:lnTo>
                      <a:pt x="758" y="399"/>
                    </a:lnTo>
                    <a:lnTo>
                      <a:pt x="757" y="398"/>
                    </a:lnTo>
                    <a:lnTo>
                      <a:pt x="755" y="396"/>
                    </a:lnTo>
                    <a:lnTo>
                      <a:pt x="753" y="394"/>
                    </a:lnTo>
                    <a:lnTo>
                      <a:pt x="731" y="381"/>
                    </a:lnTo>
                    <a:lnTo>
                      <a:pt x="709" y="366"/>
                    </a:lnTo>
                    <a:lnTo>
                      <a:pt x="686" y="352"/>
                    </a:lnTo>
                    <a:lnTo>
                      <a:pt x="664" y="338"/>
                    </a:lnTo>
                    <a:lnTo>
                      <a:pt x="641" y="324"/>
                    </a:lnTo>
                    <a:lnTo>
                      <a:pt x="618" y="310"/>
                    </a:lnTo>
                    <a:lnTo>
                      <a:pt x="596" y="296"/>
                    </a:lnTo>
                    <a:lnTo>
                      <a:pt x="573" y="283"/>
                    </a:lnTo>
                    <a:lnTo>
                      <a:pt x="549" y="270"/>
                    </a:lnTo>
                    <a:lnTo>
                      <a:pt x="526" y="256"/>
                    </a:lnTo>
                    <a:lnTo>
                      <a:pt x="503" y="243"/>
                    </a:lnTo>
                    <a:lnTo>
                      <a:pt x="478" y="230"/>
                    </a:lnTo>
                    <a:lnTo>
                      <a:pt x="455" y="217"/>
                    </a:lnTo>
                    <a:lnTo>
                      <a:pt x="431" y="204"/>
                    </a:lnTo>
                    <a:lnTo>
                      <a:pt x="408" y="192"/>
                    </a:lnTo>
                    <a:lnTo>
                      <a:pt x="384" y="179"/>
                    </a:lnTo>
                    <a:lnTo>
                      <a:pt x="360" y="166"/>
                    </a:lnTo>
                    <a:lnTo>
                      <a:pt x="336" y="155"/>
                    </a:lnTo>
                    <a:lnTo>
                      <a:pt x="311" y="142"/>
                    </a:lnTo>
                    <a:lnTo>
                      <a:pt x="288" y="130"/>
                    </a:lnTo>
                    <a:lnTo>
                      <a:pt x="264" y="119"/>
                    </a:lnTo>
                    <a:lnTo>
                      <a:pt x="240" y="106"/>
                    </a:lnTo>
                    <a:lnTo>
                      <a:pt x="216" y="96"/>
                    </a:lnTo>
                    <a:lnTo>
                      <a:pt x="192" y="84"/>
                    </a:lnTo>
                    <a:lnTo>
                      <a:pt x="167" y="73"/>
                    </a:lnTo>
                    <a:lnTo>
                      <a:pt x="143" y="62"/>
                    </a:lnTo>
                    <a:lnTo>
                      <a:pt x="119" y="52"/>
                    </a:lnTo>
                    <a:lnTo>
                      <a:pt x="96" y="42"/>
                    </a:lnTo>
                    <a:lnTo>
                      <a:pt x="72" y="31"/>
                    </a:lnTo>
                    <a:lnTo>
                      <a:pt x="48" y="21"/>
                    </a:lnTo>
                    <a:lnTo>
                      <a:pt x="25" y="1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9" name="Freeform 301"/>
              <p:cNvSpPr>
                <a:spLocks/>
              </p:cNvSpPr>
              <p:nvPr/>
            </p:nvSpPr>
            <p:spPr bwMode="auto">
              <a:xfrm>
                <a:off x="635" y="208"/>
                <a:ext cx="396" cy="246"/>
              </a:xfrm>
              <a:custGeom>
                <a:avLst/>
                <a:gdLst>
                  <a:gd name="T0" fmla="*/ 0 w 794"/>
                  <a:gd name="T1" fmla="*/ 0 h 493"/>
                  <a:gd name="T2" fmla="*/ 0 w 794"/>
                  <a:gd name="T3" fmla="*/ 0 h 493"/>
                  <a:gd name="T4" fmla="*/ 0 w 794"/>
                  <a:gd name="T5" fmla="*/ 0 h 493"/>
                  <a:gd name="T6" fmla="*/ 1 w 794"/>
                  <a:gd name="T7" fmla="*/ 0 h 493"/>
                  <a:gd name="T8" fmla="*/ 2 w 794"/>
                  <a:gd name="T9" fmla="*/ 0 h 493"/>
                  <a:gd name="T10" fmla="*/ 3 w 794"/>
                  <a:gd name="T11" fmla="*/ 1 h 493"/>
                  <a:gd name="T12" fmla="*/ 3 w 794"/>
                  <a:gd name="T13" fmla="*/ 1 h 493"/>
                  <a:gd name="T14" fmla="*/ 4 w 794"/>
                  <a:gd name="T15" fmla="*/ 1 h 493"/>
                  <a:gd name="T16" fmla="*/ 5 w 794"/>
                  <a:gd name="T17" fmla="*/ 2 h 493"/>
                  <a:gd name="T18" fmla="*/ 6 w 794"/>
                  <a:gd name="T19" fmla="*/ 2 h 493"/>
                  <a:gd name="T20" fmla="*/ 6 w 794"/>
                  <a:gd name="T21" fmla="*/ 3 h 493"/>
                  <a:gd name="T22" fmla="*/ 7 w 794"/>
                  <a:gd name="T23" fmla="*/ 3 h 493"/>
                  <a:gd name="T24" fmla="*/ 8 w 794"/>
                  <a:gd name="T25" fmla="*/ 3 h 493"/>
                  <a:gd name="T26" fmla="*/ 9 w 794"/>
                  <a:gd name="T27" fmla="*/ 4 h 493"/>
                  <a:gd name="T28" fmla="*/ 9 w 794"/>
                  <a:gd name="T29" fmla="*/ 4 h 493"/>
                  <a:gd name="T30" fmla="*/ 10 w 794"/>
                  <a:gd name="T31" fmla="*/ 5 h 493"/>
                  <a:gd name="T32" fmla="*/ 11 w 794"/>
                  <a:gd name="T33" fmla="*/ 5 h 493"/>
                  <a:gd name="T34" fmla="*/ 11 w 794"/>
                  <a:gd name="T35" fmla="*/ 5 h 493"/>
                  <a:gd name="T36" fmla="*/ 12 w 794"/>
                  <a:gd name="T37" fmla="*/ 6 h 493"/>
                  <a:gd name="T38" fmla="*/ 12 w 794"/>
                  <a:gd name="T39" fmla="*/ 7 h 493"/>
                  <a:gd name="T40" fmla="*/ 11 w 794"/>
                  <a:gd name="T41" fmla="*/ 7 h 493"/>
                  <a:gd name="T42" fmla="*/ 11 w 794"/>
                  <a:gd name="T43" fmla="*/ 7 h 493"/>
                  <a:gd name="T44" fmla="*/ 11 w 794"/>
                  <a:gd name="T45" fmla="*/ 7 h 493"/>
                  <a:gd name="T46" fmla="*/ 11 w 794"/>
                  <a:gd name="T47" fmla="*/ 7 h 493"/>
                  <a:gd name="T48" fmla="*/ 11 w 794"/>
                  <a:gd name="T49" fmla="*/ 7 h 493"/>
                  <a:gd name="T50" fmla="*/ 11 w 794"/>
                  <a:gd name="T51" fmla="*/ 7 h 493"/>
                  <a:gd name="T52" fmla="*/ 11 w 794"/>
                  <a:gd name="T53" fmla="*/ 6 h 493"/>
                  <a:gd name="T54" fmla="*/ 11 w 794"/>
                  <a:gd name="T55" fmla="*/ 6 h 493"/>
                  <a:gd name="T56" fmla="*/ 11 w 794"/>
                  <a:gd name="T57" fmla="*/ 6 h 493"/>
                  <a:gd name="T58" fmla="*/ 1 w 794"/>
                  <a:gd name="T59" fmla="*/ 0 h 493"/>
                  <a:gd name="T60" fmla="*/ 1 w 794"/>
                  <a:gd name="T61" fmla="*/ 0 h 493"/>
                  <a:gd name="T62" fmla="*/ 1 w 794"/>
                  <a:gd name="T63" fmla="*/ 0 h 493"/>
                  <a:gd name="T64" fmla="*/ 1 w 794"/>
                  <a:gd name="T65" fmla="*/ 0 h 493"/>
                  <a:gd name="T66" fmla="*/ 0 w 794"/>
                  <a:gd name="T67" fmla="*/ 0 h 493"/>
                  <a:gd name="T68" fmla="*/ 0 w 794"/>
                  <a:gd name="T69" fmla="*/ 1 h 493"/>
                  <a:gd name="T70" fmla="*/ 0 w 794"/>
                  <a:gd name="T71" fmla="*/ 1 h 493"/>
                  <a:gd name="T72" fmla="*/ 0 w 794"/>
                  <a:gd name="T73" fmla="*/ 1 h 493"/>
                  <a:gd name="T74" fmla="*/ 0 w 794"/>
                  <a:gd name="T75" fmla="*/ 1 h 493"/>
                  <a:gd name="T76" fmla="*/ 0 w 794"/>
                  <a:gd name="T77" fmla="*/ 1 h 493"/>
                  <a:gd name="T78" fmla="*/ 0 w 794"/>
                  <a:gd name="T79" fmla="*/ 1 h 493"/>
                  <a:gd name="T80" fmla="*/ 0 w 794"/>
                  <a:gd name="T81" fmla="*/ 1 h 4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4"/>
                  <a:gd name="T124" fmla="*/ 0 h 493"/>
                  <a:gd name="T125" fmla="*/ 794 w 794"/>
                  <a:gd name="T126" fmla="*/ 493 h 4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4" h="493">
                    <a:moveTo>
                      <a:pt x="29" y="0"/>
                    </a:moveTo>
                    <a:lnTo>
                      <a:pt x="31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60" y="12"/>
                    </a:lnTo>
                    <a:lnTo>
                      <a:pt x="84" y="22"/>
                    </a:lnTo>
                    <a:lnTo>
                      <a:pt x="107" y="33"/>
                    </a:lnTo>
                    <a:lnTo>
                      <a:pt x="131" y="43"/>
                    </a:lnTo>
                    <a:lnTo>
                      <a:pt x="156" y="53"/>
                    </a:lnTo>
                    <a:lnTo>
                      <a:pt x="179" y="64"/>
                    </a:lnTo>
                    <a:lnTo>
                      <a:pt x="203" y="74"/>
                    </a:lnTo>
                    <a:lnTo>
                      <a:pt x="227" y="86"/>
                    </a:lnTo>
                    <a:lnTo>
                      <a:pt x="251" y="97"/>
                    </a:lnTo>
                    <a:lnTo>
                      <a:pt x="274" y="108"/>
                    </a:lnTo>
                    <a:lnTo>
                      <a:pt x="298" y="120"/>
                    </a:lnTo>
                    <a:lnTo>
                      <a:pt x="323" y="132"/>
                    </a:lnTo>
                    <a:lnTo>
                      <a:pt x="347" y="143"/>
                    </a:lnTo>
                    <a:lnTo>
                      <a:pt x="371" y="156"/>
                    </a:lnTo>
                    <a:lnTo>
                      <a:pt x="394" y="168"/>
                    </a:lnTo>
                    <a:lnTo>
                      <a:pt x="418" y="180"/>
                    </a:lnTo>
                    <a:lnTo>
                      <a:pt x="442" y="193"/>
                    </a:lnTo>
                    <a:lnTo>
                      <a:pt x="465" y="206"/>
                    </a:lnTo>
                    <a:lnTo>
                      <a:pt x="490" y="218"/>
                    </a:lnTo>
                    <a:lnTo>
                      <a:pt x="513" y="231"/>
                    </a:lnTo>
                    <a:lnTo>
                      <a:pt x="537" y="244"/>
                    </a:lnTo>
                    <a:lnTo>
                      <a:pt x="560" y="257"/>
                    </a:lnTo>
                    <a:lnTo>
                      <a:pt x="583" y="270"/>
                    </a:lnTo>
                    <a:lnTo>
                      <a:pt x="607" y="284"/>
                    </a:lnTo>
                    <a:lnTo>
                      <a:pt x="630" y="298"/>
                    </a:lnTo>
                    <a:lnTo>
                      <a:pt x="653" y="312"/>
                    </a:lnTo>
                    <a:lnTo>
                      <a:pt x="675" y="324"/>
                    </a:lnTo>
                    <a:lnTo>
                      <a:pt x="698" y="338"/>
                    </a:lnTo>
                    <a:lnTo>
                      <a:pt x="720" y="352"/>
                    </a:lnTo>
                    <a:lnTo>
                      <a:pt x="743" y="367"/>
                    </a:lnTo>
                    <a:lnTo>
                      <a:pt x="765" y="381"/>
                    </a:lnTo>
                    <a:lnTo>
                      <a:pt x="787" y="395"/>
                    </a:lnTo>
                    <a:lnTo>
                      <a:pt x="794" y="410"/>
                    </a:lnTo>
                    <a:lnTo>
                      <a:pt x="790" y="430"/>
                    </a:lnTo>
                    <a:lnTo>
                      <a:pt x="781" y="455"/>
                    </a:lnTo>
                    <a:lnTo>
                      <a:pt x="771" y="476"/>
                    </a:lnTo>
                    <a:lnTo>
                      <a:pt x="768" y="482"/>
                    </a:lnTo>
                    <a:lnTo>
                      <a:pt x="767" y="487"/>
                    </a:lnTo>
                    <a:lnTo>
                      <a:pt x="766" y="491"/>
                    </a:lnTo>
                    <a:lnTo>
                      <a:pt x="765" y="493"/>
                    </a:lnTo>
                    <a:lnTo>
                      <a:pt x="760" y="489"/>
                    </a:lnTo>
                    <a:lnTo>
                      <a:pt x="719" y="472"/>
                    </a:lnTo>
                    <a:lnTo>
                      <a:pt x="720" y="471"/>
                    </a:lnTo>
                    <a:lnTo>
                      <a:pt x="729" y="449"/>
                    </a:lnTo>
                    <a:lnTo>
                      <a:pt x="736" y="428"/>
                    </a:lnTo>
                    <a:lnTo>
                      <a:pt x="740" y="410"/>
                    </a:lnTo>
                    <a:lnTo>
                      <a:pt x="736" y="397"/>
                    </a:lnTo>
                    <a:lnTo>
                      <a:pt x="734" y="395"/>
                    </a:lnTo>
                    <a:lnTo>
                      <a:pt x="732" y="392"/>
                    </a:lnTo>
                    <a:lnTo>
                      <a:pt x="729" y="391"/>
                    </a:lnTo>
                    <a:lnTo>
                      <a:pt x="726" y="391"/>
                    </a:lnTo>
                    <a:lnTo>
                      <a:pt x="91" y="45"/>
                    </a:lnTo>
                    <a:lnTo>
                      <a:pt x="85" y="44"/>
                    </a:lnTo>
                    <a:lnTo>
                      <a:pt x="80" y="44"/>
                    </a:lnTo>
                    <a:lnTo>
                      <a:pt x="75" y="44"/>
                    </a:lnTo>
                    <a:lnTo>
                      <a:pt x="70" y="47"/>
                    </a:lnTo>
                    <a:lnTo>
                      <a:pt x="66" y="51"/>
                    </a:lnTo>
                    <a:lnTo>
                      <a:pt x="62" y="58"/>
                    </a:lnTo>
                    <a:lnTo>
                      <a:pt x="59" y="66"/>
                    </a:lnTo>
                    <a:lnTo>
                      <a:pt x="57" y="75"/>
                    </a:lnTo>
                    <a:lnTo>
                      <a:pt x="55" y="79"/>
                    </a:lnTo>
                    <a:lnTo>
                      <a:pt x="55" y="82"/>
                    </a:lnTo>
                    <a:lnTo>
                      <a:pt x="54" y="86"/>
                    </a:lnTo>
                    <a:lnTo>
                      <a:pt x="53" y="89"/>
                    </a:lnTo>
                    <a:lnTo>
                      <a:pt x="46" y="87"/>
                    </a:lnTo>
                    <a:lnTo>
                      <a:pt x="39" y="83"/>
                    </a:lnTo>
                    <a:lnTo>
                      <a:pt x="30" y="80"/>
                    </a:lnTo>
                    <a:lnTo>
                      <a:pt x="22" y="75"/>
                    </a:lnTo>
                    <a:lnTo>
                      <a:pt x="16" y="73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0" y="6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0" name="Freeform 302"/>
              <p:cNvSpPr>
                <a:spLocks/>
              </p:cNvSpPr>
              <p:nvPr/>
            </p:nvSpPr>
            <p:spPr bwMode="auto">
              <a:xfrm>
                <a:off x="565" y="239"/>
                <a:ext cx="430" cy="517"/>
              </a:xfrm>
              <a:custGeom>
                <a:avLst/>
                <a:gdLst>
                  <a:gd name="T0" fmla="*/ 0 w 860"/>
                  <a:gd name="T1" fmla="*/ 10 h 1033"/>
                  <a:gd name="T2" fmla="*/ 0 w 860"/>
                  <a:gd name="T3" fmla="*/ 10 h 1033"/>
                  <a:gd name="T4" fmla="*/ 1 w 860"/>
                  <a:gd name="T5" fmla="*/ 10 h 1033"/>
                  <a:gd name="T6" fmla="*/ 1 w 860"/>
                  <a:gd name="T7" fmla="*/ 9 h 1033"/>
                  <a:gd name="T8" fmla="*/ 1 w 860"/>
                  <a:gd name="T9" fmla="*/ 7 h 1033"/>
                  <a:gd name="T10" fmla="*/ 2 w 860"/>
                  <a:gd name="T11" fmla="*/ 5 h 1033"/>
                  <a:gd name="T12" fmla="*/ 3 w 860"/>
                  <a:gd name="T13" fmla="*/ 3 h 1033"/>
                  <a:gd name="T14" fmla="*/ 3 w 860"/>
                  <a:gd name="T15" fmla="*/ 3 h 1033"/>
                  <a:gd name="T16" fmla="*/ 3 w 860"/>
                  <a:gd name="T17" fmla="*/ 2 h 1033"/>
                  <a:gd name="T18" fmla="*/ 3 w 860"/>
                  <a:gd name="T19" fmla="*/ 2 h 1033"/>
                  <a:gd name="T20" fmla="*/ 3 w 860"/>
                  <a:gd name="T21" fmla="*/ 1 h 1033"/>
                  <a:gd name="T22" fmla="*/ 3 w 860"/>
                  <a:gd name="T23" fmla="*/ 1 h 1033"/>
                  <a:gd name="T24" fmla="*/ 3 w 860"/>
                  <a:gd name="T25" fmla="*/ 1 h 1033"/>
                  <a:gd name="T26" fmla="*/ 3 w 860"/>
                  <a:gd name="T27" fmla="*/ 1 h 1033"/>
                  <a:gd name="T28" fmla="*/ 3 w 860"/>
                  <a:gd name="T29" fmla="*/ 1 h 1033"/>
                  <a:gd name="T30" fmla="*/ 3 w 860"/>
                  <a:gd name="T31" fmla="*/ 0 h 1033"/>
                  <a:gd name="T32" fmla="*/ 3 w 860"/>
                  <a:gd name="T33" fmla="*/ 1 h 1033"/>
                  <a:gd name="T34" fmla="*/ 13 w 860"/>
                  <a:gd name="T35" fmla="*/ 6 h 1033"/>
                  <a:gd name="T36" fmla="*/ 13 w 860"/>
                  <a:gd name="T37" fmla="*/ 6 h 1033"/>
                  <a:gd name="T38" fmla="*/ 13 w 860"/>
                  <a:gd name="T39" fmla="*/ 6 h 1033"/>
                  <a:gd name="T40" fmla="*/ 13 w 860"/>
                  <a:gd name="T41" fmla="*/ 6 h 1033"/>
                  <a:gd name="T42" fmla="*/ 13 w 860"/>
                  <a:gd name="T43" fmla="*/ 7 h 1033"/>
                  <a:gd name="T44" fmla="*/ 13 w 860"/>
                  <a:gd name="T45" fmla="*/ 7 h 1033"/>
                  <a:gd name="T46" fmla="*/ 13 w 860"/>
                  <a:gd name="T47" fmla="*/ 7 h 1033"/>
                  <a:gd name="T48" fmla="*/ 13 w 860"/>
                  <a:gd name="T49" fmla="*/ 7 h 1033"/>
                  <a:gd name="T50" fmla="*/ 13 w 860"/>
                  <a:gd name="T51" fmla="*/ 7 h 1033"/>
                  <a:gd name="T52" fmla="*/ 13 w 860"/>
                  <a:gd name="T53" fmla="*/ 8 h 1033"/>
                  <a:gd name="T54" fmla="*/ 13 w 860"/>
                  <a:gd name="T55" fmla="*/ 8 h 1033"/>
                  <a:gd name="T56" fmla="*/ 13 w 860"/>
                  <a:gd name="T57" fmla="*/ 9 h 1033"/>
                  <a:gd name="T58" fmla="*/ 13 w 860"/>
                  <a:gd name="T59" fmla="*/ 9 h 1033"/>
                  <a:gd name="T60" fmla="*/ 13 w 860"/>
                  <a:gd name="T61" fmla="*/ 9 h 1033"/>
                  <a:gd name="T62" fmla="*/ 12 w 860"/>
                  <a:gd name="T63" fmla="*/ 10 h 1033"/>
                  <a:gd name="T64" fmla="*/ 12 w 860"/>
                  <a:gd name="T65" fmla="*/ 12 h 1033"/>
                  <a:gd name="T66" fmla="*/ 11 w 860"/>
                  <a:gd name="T67" fmla="*/ 13 h 1033"/>
                  <a:gd name="T68" fmla="*/ 11 w 860"/>
                  <a:gd name="T69" fmla="*/ 14 h 1033"/>
                  <a:gd name="T70" fmla="*/ 10 w 860"/>
                  <a:gd name="T71" fmla="*/ 15 h 1033"/>
                  <a:gd name="T72" fmla="*/ 10 w 860"/>
                  <a:gd name="T73" fmla="*/ 16 h 1033"/>
                  <a:gd name="T74" fmla="*/ 10 w 860"/>
                  <a:gd name="T75" fmla="*/ 16 h 10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0"/>
                  <a:gd name="T115" fmla="*/ 0 h 1033"/>
                  <a:gd name="T116" fmla="*/ 860 w 860"/>
                  <a:gd name="T117" fmla="*/ 1033 h 103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0" h="1033">
                    <a:moveTo>
                      <a:pt x="580" y="1033"/>
                    </a:moveTo>
                    <a:lnTo>
                      <a:pt x="0" y="619"/>
                    </a:lnTo>
                    <a:lnTo>
                      <a:pt x="0" y="614"/>
                    </a:lnTo>
                    <a:lnTo>
                      <a:pt x="0" y="608"/>
                    </a:lnTo>
                    <a:lnTo>
                      <a:pt x="0" y="600"/>
                    </a:lnTo>
                    <a:lnTo>
                      <a:pt x="3" y="591"/>
                    </a:lnTo>
                    <a:lnTo>
                      <a:pt x="8" y="577"/>
                    </a:lnTo>
                    <a:lnTo>
                      <a:pt x="21" y="544"/>
                    </a:lnTo>
                    <a:lnTo>
                      <a:pt x="38" y="495"/>
                    </a:lnTo>
                    <a:lnTo>
                      <a:pt x="60" y="436"/>
                    </a:lnTo>
                    <a:lnTo>
                      <a:pt x="85" y="368"/>
                    </a:lnTo>
                    <a:lnTo>
                      <a:pt x="110" y="297"/>
                    </a:lnTo>
                    <a:lnTo>
                      <a:pt x="137" y="224"/>
                    </a:lnTo>
                    <a:lnTo>
                      <a:pt x="162" y="155"/>
                    </a:lnTo>
                    <a:lnTo>
                      <a:pt x="168" y="148"/>
                    </a:lnTo>
                    <a:lnTo>
                      <a:pt x="176" y="139"/>
                    </a:lnTo>
                    <a:lnTo>
                      <a:pt x="183" y="128"/>
                    </a:lnTo>
                    <a:lnTo>
                      <a:pt x="191" y="114"/>
                    </a:lnTo>
                    <a:lnTo>
                      <a:pt x="198" y="98"/>
                    </a:lnTo>
                    <a:lnTo>
                      <a:pt x="203" y="82"/>
                    </a:lnTo>
                    <a:lnTo>
                      <a:pt x="204" y="63"/>
                    </a:lnTo>
                    <a:lnTo>
                      <a:pt x="203" y="43"/>
                    </a:lnTo>
                    <a:lnTo>
                      <a:pt x="204" y="39"/>
                    </a:lnTo>
                    <a:lnTo>
                      <a:pt x="205" y="35"/>
                    </a:lnTo>
                    <a:lnTo>
                      <a:pt x="206" y="31"/>
                    </a:lnTo>
                    <a:lnTo>
                      <a:pt x="207" y="27"/>
                    </a:lnTo>
                    <a:lnTo>
                      <a:pt x="209" y="18"/>
                    </a:lnTo>
                    <a:lnTo>
                      <a:pt x="212" y="11"/>
                    </a:lnTo>
                    <a:lnTo>
                      <a:pt x="214" y="5"/>
                    </a:lnTo>
                    <a:lnTo>
                      <a:pt x="219" y="1"/>
                    </a:lnTo>
                    <a:lnTo>
                      <a:pt x="221" y="0"/>
                    </a:lnTo>
                    <a:lnTo>
                      <a:pt x="224" y="0"/>
                    </a:lnTo>
                    <a:lnTo>
                      <a:pt x="229" y="0"/>
                    </a:lnTo>
                    <a:lnTo>
                      <a:pt x="234" y="1"/>
                    </a:lnTo>
                    <a:lnTo>
                      <a:pt x="851" y="337"/>
                    </a:lnTo>
                    <a:lnTo>
                      <a:pt x="851" y="338"/>
                    </a:lnTo>
                    <a:lnTo>
                      <a:pt x="852" y="338"/>
                    </a:lnTo>
                    <a:lnTo>
                      <a:pt x="854" y="338"/>
                    </a:lnTo>
                    <a:lnTo>
                      <a:pt x="857" y="340"/>
                    </a:lnTo>
                    <a:lnTo>
                      <a:pt x="858" y="340"/>
                    </a:lnTo>
                    <a:lnTo>
                      <a:pt x="859" y="341"/>
                    </a:lnTo>
                    <a:lnTo>
                      <a:pt x="860" y="355"/>
                    </a:lnTo>
                    <a:lnTo>
                      <a:pt x="857" y="374"/>
                    </a:lnTo>
                    <a:lnTo>
                      <a:pt x="849" y="394"/>
                    </a:lnTo>
                    <a:lnTo>
                      <a:pt x="843" y="409"/>
                    </a:lnTo>
                    <a:lnTo>
                      <a:pt x="842" y="409"/>
                    </a:lnTo>
                    <a:lnTo>
                      <a:pt x="842" y="410"/>
                    </a:lnTo>
                    <a:lnTo>
                      <a:pt x="838" y="411"/>
                    </a:lnTo>
                    <a:lnTo>
                      <a:pt x="836" y="420"/>
                    </a:lnTo>
                    <a:lnTo>
                      <a:pt x="829" y="441"/>
                    </a:lnTo>
                    <a:lnTo>
                      <a:pt x="821" y="464"/>
                    </a:lnTo>
                    <a:lnTo>
                      <a:pt x="813" y="481"/>
                    </a:lnTo>
                    <a:lnTo>
                      <a:pt x="805" y="495"/>
                    </a:lnTo>
                    <a:lnTo>
                      <a:pt x="799" y="508"/>
                    </a:lnTo>
                    <a:lnTo>
                      <a:pt x="795" y="518"/>
                    </a:lnTo>
                    <a:lnTo>
                      <a:pt x="792" y="522"/>
                    </a:lnTo>
                    <a:lnTo>
                      <a:pt x="791" y="524"/>
                    </a:lnTo>
                    <a:lnTo>
                      <a:pt x="796" y="526"/>
                    </a:lnTo>
                    <a:lnTo>
                      <a:pt x="781" y="562"/>
                    </a:lnTo>
                    <a:lnTo>
                      <a:pt x="765" y="600"/>
                    </a:lnTo>
                    <a:lnTo>
                      <a:pt x="748" y="639"/>
                    </a:lnTo>
                    <a:lnTo>
                      <a:pt x="731" y="680"/>
                    </a:lnTo>
                    <a:lnTo>
                      <a:pt x="714" y="720"/>
                    </a:lnTo>
                    <a:lnTo>
                      <a:pt x="697" y="760"/>
                    </a:lnTo>
                    <a:lnTo>
                      <a:pt x="680" y="799"/>
                    </a:lnTo>
                    <a:lnTo>
                      <a:pt x="664" y="837"/>
                    </a:lnTo>
                    <a:lnTo>
                      <a:pt x="648" y="874"/>
                    </a:lnTo>
                    <a:lnTo>
                      <a:pt x="634" y="908"/>
                    </a:lnTo>
                    <a:lnTo>
                      <a:pt x="621" y="939"/>
                    </a:lnTo>
                    <a:lnTo>
                      <a:pt x="609" y="967"/>
                    </a:lnTo>
                    <a:lnTo>
                      <a:pt x="599" y="991"/>
                    </a:lnTo>
                    <a:lnTo>
                      <a:pt x="591" y="1010"/>
                    </a:lnTo>
                    <a:lnTo>
                      <a:pt x="584" y="1024"/>
                    </a:lnTo>
                    <a:lnTo>
                      <a:pt x="580" y="10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1" name="Freeform 303"/>
              <p:cNvSpPr>
                <a:spLocks/>
              </p:cNvSpPr>
              <p:nvPr/>
            </p:nvSpPr>
            <p:spPr bwMode="auto">
              <a:xfrm>
                <a:off x="969" y="446"/>
                <a:ext cx="45" cy="65"/>
              </a:xfrm>
              <a:custGeom>
                <a:avLst/>
                <a:gdLst>
                  <a:gd name="T0" fmla="*/ 0 w 91"/>
                  <a:gd name="T1" fmla="*/ 1 h 131"/>
                  <a:gd name="T2" fmla="*/ 0 w 91"/>
                  <a:gd name="T3" fmla="*/ 1 h 131"/>
                  <a:gd name="T4" fmla="*/ 0 w 91"/>
                  <a:gd name="T5" fmla="*/ 1 h 131"/>
                  <a:gd name="T6" fmla="*/ 0 w 91"/>
                  <a:gd name="T7" fmla="*/ 1 h 131"/>
                  <a:gd name="T8" fmla="*/ 0 w 91"/>
                  <a:gd name="T9" fmla="*/ 1 h 131"/>
                  <a:gd name="T10" fmla="*/ 0 w 91"/>
                  <a:gd name="T11" fmla="*/ 0 h 131"/>
                  <a:gd name="T12" fmla="*/ 0 w 91"/>
                  <a:gd name="T13" fmla="*/ 0 h 131"/>
                  <a:gd name="T14" fmla="*/ 0 w 91"/>
                  <a:gd name="T15" fmla="*/ 0 h 131"/>
                  <a:gd name="T16" fmla="*/ 0 w 91"/>
                  <a:gd name="T17" fmla="*/ 0 h 131"/>
                  <a:gd name="T18" fmla="*/ 1 w 91"/>
                  <a:gd name="T19" fmla="*/ 0 h 131"/>
                  <a:gd name="T20" fmla="*/ 1 w 91"/>
                  <a:gd name="T21" fmla="*/ 0 h 131"/>
                  <a:gd name="T22" fmla="*/ 1 w 91"/>
                  <a:gd name="T23" fmla="*/ 0 h 131"/>
                  <a:gd name="T24" fmla="*/ 1 w 91"/>
                  <a:gd name="T25" fmla="*/ 1 h 131"/>
                  <a:gd name="T26" fmla="*/ 1 w 91"/>
                  <a:gd name="T27" fmla="*/ 1 h 131"/>
                  <a:gd name="T28" fmla="*/ 1 w 91"/>
                  <a:gd name="T29" fmla="*/ 1 h 131"/>
                  <a:gd name="T30" fmla="*/ 0 w 91"/>
                  <a:gd name="T31" fmla="*/ 1 h 131"/>
                  <a:gd name="T32" fmla="*/ 0 w 91"/>
                  <a:gd name="T33" fmla="*/ 1 h 131"/>
                  <a:gd name="T34" fmla="*/ 0 w 91"/>
                  <a:gd name="T35" fmla="*/ 2 h 131"/>
                  <a:gd name="T36" fmla="*/ 0 w 91"/>
                  <a:gd name="T37" fmla="*/ 1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131"/>
                  <a:gd name="T59" fmla="*/ 91 w 91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131">
                    <a:moveTo>
                      <a:pt x="0" y="109"/>
                    </a:moveTo>
                    <a:lnTo>
                      <a:pt x="4" y="103"/>
                    </a:lnTo>
                    <a:lnTo>
                      <a:pt x="8" y="93"/>
                    </a:lnTo>
                    <a:lnTo>
                      <a:pt x="14" y="82"/>
                    </a:lnTo>
                    <a:lnTo>
                      <a:pt x="20" y="71"/>
                    </a:lnTo>
                    <a:lnTo>
                      <a:pt x="28" y="55"/>
                    </a:lnTo>
                    <a:lnTo>
                      <a:pt x="35" y="34"/>
                    </a:lnTo>
                    <a:lnTo>
                      <a:pt x="42" y="13"/>
                    </a:lnTo>
                    <a:lnTo>
                      <a:pt x="46" y="0"/>
                    </a:lnTo>
                    <a:lnTo>
                      <a:pt x="89" y="18"/>
                    </a:lnTo>
                    <a:lnTo>
                      <a:pt x="91" y="38"/>
                    </a:lnTo>
                    <a:lnTo>
                      <a:pt x="88" y="59"/>
                    </a:lnTo>
                    <a:lnTo>
                      <a:pt x="82" y="76"/>
                    </a:lnTo>
                    <a:lnTo>
                      <a:pt x="74" y="93"/>
                    </a:lnTo>
                    <a:lnTo>
                      <a:pt x="66" y="108"/>
                    </a:lnTo>
                    <a:lnTo>
                      <a:pt x="57" y="118"/>
                    </a:lnTo>
                    <a:lnTo>
                      <a:pt x="50" y="126"/>
                    </a:lnTo>
                    <a:lnTo>
                      <a:pt x="45" y="131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2" name="Freeform 304"/>
              <p:cNvSpPr>
                <a:spLocks/>
              </p:cNvSpPr>
              <p:nvPr/>
            </p:nvSpPr>
            <p:spPr bwMode="auto">
              <a:xfrm>
                <a:off x="617" y="243"/>
                <a:ext cx="44" cy="69"/>
              </a:xfrm>
              <a:custGeom>
                <a:avLst/>
                <a:gdLst>
                  <a:gd name="T0" fmla="*/ 0 w 89"/>
                  <a:gd name="T1" fmla="*/ 1 h 138"/>
                  <a:gd name="T2" fmla="*/ 0 w 89"/>
                  <a:gd name="T3" fmla="*/ 1 h 138"/>
                  <a:gd name="T4" fmla="*/ 0 w 89"/>
                  <a:gd name="T5" fmla="*/ 1 h 138"/>
                  <a:gd name="T6" fmla="*/ 0 w 89"/>
                  <a:gd name="T7" fmla="*/ 1 h 138"/>
                  <a:gd name="T8" fmla="*/ 0 w 89"/>
                  <a:gd name="T9" fmla="*/ 0 h 138"/>
                  <a:gd name="T10" fmla="*/ 0 w 89"/>
                  <a:gd name="T11" fmla="*/ 1 h 138"/>
                  <a:gd name="T12" fmla="*/ 0 w 89"/>
                  <a:gd name="T13" fmla="*/ 1 h 138"/>
                  <a:gd name="T14" fmla="*/ 0 w 89"/>
                  <a:gd name="T15" fmla="*/ 1 h 138"/>
                  <a:gd name="T16" fmla="*/ 0 w 89"/>
                  <a:gd name="T17" fmla="*/ 1 h 138"/>
                  <a:gd name="T18" fmla="*/ 1 w 89"/>
                  <a:gd name="T19" fmla="*/ 1 h 138"/>
                  <a:gd name="T20" fmla="*/ 1 w 89"/>
                  <a:gd name="T21" fmla="*/ 1 h 138"/>
                  <a:gd name="T22" fmla="*/ 1 w 89"/>
                  <a:gd name="T23" fmla="*/ 1 h 138"/>
                  <a:gd name="T24" fmla="*/ 1 w 89"/>
                  <a:gd name="T25" fmla="*/ 1 h 138"/>
                  <a:gd name="T26" fmla="*/ 1 w 89"/>
                  <a:gd name="T27" fmla="*/ 1 h 138"/>
                  <a:gd name="T28" fmla="*/ 1 w 89"/>
                  <a:gd name="T29" fmla="*/ 1 h 138"/>
                  <a:gd name="T30" fmla="*/ 1 w 89"/>
                  <a:gd name="T31" fmla="*/ 1 h 138"/>
                  <a:gd name="T32" fmla="*/ 1 w 89"/>
                  <a:gd name="T33" fmla="*/ 1 h 138"/>
                  <a:gd name="T34" fmla="*/ 1 w 89"/>
                  <a:gd name="T35" fmla="*/ 1 h 138"/>
                  <a:gd name="T36" fmla="*/ 1 w 89"/>
                  <a:gd name="T37" fmla="*/ 1 h 138"/>
                  <a:gd name="T38" fmla="*/ 1 w 89"/>
                  <a:gd name="T39" fmla="*/ 1 h 138"/>
                  <a:gd name="T40" fmla="*/ 1 w 89"/>
                  <a:gd name="T41" fmla="*/ 1 h 138"/>
                  <a:gd name="T42" fmla="*/ 1 w 89"/>
                  <a:gd name="T43" fmla="*/ 1 h 138"/>
                  <a:gd name="T44" fmla="*/ 1 w 89"/>
                  <a:gd name="T45" fmla="*/ 1 h 138"/>
                  <a:gd name="T46" fmla="*/ 0 w 89"/>
                  <a:gd name="T47" fmla="*/ 1 h 138"/>
                  <a:gd name="T48" fmla="*/ 0 w 89"/>
                  <a:gd name="T49" fmla="*/ 2 h 138"/>
                  <a:gd name="T50" fmla="*/ 0 w 89"/>
                  <a:gd name="T51" fmla="*/ 2 h 138"/>
                  <a:gd name="T52" fmla="*/ 0 w 89"/>
                  <a:gd name="T53" fmla="*/ 2 h 138"/>
                  <a:gd name="T54" fmla="*/ 0 w 89"/>
                  <a:gd name="T55" fmla="*/ 2 h 138"/>
                  <a:gd name="T56" fmla="*/ 0 w 89"/>
                  <a:gd name="T57" fmla="*/ 1 h 138"/>
                  <a:gd name="T58" fmla="*/ 0 w 89"/>
                  <a:gd name="T59" fmla="*/ 1 h 138"/>
                  <a:gd name="T60" fmla="*/ 0 w 89"/>
                  <a:gd name="T61" fmla="*/ 1 h 138"/>
                  <a:gd name="T62" fmla="*/ 0 w 89"/>
                  <a:gd name="T63" fmla="*/ 1 h 138"/>
                  <a:gd name="T64" fmla="*/ 0 w 89"/>
                  <a:gd name="T65" fmla="*/ 1 h 138"/>
                  <a:gd name="T66" fmla="*/ 0 w 89"/>
                  <a:gd name="T67" fmla="*/ 1 h 138"/>
                  <a:gd name="T68" fmla="*/ 0 w 89"/>
                  <a:gd name="T69" fmla="*/ 1 h 138"/>
                  <a:gd name="T70" fmla="*/ 0 w 89"/>
                  <a:gd name="T71" fmla="*/ 1 h 138"/>
                  <a:gd name="T72" fmla="*/ 0 w 89"/>
                  <a:gd name="T73" fmla="*/ 1 h 138"/>
                  <a:gd name="T74" fmla="*/ 0 w 89"/>
                  <a:gd name="T75" fmla="*/ 1 h 138"/>
                  <a:gd name="T76" fmla="*/ 0 w 89"/>
                  <a:gd name="T77" fmla="*/ 1 h 138"/>
                  <a:gd name="T78" fmla="*/ 0 w 89"/>
                  <a:gd name="T79" fmla="*/ 1 h 1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9"/>
                  <a:gd name="T121" fmla="*/ 0 h 138"/>
                  <a:gd name="T122" fmla="*/ 89 w 89"/>
                  <a:gd name="T123" fmla="*/ 138 h 1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9" h="138">
                    <a:moveTo>
                      <a:pt x="36" y="26"/>
                    </a:moveTo>
                    <a:lnTo>
                      <a:pt x="36" y="24"/>
                    </a:lnTo>
                    <a:lnTo>
                      <a:pt x="36" y="16"/>
                    </a:lnTo>
                    <a:lnTo>
                      <a:pt x="36" y="8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51" y="7"/>
                    </a:lnTo>
                    <a:lnTo>
                      <a:pt x="56" y="9"/>
                    </a:lnTo>
                    <a:lnTo>
                      <a:pt x="65" y="14"/>
                    </a:lnTo>
                    <a:lnTo>
                      <a:pt x="73" y="17"/>
                    </a:lnTo>
                    <a:lnTo>
                      <a:pt x="81" y="21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6"/>
                    </a:lnTo>
                    <a:lnTo>
                      <a:pt x="89" y="47"/>
                    </a:lnTo>
                    <a:lnTo>
                      <a:pt x="86" y="67"/>
                    </a:lnTo>
                    <a:lnTo>
                      <a:pt x="80" y="84"/>
                    </a:lnTo>
                    <a:lnTo>
                      <a:pt x="72" y="100"/>
                    </a:lnTo>
                    <a:lnTo>
                      <a:pt x="64" y="114"/>
                    </a:lnTo>
                    <a:lnTo>
                      <a:pt x="55" y="125"/>
                    </a:lnTo>
                    <a:lnTo>
                      <a:pt x="48" y="133"/>
                    </a:lnTo>
                    <a:lnTo>
                      <a:pt x="43" y="138"/>
                    </a:lnTo>
                    <a:lnTo>
                      <a:pt x="35" y="133"/>
                    </a:lnTo>
                    <a:lnTo>
                      <a:pt x="28" y="130"/>
                    </a:lnTo>
                    <a:lnTo>
                      <a:pt x="20" y="127"/>
                    </a:lnTo>
                    <a:lnTo>
                      <a:pt x="12" y="122"/>
                    </a:lnTo>
                    <a:lnTo>
                      <a:pt x="0" y="116"/>
                    </a:lnTo>
                    <a:lnTo>
                      <a:pt x="2" y="113"/>
                    </a:lnTo>
                    <a:lnTo>
                      <a:pt x="5" y="108"/>
                    </a:lnTo>
                    <a:lnTo>
                      <a:pt x="10" y="101"/>
                    </a:lnTo>
                    <a:lnTo>
                      <a:pt x="15" y="91"/>
                    </a:lnTo>
                    <a:lnTo>
                      <a:pt x="22" y="79"/>
                    </a:lnTo>
                    <a:lnTo>
                      <a:pt x="28" y="65"/>
                    </a:lnTo>
                    <a:lnTo>
                      <a:pt x="33" y="52"/>
                    </a:lnTo>
                    <a:lnTo>
                      <a:pt x="36" y="39"/>
                    </a:lnTo>
                    <a:lnTo>
                      <a:pt x="36" y="2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3" name="Freeform 305"/>
              <p:cNvSpPr>
                <a:spLocks/>
              </p:cNvSpPr>
              <p:nvPr/>
            </p:nvSpPr>
            <p:spPr bwMode="auto">
              <a:xfrm>
                <a:off x="533" y="303"/>
                <a:ext cx="458" cy="490"/>
              </a:xfrm>
              <a:custGeom>
                <a:avLst/>
                <a:gdLst>
                  <a:gd name="T0" fmla="*/ 2 w 917"/>
                  <a:gd name="T1" fmla="*/ 1 h 979"/>
                  <a:gd name="T2" fmla="*/ 3 w 917"/>
                  <a:gd name="T3" fmla="*/ 1 h 979"/>
                  <a:gd name="T4" fmla="*/ 3 w 917"/>
                  <a:gd name="T5" fmla="*/ 1 h 979"/>
                  <a:gd name="T6" fmla="*/ 2 w 917"/>
                  <a:gd name="T7" fmla="*/ 2 h 979"/>
                  <a:gd name="T8" fmla="*/ 2 w 917"/>
                  <a:gd name="T9" fmla="*/ 4 h 979"/>
                  <a:gd name="T10" fmla="*/ 1 w 917"/>
                  <a:gd name="T11" fmla="*/ 6 h 979"/>
                  <a:gd name="T12" fmla="*/ 0 w 917"/>
                  <a:gd name="T13" fmla="*/ 7 h 979"/>
                  <a:gd name="T14" fmla="*/ 0 w 917"/>
                  <a:gd name="T15" fmla="*/ 8 h 979"/>
                  <a:gd name="T16" fmla="*/ 0 w 917"/>
                  <a:gd name="T17" fmla="*/ 8 h 979"/>
                  <a:gd name="T18" fmla="*/ 0 w 917"/>
                  <a:gd name="T19" fmla="*/ 8 h 979"/>
                  <a:gd name="T20" fmla="*/ 10 w 917"/>
                  <a:gd name="T21" fmla="*/ 15 h 979"/>
                  <a:gd name="T22" fmla="*/ 10 w 917"/>
                  <a:gd name="T23" fmla="*/ 15 h 979"/>
                  <a:gd name="T24" fmla="*/ 10 w 917"/>
                  <a:gd name="T25" fmla="*/ 15 h 979"/>
                  <a:gd name="T26" fmla="*/ 10 w 917"/>
                  <a:gd name="T27" fmla="*/ 14 h 979"/>
                  <a:gd name="T28" fmla="*/ 10 w 917"/>
                  <a:gd name="T29" fmla="*/ 13 h 979"/>
                  <a:gd name="T30" fmla="*/ 11 w 917"/>
                  <a:gd name="T31" fmla="*/ 12 h 979"/>
                  <a:gd name="T32" fmla="*/ 12 w 917"/>
                  <a:gd name="T33" fmla="*/ 11 h 979"/>
                  <a:gd name="T34" fmla="*/ 12 w 917"/>
                  <a:gd name="T35" fmla="*/ 9 h 979"/>
                  <a:gd name="T36" fmla="*/ 13 w 917"/>
                  <a:gd name="T37" fmla="*/ 8 h 979"/>
                  <a:gd name="T38" fmla="*/ 13 w 917"/>
                  <a:gd name="T39" fmla="*/ 7 h 979"/>
                  <a:gd name="T40" fmla="*/ 14 w 917"/>
                  <a:gd name="T41" fmla="*/ 7 h 979"/>
                  <a:gd name="T42" fmla="*/ 14 w 917"/>
                  <a:gd name="T43" fmla="*/ 7 h 979"/>
                  <a:gd name="T44" fmla="*/ 14 w 917"/>
                  <a:gd name="T45" fmla="*/ 7 h 979"/>
                  <a:gd name="T46" fmla="*/ 10 w 917"/>
                  <a:gd name="T47" fmla="*/ 16 h 979"/>
                  <a:gd name="T48" fmla="*/ 10 w 917"/>
                  <a:gd name="T49" fmla="*/ 16 h 979"/>
                  <a:gd name="T50" fmla="*/ 10 w 917"/>
                  <a:gd name="T51" fmla="*/ 15 h 979"/>
                  <a:gd name="T52" fmla="*/ 9 w 917"/>
                  <a:gd name="T53" fmla="*/ 15 h 979"/>
                  <a:gd name="T54" fmla="*/ 9 w 917"/>
                  <a:gd name="T55" fmla="*/ 15 h 979"/>
                  <a:gd name="T56" fmla="*/ 8 w 917"/>
                  <a:gd name="T57" fmla="*/ 14 h 979"/>
                  <a:gd name="T58" fmla="*/ 8 w 917"/>
                  <a:gd name="T59" fmla="*/ 14 h 979"/>
                  <a:gd name="T60" fmla="*/ 7 w 917"/>
                  <a:gd name="T61" fmla="*/ 14 h 979"/>
                  <a:gd name="T62" fmla="*/ 7 w 917"/>
                  <a:gd name="T63" fmla="*/ 13 h 979"/>
                  <a:gd name="T64" fmla="*/ 7 w 917"/>
                  <a:gd name="T65" fmla="*/ 13 h 979"/>
                  <a:gd name="T66" fmla="*/ 7 w 917"/>
                  <a:gd name="T67" fmla="*/ 13 h 979"/>
                  <a:gd name="T68" fmla="*/ 7 w 917"/>
                  <a:gd name="T69" fmla="*/ 13 h 979"/>
                  <a:gd name="T70" fmla="*/ 7 w 917"/>
                  <a:gd name="T71" fmla="*/ 13 h 979"/>
                  <a:gd name="T72" fmla="*/ 6 w 917"/>
                  <a:gd name="T73" fmla="*/ 13 h 979"/>
                  <a:gd name="T74" fmla="*/ 6 w 917"/>
                  <a:gd name="T75" fmla="*/ 13 h 979"/>
                  <a:gd name="T76" fmla="*/ 5 w 917"/>
                  <a:gd name="T77" fmla="*/ 12 h 979"/>
                  <a:gd name="T78" fmla="*/ 5 w 917"/>
                  <a:gd name="T79" fmla="*/ 12 h 979"/>
                  <a:gd name="T80" fmla="*/ 4 w 917"/>
                  <a:gd name="T81" fmla="*/ 12 h 979"/>
                  <a:gd name="T82" fmla="*/ 4 w 917"/>
                  <a:gd name="T83" fmla="*/ 11 h 979"/>
                  <a:gd name="T84" fmla="*/ 4 w 917"/>
                  <a:gd name="T85" fmla="*/ 11 h 979"/>
                  <a:gd name="T86" fmla="*/ 3 w 917"/>
                  <a:gd name="T87" fmla="*/ 11 h 979"/>
                  <a:gd name="T88" fmla="*/ 3 w 917"/>
                  <a:gd name="T89" fmla="*/ 11 h 979"/>
                  <a:gd name="T90" fmla="*/ 3 w 917"/>
                  <a:gd name="T91" fmla="*/ 10 h 979"/>
                  <a:gd name="T92" fmla="*/ 2 w 917"/>
                  <a:gd name="T93" fmla="*/ 10 h 979"/>
                  <a:gd name="T94" fmla="*/ 2 w 917"/>
                  <a:gd name="T95" fmla="*/ 10 h 979"/>
                  <a:gd name="T96" fmla="*/ 2 w 917"/>
                  <a:gd name="T97" fmla="*/ 10 h 979"/>
                  <a:gd name="T98" fmla="*/ 2 w 917"/>
                  <a:gd name="T99" fmla="*/ 10 h 979"/>
                  <a:gd name="T100" fmla="*/ 2 w 917"/>
                  <a:gd name="T101" fmla="*/ 10 h 979"/>
                  <a:gd name="T102" fmla="*/ 1 w 917"/>
                  <a:gd name="T103" fmla="*/ 9 h 979"/>
                  <a:gd name="T104" fmla="*/ 0 w 917"/>
                  <a:gd name="T105" fmla="*/ 9 h 979"/>
                  <a:gd name="T106" fmla="*/ 0 w 917"/>
                  <a:gd name="T107" fmla="*/ 8 h 979"/>
                  <a:gd name="T108" fmla="*/ 0 w 917"/>
                  <a:gd name="T109" fmla="*/ 8 h 979"/>
                  <a:gd name="T110" fmla="*/ 2 w 917"/>
                  <a:gd name="T111" fmla="*/ 0 h 9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7"/>
                  <a:gd name="T169" fmla="*/ 0 h 979"/>
                  <a:gd name="T170" fmla="*/ 917 w 917"/>
                  <a:gd name="T171" fmla="*/ 979 h 9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7" h="979">
                    <a:moveTo>
                      <a:pt x="167" y="0"/>
                    </a:moveTo>
                    <a:lnTo>
                      <a:pt x="178" y="6"/>
                    </a:lnTo>
                    <a:lnTo>
                      <a:pt x="186" y="10"/>
                    </a:lnTo>
                    <a:lnTo>
                      <a:pt x="195" y="14"/>
                    </a:lnTo>
                    <a:lnTo>
                      <a:pt x="203" y="18"/>
                    </a:lnTo>
                    <a:lnTo>
                      <a:pt x="211" y="22"/>
                    </a:lnTo>
                    <a:lnTo>
                      <a:pt x="212" y="23"/>
                    </a:lnTo>
                    <a:lnTo>
                      <a:pt x="187" y="93"/>
                    </a:lnTo>
                    <a:lnTo>
                      <a:pt x="160" y="166"/>
                    </a:lnTo>
                    <a:lnTo>
                      <a:pt x="134" y="238"/>
                    </a:lnTo>
                    <a:lnTo>
                      <a:pt x="110" y="305"/>
                    </a:lnTo>
                    <a:lnTo>
                      <a:pt x="87" y="366"/>
                    </a:lnTo>
                    <a:lnTo>
                      <a:pt x="69" y="413"/>
                    </a:lnTo>
                    <a:lnTo>
                      <a:pt x="57" y="447"/>
                    </a:lnTo>
                    <a:lnTo>
                      <a:pt x="51" y="461"/>
                    </a:lnTo>
                    <a:lnTo>
                      <a:pt x="48" y="473"/>
                    </a:lnTo>
                    <a:lnTo>
                      <a:pt x="48" y="484"/>
                    </a:lnTo>
                    <a:lnTo>
                      <a:pt x="48" y="491"/>
                    </a:lnTo>
                    <a:lnTo>
                      <a:pt x="49" y="494"/>
                    </a:lnTo>
                    <a:lnTo>
                      <a:pt x="49" y="495"/>
                    </a:lnTo>
                    <a:lnTo>
                      <a:pt x="50" y="495"/>
                    </a:lnTo>
                    <a:lnTo>
                      <a:pt x="650" y="924"/>
                    </a:lnTo>
                    <a:lnTo>
                      <a:pt x="651" y="923"/>
                    </a:lnTo>
                    <a:lnTo>
                      <a:pt x="653" y="923"/>
                    </a:lnTo>
                    <a:lnTo>
                      <a:pt x="656" y="918"/>
                    </a:lnTo>
                    <a:lnTo>
                      <a:pt x="660" y="908"/>
                    </a:lnTo>
                    <a:lnTo>
                      <a:pt x="667" y="891"/>
                    </a:lnTo>
                    <a:lnTo>
                      <a:pt x="676" y="869"/>
                    </a:lnTo>
                    <a:lnTo>
                      <a:pt x="689" y="841"/>
                    </a:lnTo>
                    <a:lnTo>
                      <a:pt x="702" y="810"/>
                    </a:lnTo>
                    <a:lnTo>
                      <a:pt x="717" y="774"/>
                    </a:lnTo>
                    <a:lnTo>
                      <a:pt x="734" y="736"/>
                    </a:lnTo>
                    <a:lnTo>
                      <a:pt x="751" y="696"/>
                    </a:lnTo>
                    <a:lnTo>
                      <a:pt x="769" y="653"/>
                    </a:lnTo>
                    <a:lnTo>
                      <a:pt x="787" y="609"/>
                    </a:lnTo>
                    <a:lnTo>
                      <a:pt x="805" y="566"/>
                    </a:lnTo>
                    <a:lnTo>
                      <a:pt x="824" y="523"/>
                    </a:lnTo>
                    <a:lnTo>
                      <a:pt x="842" y="480"/>
                    </a:lnTo>
                    <a:lnTo>
                      <a:pt x="860" y="439"/>
                    </a:lnTo>
                    <a:lnTo>
                      <a:pt x="876" y="400"/>
                    </a:lnTo>
                    <a:lnTo>
                      <a:pt x="916" y="420"/>
                    </a:lnTo>
                    <a:lnTo>
                      <a:pt x="917" y="420"/>
                    </a:lnTo>
                    <a:lnTo>
                      <a:pt x="917" y="422"/>
                    </a:lnTo>
                    <a:lnTo>
                      <a:pt x="686" y="979"/>
                    </a:lnTo>
                    <a:lnTo>
                      <a:pt x="680" y="976"/>
                    </a:lnTo>
                    <a:lnTo>
                      <a:pt x="674" y="970"/>
                    </a:lnTo>
                    <a:lnTo>
                      <a:pt x="666" y="964"/>
                    </a:lnTo>
                    <a:lnTo>
                      <a:pt x="657" y="959"/>
                    </a:lnTo>
                    <a:lnTo>
                      <a:pt x="646" y="952"/>
                    </a:lnTo>
                    <a:lnTo>
                      <a:pt x="635" y="944"/>
                    </a:lnTo>
                    <a:lnTo>
                      <a:pt x="623" y="934"/>
                    </a:lnTo>
                    <a:lnTo>
                      <a:pt x="611" y="925"/>
                    </a:lnTo>
                    <a:lnTo>
                      <a:pt x="597" y="915"/>
                    </a:lnTo>
                    <a:lnTo>
                      <a:pt x="582" y="904"/>
                    </a:lnTo>
                    <a:lnTo>
                      <a:pt x="567" y="893"/>
                    </a:lnTo>
                    <a:lnTo>
                      <a:pt x="551" y="881"/>
                    </a:lnTo>
                    <a:lnTo>
                      <a:pt x="534" y="870"/>
                    </a:lnTo>
                    <a:lnTo>
                      <a:pt x="516" y="857"/>
                    </a:lnTo>
                    <a:lnTo>
                      <a:pt x="499" y="844"/>
                    </a:lnTo>
                    <a:lnTo>
                      <a:pt x="481" y="832"/>
                    </a:lnTo>
                    <a:lnTo>
                      <a:pt x="482" y="829"/>
                    </a:lnTo>
                    <a:lnTo>
                      <a:pt x="475" y="826"/>
                    </a:lnTo>
                    <a:lnTo>
                      <a:pt x="474" y="825"/>
                    </a:lnTo>
                    <a:lnTo>
                      <a:pt x="473" y="825"/>
                    </a:lnTo>
                    <a:lnTo>
                      <a:pt x="473" y="826"/>
                    </a:lnTo>
                    <a:lnTo>
                      <a:pt x="459" y="816"/>
                    </a:lnTo>
                    <a:lnTo>
                      <a:pt x="444" y="805"/>
                    </a:lnTo>
                    <a:lnTo>
                      <a:pt x="429" y="795"/>
                    </a:lnTo>
                    <a:lnTo>
                      <a:pt x="414" y="783"/>
                    </a:lnTo>
                    <a:lnTo>
                      <a:pt x="400" y="773"/>
                    </a:lnTo>
                    <a:lnTo>
                      <a:pt x="385" y="763"/>
                    </a:lnTo>
                    <a:lnTo>
                      <a:pt x="370" y="751"/>
                    </a:lnTo>
                    <a:lnTo>
                      <a:pt x="355" y="741"/>
                    </a:lnTo>
                    <a:lnTo>
                      <a:pt x="340" y="730"/>
                    </a:lnTo>
                    <a:lnTo>
                      <a:pt x="326" y="720"/>
                    </a:lnTo>
                    <a:lnTo>
                      <a:pt x="312" y="711"/>
                    </a:lnTo>
                    <a:lnTo>
                      <a:pt x="299" y="702"/>
                    </a:lnTo>
                    <a:lnTo>
                      <a:pt x="286" y="692"/>
                    </a:lnTo>
                    <a:lnTo>
                      <a:pt x="273" y="683"/>
                    </a:lnTo>
                    <a:lnTo>
                      <a:pt x="261" y="675"/>
                    </a:lnTo>
                    <a:lnTo>
                      <a:pt x="249" y="666"/>
                    </a:lnTo>
                    <a:lnTo>
                      <a:pt x="238" y="658"/>
                    </a:lnTo>
                    <a:lnTo>
                      <a:pt x="226" y="650"/>
                    </a:lnTo>
                    <a:lnTo>
                      <a:pt x="216" y="643"/>
                    </a:lnTo>
                    <a:lnTo>
                      <a:pt x="205" y="635"/>
                    </a:lnTo>
                    <a:lnTo>
                      <a:pt x="195" y="628"/>
                    </a:lnTo>
                    <a:lnTo>
                      <a:pt x="186" y="621"/>
                    </a:lnTo>
                    <a:lnTo>
                      <a:pt x="177" y="615"/>
                    </a:lnTo>
                    <a:lnTo>
                      <a:pt x="167" y="608"/>
                    </a:lnTo>
                    <a:lnTo>
                      <a:pt x="168" y="607"/>
                    </a:lnTo>
                    <a:lnTo>
                      <a:pt x="162" y="601"/>
                    </a:lnTo>
                    <a:lnTo>
                      <a:pt x="160" y="600"/>
                    </a:lnTo>
                    <a:lnTo>
                      <a:pt x="159" y="601"/>
                    </a:lnTo>
                    <a:lnTo>
                      <a:pt x="158" y="601"/>
                    </a:lnTo>
                    <a:lnTo>
                      <a:pt x="112" y="569"/>
                    </a:lnTo>
                    <a:lnTo>
                      <a:pt x="76" y="545"/>
                    </a:lnTo>
                    <a:lnTo>
                      <a:pt x="49" y="526"/>
                    </a:lnTo>
                    <a:lnTo>
                      <a:pt x="29" y="514"/>
                    </a:lnTo>
                    <a:lnTo>
                      <a:pt x="15" y="506"/>
                    </a:lnTo>
                    <a:lnTo>
                      <a:pt x="7" y="500"/>
                    </a:lnTo>
                    <a:lnTo>
                      <a:pt x="3" y="498"/>
                    </a:lnTo>
                    <a:lnTo>
                      <a:pt x="0" y="49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4" name="Freeform 306"/>
              <p:cNvSpPr>
                <a:spLocks/>
              </p:cNvSpPr>
              <p:nvPr/>
            </p:nvSpPr>
            <p:spPr bwMode="auto">
              <a:xfrm>
                <a:off x="760" y="722"/>
                <a:ext cx="114" cy="87"/>
              </a:xfrm>
              <a:custGeom>
                <a:avLst/>
                <a:gdLst>
                  <a:gd name="T0" fmla="*/ 4 w 228"/>
                  <a:gd name="T1" fmla="*/ 2 h 176"/>
                  <a:gd name="T2" fmla="*/ 0 w 228"/>
                  <a:gd name="T3" fmla="*/ 0 h 176"/>
                  <a:gd name="T4" fmla="*/ 1 w 228"/>
                  <a:gd name="T5" fmla="*/ 0 h 176"/>
                  <a:gd name="T6" fmla="*/ 1 w 228"/>
                  <a:gd name="T7" fmla="*/ 0 h 176"/>
                  <a:gd name="T8" fmla="*/ 1 w 228"/>
                  <a:gd name="T9" fmla="*/ 0 h 176"/>
                  <a:gd name="T10" fmla="*/ 1 w 228"/>
                  <a:gd name="T11" fmla="*/ 0 h 176"/>
                  <a:gd name="T12" fmla="*/ 1 w 228"/>
                  <a:gd name="T13" fmla="*/ 0 h 176"/>
                  <a:gd name="T14" fmla="*/ 1 w 228"/>
                  <a:gd name="T15" fmla="*/ 0 h 176"/>
                  <a:gd name="T16" fmla="*/ 1 w 228"/>
                  <a:gd name="T17" fmla="*/ 0 h 176"/>
                  <a:gd name="T18" fmla="*/ 1 w 228"/>
                  <a:gd name="T19" fmla="*/ 0 h 176"/>
                  <a:gd name="T20" fmla="*/ 1 w 228"/>
                  <a:gd name="T21" fmla="*/ 0 h 176"/>
                  <a:gd name="T22" fmla="*/ 1 w 228"/>
                  <a:gd name="T23" fmla="*/ 0 h 176"/>
                  <a:gd name="T24" fmla="*/ 2 w 228"/>
                  <a:gd name="T25" fmla="*/ 0 h 176"/>
                  <a:gd name="T26" fmla="*/ 2 w 228"/>
                  <a:gd name="T27" fmla="*/ 0 h 176"/>
                  <a:gd name="T28" fmla="*/ 2 w 228"/>
                  <a:gd name="T29" fmla="*/ 0 h 176"/>
                  <a:gd name="T30" fmla="*/ 2 w 228"/>
                  <a:gd name="T31" fmla="*/ 0 h 176"/>
                  <a:gd name="T32" fmla="*/ 2 w 228"/>
                  <a:gd name="T33" fmla="*/ 1 h 176"/>
                  <a:gd name="T34" fmla="*/ 3 w 228"/>
                  <a:gd name="T35" fmla="*/ 1 h 176"/>
                  <a:gd name="T36" fmla="*/ 3 w 228"/>
                  <a:gd name="T37" fmla="*/ 1 h 176"/>
                  <a:gd name="T38" fmla="*/ 3 w 228"/>
                  <a:gd name="T39" fmla="*/ 1 h 176"/>
                  <a:gd name="T40" fmla="*/ 3 w 228"/>
                  <a:gd name="T41" fmla="*/ 1 h 176"/>
                  <a:gd name="T42" fmla="*/ 3 w 228"/>
                  <a:gd name="T43" fmla="*/ 1 h 176"/>
                  <a:gd name="T44" fmla="*/ 4 w 228"/>
                  <a:gd name="T45" fmla="*/ 1 h 176"/>
                  <a:gd name="T46" fmla="*/ 4 w 228"/>
                  <a:gd name="T47" fmla="*/ 2 h 176"/>
                  <a:gd name="T48" fmla="*/ 4 w 228"/>
                  <a:gd name="T49" fmla="*/ 2 h 176"/>
                  <a:gd name="T50" fmla="*/ 4 w 228"/>
                  <a:gd name="T51" fmla="*/ 2 h 176"/>
                  <a:gd name="T52" fmla="*/ 4 w 228"/>
                  <a:gd name="T53" fmla="*/ 2 h 176"/>
                  <a:gd name="T54" fmla="*/ 4 w 228"/>
                  <a:gd name="T55" fmla="*/ 2 h 176"/>
                  <a:gd name="T56" fmla="*/ 4 w 228"/>
                  <a:gd name="T57" fmla="*/ 2 h 176"/>
                  <a:gd name="T58" fmla="*/ 4 w 228"/>
                  <a:gd name="T59" fmla="*/ 2 h 176"/>
                  <a:gd name="T60" fmla="*/ 4 w 228"/>
                  <a:gd name="T61" fmla="*/ 2 h 176"/>
                  <a:gd name="T62" fmla="*/ 4 w 228"/>
                  <a:gd name="T63" fmla="*/ 2 h 176"/>
                  <a:gd name="T64" fmla="*/ 4 w 228"/>
                  <a:gd name="T65" fmla="*/ 2 h 176"/>
                  <a:gd name="T66" fmla="*/ 4 w 228"/>
                  <a:gd name="T67" fmla="*/ 2 h 1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8"/>
                  <a:gd name="T103" fmla="*/ 0 h 176"/>
                  <a:gd name="T104" fmla="*/ 228 w 228"/>
                  <a:gd name="T105" fmla="*/ 176 h 1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8" h="176">
                    <a:moveTo>
                      <a:pt x="200" y="176"/>
                    </a:moveTo>
                    <a:lnTo>
                      <a:pt x="0" y="35"/>
                    </a:lnTo>
                    <a:lnTo>
                      <a:pt x="1" y="30"/>
                    </a:lnTo>
                    <a:lnTo>
                      <a:pt x="3" y="25"/>
                    </a:lnTo>
                    <a:lnTo>
                      <a:pt x="4" y="18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38" y="11"/>
                    </a:lnTo>
                    <a:lnTo>
                      <a:pt x="53" y="21"/>
                    </a:lnTo>
                    <a:lnTo>
                      <a:pt x="67" y="32"/>
                    </a:lnTo>
                    <a:lnTo>
                      <a:pt x="82" y="42"/>
                    </a:lnTo>
                    <a:lnTo>
                      <a:pt x="96" y="52"/>
                    </a:lnTo>
                    <a:lnTo>
                      <a:pt x="110" y="61"/>
                    </a:lnTo>
                    <a:lnTo>
                      <a:pt x="123" y="72"/>
                    </a:lnTo>
                    <a:lnTo>
                      <a:pt x="136" y="81"/>
                    </a:lnTo>
                    <a:lnTo>
                      <a:pt x="149" y="90"/>
                    </a:lnTo>
                    <a:lnTo>
                      <a:pt x="161" y="100"/>
                    </a:lnTo>
                    <a:lnTo>
                      <a:pt x="174" y="109"/>
                    </a:lnTo>
                    <a:lnTo>
                      <a:pt x="186" y="117"/>
                    </a:lnTo>
                    <a:lnTo>
                      <a:pt x="197" y="125"/>
                    </a:lnTo>
                    <a:lnTo>
                      <a:pt x="208" y="133"/>
                    </a:lnTo>
                    <a:lnTo>
                      <a:pt x="218" y="141"/>
                    </a:lnTo>
                    <a:lnTo>
                      <a:pt x="228" y="148"/>
                    </a:lnTo>
                    <a:lnTo>
                      <a:pt x="221" y="149"/>
                    </a:lnTo>
                    <a:lnTo>
                      <a:pt x="214" y="153"/>
                    </a:lnTo>
                    <a:lnTo>
                      <a:pt x="209" y="158"/>
                    </a:lnTo>
                    <a:lnTo>
                      <a:pt x="204" y="165"/>
                    </a:lnTo>
                    <a:lnTo>
                      <a:pt x="203" y="167"/>
                    </a:lnTo>
                    <a:lnTo>
                      <a:pt x="202" y="170"/>
                    </a:lnTo>
                    <a:lnTo>
                      <a:pt x="201" y="173"/>
                    </a:lnTo>
                    <a:lnTo>
                      <a:pt x="200" y="176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5" name="Freeform 307"/>
              <p:cNvSpPr>
                <a:spLocks/>
              </p:cNvSpPr>
              <p:nvPr/>
            </p:nvSpPr>
            <p:spPr bwMode="auto">
              <a:xfrm>
                <a:off x="603" y="610"/>
                <a:ext cx="163" cy="124"/>
              </a:xfrm>
              <a:custGeom>
                <a:avLst/>
                <a:gdLst>
                  <a:gd name="T0" fmla="*/ 5 w 325"/>
                  <a:gd name="T1" fmla="*/ 3 h 249"/>
                  <a:gd name="T2" fmla="*/ 0 w 325"/>
                  <a:gd name="T3" fmla="*/ 0 h 249"/>
                  <a:gd name="T4" fmla="*/ 0 w 325"/>
                  <a:gd name="T5" fmla="*/ 0 h 249"/>
                  <a:gd name="T6" fmla="*/ 0 w 325"/>
                  <a:gd name="T7" fmla="*/ 0 h 249"/>
                  <a:gd name="T8" fmla="*/ 1 w 325"/>
                  <a:gd name="T9" fmla="*/ 0 h 249"/>
                  <a:gd name="T10" fmla="*/ 1 w 325"/>
                  <a:gd name="T11" fmla="*/ 0 h 249"/>
                  <a:gd name="T12" fmla="*/ 1 w 325"/>
                  <a:gd name="T13" fmla="*/ 0 h 249"/>
                  <a:gd name="T14" fmla="*/ 1 w 325"/>
                  <a:gd name="T15" fmla="*/ 0 h 249"/>
                  <a:gd name="T16" fmla="*/ 1 w 325"/>
                  <a:gd name="T17" fmla="*/ 0 h 249"/>
                  <a:gd name="T18" fmla="*/ 1 w 325"/>
                  <a:gd name="T19" fmla="*/ 0 h 249"/>
                  <a:gd name="T20" fmla="*/ 1 w 325"/>
                  <a:gd name="T21" fmla="*/ 0 h 249"/>
                  <a:gd name="T22" fmla="*/ 1 w 325"/>
                  <a:gd name="T23" fmla="*/ 0 h 249"/>
                  <a:gd name="T24" fmla="*/ 1 w 325"/>
                  <a:gd name="T25" fmla="*/ 0 h 249"/>
                  <a:gd name="T26" fmla="*/ 2 w 325"/>
                  <a:gd name="T27" fmla="*/ 0 h 249"/>
                  <a:gd name="T28" fmla="*/ 2 w 325"/>
                  <a:gd name="T29" fmla="*/ 0 h 249"/>
                  <a:gd name="T30" fmla="*/ 2 w 325"/>
                  <a:gd name="T31" fmla="*/ 0 h 249"/>
                  <a:gd name="T32" fmla="*/ 3 w 325"/>
                  <a:gd name="T33" fmla="*/ 1 h 249"/>
                  <a:gd name="T34" fmla="*/ 3 w 325"/>
                  <a:gd name="T35" fmla="*/ 1 h 249"/>
                  <a:gd name="T36" fmla="*/ 3 w 325"/>
                  <a:gd name="T37" fmla="*/ 1 h 249"/>
                  <a:gd name="T38" fmla="*/ 3 w 325"/>
                  <a:gd name="T39" fmla="*/ 1 h 249"/>
                  <a:gd name="T40" fmla="*/ 4 w 325"/>
                  <a:gd name="T41" fmla="*/ 2 h 249"/>
                  <a:gd name="T42" fmla="*/ 4 w 325"/>
                  <a:gd name="T43" fmla="*/ 2 h 249"/>
                  <a:gd name="T44" fmla="*/ 4 w 325"/>
                  <a:gd name="T45" fmla="*/ 2 h 249"/>
                  <a:gd name="T46" fmla="*/ 5 w 325"/>
                  <a:gd name="T47" fmla="*/ 2 h 249"/>
                  <a:gd name="T48" fmla="*/ 5 w 325"/>
                  <a:gd name="T49" fmla="*/ 2 h 249"/>
                  <a:gd name="T50" fmla="*/ 5 w 325"/>
                  <a:gd name="T51" fmla="*/ 3 h 249"/>
                  <a:gd name="T52" fmla="*/ 6 w 325"/>
                  <a:gd name="T53" fmla="*/ 3 h 249"/>
                  <a:gd name="T54" fmla="*/ 5 w 325"/>
                  <a:gd name="T55" fmla="*/ 3 h 249"/>
                  <a:gd name="T56" fmla="*/ 5 w 325"/>
                  <a:gd name="T57" fmla="*/ 3 h 249"/>
                  <a:gd name="T58" fmla="*/ 5 w 325"/>
                  <a:gd name="T59" fmla="*/ 3 h 249"/>
                  <a:gd name="T60" fmla="*/ 5 w 325"/>
                  <a:gd name="T61" fmla="*/ 3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25"/>
                  <a:gd name="T94" fmla="*/ 0 h 249"/>
                  <a:gd name="T95" fmla="*/ 325 w 325"/>
                  <a:gd name="T96" fmla="*/ 249 h 2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25" h="249">
                    <a:moveTo>
                      <a:pt x="302" y="249"/>
                    </a:move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18"/>
                    </a:lnTo>
                    <a:lnTo>
                      <a:pt x="5" y="11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39" y="11"/>
                    </a:lnTo>
                    <a:lnTo>
                      <a:pt x="56" y="24"/>
                    </a:lnTo>
                    <a:lnTo>
                      <a:pt x="74" y="36"/>
                    </a:lnTo>
                    <a:lnTo>
                      <a:pt x="92" y="48"/>
                    </a:lnTo>
                    <a:lnTo>
                      <a:pt x="111" y="62"/>
                    </a:lnTo>
                    <a:lnTo>
                      <a:pt x="130" y="75"/>
                    </a:lnTo>
                    <a:lnTo>
                      <a:pt x="149" y="89"/>
                    </a:lnTo>
                    <a:lnTo>
                      <a:pt x="168" y="102"/>
                    </a:lnTo>
                    <a:lnTo>
                      <a:pt x="188" y="116"/>
                    </a:lnTo>
                    <a:lnTo>
                      <a:pt x="207" y="130"/>
                    </a:lnTo>
                    <a:lnTo>
                      <a:pt x="227" y="144"/>
                    </a:lnTo>
                    <a:lnTo>
                      <a:pt x="246" y="158"/>
                    </a:lnTo>
                    <a:lnTo>
                      <a:pt x="266" y="173"/>
                    </a:lnTo>
                    <a:lnTo>
                      <a:pt x="286" y="187"/>
                    </a:lnTo>
                    <a:lnTo>
                      <a:pt x="305" y="200"/>
                    </a:lnTo>
                    <a:lnTo>
                      <a:pt x="325" y="214"/>
                    </a:lnTo>
                    <a:lnTo>
                      <a:pt x="313" y="222"/>
                    </a:lnTo>
                    <a:lnTo>
                      <a:pt x="306" y="231"/>
                    </a:lnTo>
                    <a:lnTo>
                      <a:pt x="303" y="241"/>
                    </a:lnTo>
                    <a:lnTo>
                      <a:pt x="302" y="249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6" name="Freeform 308"/>
              <p:cNvSpPr>
                <a:spLocks/>
              </p:cNvSpPr>
              <p:nvPr/>
            </p:nvSpPr>
            <p:spPr bwMode="auto">
              <a:xfrm>
                <a:off x="862" y="798"/>
                <a:ext cx="18" cy="22"/>
              </a:xfrm>
              <a:custGeom>
                <a:avLst/>
                <a:gdLst>
                  <a:gd name="T0" fmla="*/ 0 w 37"/>
                  <a:gd name="T1" fmla="*/ 1 h 43"/>
                  <a:gd name="T2" fmla="*/ 0 w 37"/>
                  <a:gd name="T3" fmla="*/ 1 h 43"/>
                  <a:gd name="T4" fmla="*/ 0 w 37"/>
                  <a:gd name="T5" fmla="*/ 1 h 43"/>
                  <a:gd name="T6" fmla="*/ 0 w 37"/>
                  <a:gd name="T7" fmla="*/ 1 h 43"/>
                  <a:gd name="T8" fmla="*/ 0 w 37"/>
                  <a:gd name="T9" fmla="*/ 1 h 43"/>
                  <a:gd name="T10" fmla="*/ 0 w 37"/>
                  <a:gd name="T11" fmla="*/ 1 h 43"/>
                  <a:gd name="T12" fmla="*/ 0 w 37"/>
                  <a:gd name="T13" fmla="*/ 1 h 43"/>
                  <a:gd name="T14" fmla="*/ 0 w 37"/>
                  <a:gd name="T15" fmla="*/ 1 h 43"/>
                  <a:gd name="T16" fmla="*/ 0 w 37"/>
                  <a:gd name="T17" fmla="*/ 1 h 43"/>
                  <a:gd name="T18" fmla="*/ 0 w 37"/>
                  <a:gd name="T19" fmla="*/ 1 h 43"/>
                  <a:gd name="T20" fmla="*/ 0 w 37"/>
                  <a:gd name="T21" fmla="*/ 1 h 43"/>
                  <a:gd name="T22" fmla="*/ 0 w 37"/>
                  <a:gd name="T23" fmla="*/ 1 h 43"/>
                  <a:gd name="T24" fmla="*/ 0 w 37"/>
                  <a:gd name="T25" fmla="*/ 1 h 43"/>
                  <a:gd name="T26" fmla="*/ 0 w 37"/>
                  <a:gd name="T27" fmla="*/ 1 h 43"/>
                  <a:gd name="T28" fmla="*/ 0 w 37"/>
                  <a:gd name="T29" fmla="*/ 0 h 43"/>
                  <a:gd name="T30" fmla="*/ 0 w 37"/>
                  <a:gd name="T31" fmla="*/ 0 h 43"/>
                  <a:gd name="T32" fmla="*/ 0 w 37"/>
                  <a:gd name="T33" fmla="*/ 0 h 43"/>
                  <a:gd name="T34" fmla="*/ 0 w 37"/>
                  <a:gd name="T35" fmla="*/ 1 h 43"/>
                  <a:gd name="T36" fmla="*/ 0 w 37"/>
                  <a:gd name="T37" fmla="*/ 1 h 43"/>
                  <a:gd name="T38" fmla="*/ 0 w 37"/>
                  <a:gd name="T39" fmla="*/ 1 h 43"/>
                  <a:gd name="T40" fmla="*/ 0 w 37"/>
                  <a:gd name="T41" fmla="*/ 1 h 43"/>
                  <a:gd name="T42" fmla="*/ 0 w 37"/>
                  <a:gd name="T43" fmla="*/ 1 h 43"/>
                  <a:gd name="T44" fmla="*/ 0 w 37"/>
                  <a:gd name="T45" fmla="*/ 1 h 43"/>
                  <a:gd name="T46" fmla="*/ 0 w 37"/>
                  <a:gd name="T47" fmla="*/ 1 h 43"/>
                  <a:gd name="T48" fmla="*/ 0 w 37"/>
                  <a:gd name="T49" fmla="*/ 1 h 43"/>
                  <a:gd name="T50" fmla="*/ 0 w 37"/>
                  <a:gd name="T51" fmla="*/ 1 h 43"/>
                  <a:gd name="T52" fmla="*/ 0 w 37"/>
                  <a:gd name="T53" fmla="*/ 1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43"/>
                  <a:gd name="T83" fmla="*/ 37 w 37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43">
                    <a:moveTo>
                      <a:pt x="36" y="33"/>
                    </a:moveTo>
                    <a:lnTo>
                      <a:pt x="34" y="36"/>
                    </a:lnTo>
                    <a:lnTo>
                      <a:pt x="31" y="39"/>
                    </a:lnTo>
                    <a:lnTo>
                      <a:pt x="28" y="41"/>
                    </a:lnTo>
                    <a:lnTo>
                      <a:pt x="25" y="43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9" y="8"/>
                    </a:lnTo>
                    <a:lnTo>
                      <a:pt x="16" y="3"/>
                    </a:lnTo>
                    <a:lnTo>
                      <a:pt x="23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5"/>
                    </a:lnTo>
                    <a:lnTo>
                      <a:pt x="36" y="12"/>
                    </a:lnTo>
                    <a:lnTo>
                      <a:pt x="37" y="23"/>
                    </a:lnTo>
                    <a:lnTo>
                      <a:pt x="36" y="32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7" name="Freeform 309"/>
              <p:cNvSpPr>
                <a:spLocks/>
              </p:cNvSpPr>
              <p:nvPr/>
            </p:nvSpPr>
            <p:spPr bwMode="auto">
              <a:xfrm>
                <a:off x="523" y="555"/>
                <a:ext cx="86" cy="68"/>
              </a:xfrm>
              <a:custGeom>
                <a:avLst/>
                <a:gdLst>
                  <a:gd name="T0" fmla="*/ 1 w 170"/>
                  <a:gd name="T1" fmla="*/ 1 h 135"/>
                  <a:gd name="T2" fmla="*/ 1 w 170"/>
                  <a:gd name="T3" fmla="*/ 1 h 135"/>
                  <a:gd name="T4" fmla="*/ 1 w 170"/>
                  <a:gd name="T5" fmla="*/ 1 h 135"/>
                  <a:gd name="T6" fmla="*/ 1 w 170"/>
                  <a:gd name="T7" fmla="*/ 1 h 135"/>
                  <a:gd name="T8" fmla="*/ 1 w 170"/>
                  <a:gd name="T9" fmla="*/ 0 h 135"/>
                  <a:gd name="T10" fmla="*/ 1 w 170"/>
                  <a:gd name="T11" fmla="*/ 1 h 135"/>
                  <a:gd name="T12" fmla="*/ 1 w 170"/>
                  <a:gd name="T13" fmla="*/ 1 h 135"/>
                  <a:gd name="T14" fmla="*/ 1 w 170"/>
                  <a:gd name="T15" fmla="*/ 1 h 135"/>
                  <a:gd name="T16" fmla="*/ 2 w 170"/>
                  <a:gd name="T17" fmla="*/ 1 h 135"/>
                  <a:gd name="T18" fmla="*/ 2 w 170"/>
                  <a:gd name="T19" fmla="*/ 1 h 135"/>
                  <a:gd name="T20" fmla="*/ 2 w 170"/>
                  <a:gd name="T21" fmla="*/ 1 h 135"/>
                  <a:gd name="T22" fmla="*/ 3 w 170"/>
                  <a:gd name="T23" fmla="*/ 2 h 135"/>
                  <a:gd name="T24" fmla="*/ 3 w 170"/>
                  <a:gd name="T25" fmla="*/ 2 h 135"/>
                  <a:gd name="T26" fmla="*/ 3 w 170"/>
                  <a:gd name="T27" fmla="*/ 2 h 135"/>
                  <a:gd name="T28" fmla="*/ 3 w 170"/>
                  <a:gd name="T29" fmla="*/ 2 h 135"/>
                  <a:gd name="T30" fmla="*/ 3 w 170"/>
                  <a:gd name="T31" fmla="*/ 2 h 135"/>
                  <a:gd name="T32" fmla="*/ 3 w 170"/>
                  <a:gd name="T33" fmla="*/ 3 h 135"/>
                  <a:gd name="T34" fmla="*/ 1 w 170"/>
                  <a:gd name="T35" fmla="*/ 1 h 135"/>
                  <a:gd name="T36" fmla="*/ 1 w 170"/>
                  <a:gd name="T37" fmla="*/ 1 h 135"/>
                  <a:gd name="T38" fmla="*/ 0 w 170"/>
                  <a:gd name="T39" fmla="*/ 1 h 135"/>
                  <a:gd name="T40" fmla="*/ 0 w 170"/>
                  <a:gd name="T41" fmla="*/ 1 h 135"/>
                  <a:gd name="T42" fmla="*/ 1 w 170"/>
                  <a:gd name="T43" fmla="*/ 1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0"/>
                  <a:gd name="T67" fmla="*/ 0 h 135"/>
                  <a:gd name="T68" fmla="*/ 170 w 170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0" h="135">
                    <a:moveTo>
                      <a:pt x="1" y="8"/>
                    </a:moveTo>
                    <a:lnTo>
                      <a:pt x="3" y="5"/>
                    </a:lnTo>
                    <a:lnTo>
                      <a:pt x="7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33" y="8"/>
                    </a:lnTo>
                    <a:lnTo>
                      <a:pt x="47" y="18"/>
                    </a:lnTo>
                    <a:lnTo>
                      <a:pt x="66" y="29"/>
                    </a:lnTo>
                    <a:lnTo>
                      <a:pt x="87" y="43"/>
                    </a:lnTo>
                    <a:lnTo>
                      <a:pt x="112" y="60"/>
                    </a:lnTo>
                    <a:lnTo>
                      <a:pt x="140" y="80"/>
                    </a:lnTo>
                    <a:lnTo>
                      <a:pt x="170" y="101"/>
                    </a:lnTo>
                    <a:lnTo>
                      <a:pt x="159" y="109"/>
                    </a:lnTo>
                    <a:lnTo>
                      <a:pt x="152" y="118"/>
                    </a:lnTo>
                    <a:lnTo>
                      <a:pt x="148" y="127"/>
                    </a:lnTo>
                    <a:lnTo>
                      <a:pt x="147" y="135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8" name="Freeform 310"/>
              <p:cNvSpPr>
                <a:spLocks/>
              </p:cNvSpPr>
              <p:nvPr/>
            </p:nvSpPr>
            <p:spPr bwMode="auto">
              <a:xfrm>
                <a:off x="556" y="646"/>
                <a:ext cx="61" cy="31"/>
              </a:xfrm>
              <a:custGeom>
                <a:avLst/>
                <a:gdLst>
                  <a:gd name="T0" fmla="*/ 1 w 124"/>
                  <a:gd name="T1" fmla="*/ 0 h 64"/>
                  <a:gd name="T2" fmla="*/ 1 w 124"/>
                  <a:gd name="T3" fmla="*/ 0 h 64"/>
                  <a:gd name="T4" fmla="*/ 1 w 124"/>
                  <a:gd name="T5" fmla="*/ 0 h 64"/>
                  <a:gd name="T6" fmla="*/ 1 w 124"/>
                  <a:gd name="T7" fmla="*/ 0 h 64"/>
                  <a:gd name="T8" fmla="*/ 0 w 124"/>
                  <a:gd name="T9" fmla="*/ 0 h 64"/>
                  <a:gd name="T10" fmla="*/ 0 w 124"/>
                  <a:gd name="T11" fmla="*/ 0 h 64"/>
                  <a:gd name="T12" fmla="*/ 0 w 124"/>
                  <a:gd name="T13" fmla="*/ 0 h 64"/>
                  <a:gd name="T14" fmla="*/ 0 w 124"/>
                  <a:gd name="T15" fmla="*/ 0 h 64"/>
                  <a:gd name="T16" fmla="*/ 0 w 124"/>
                  <a:gd name="T17" fmla="*/ 0 h 64"/>
                  <a:gd name="T18" fmla="*/ 0 w 124"/>
                  <a:gd name="T19" fmla="*/ 0 h 64"/>
                  <a:gd name="T20" fmla="*/ 0 w 124"/>
                  <a:gd name="T21" fmla="*/ 0 h 64"/>
                  <a:gd name="T22" fmla="*/ 0 w 124"/>
                  <a:gd name="T23" fmla="*/ 0 h 64"/>
                  <a:gd name="T24" fmla="*/ 0 w 124"/>
                  <a:gd name="T25" fmla="*/ 0 h 64"/>
                  <a:gd name="T26" fmla="*/ 0 w 124"/>
                  <a:gd name="T27" fmla="*/ 0 h 64"/>
                  <a:gd name="T28" fmla="*/ 0 w 124"/>
                  <a:gd name="T29" fmla="*/ 0 h 64"/>
                  <a:gd name="T30" fmla="*/ 0 w 124"/>
                  <a:gd name="T31" fmla="*/ 0 h 64"/>
                  <a:gd name="T32" fmla="*/ 0 w 124"/>
                  <a:gd name="T33" fmla="*/ 0 h 64"/>
                  <a:gd name="T34" fmla="*/ 0 w 124"/>
                  <a:gd name="T35" fmla="*/ 0 h 64"/>
                  <a:gd name="T36" fmla="*/ 0 w 124"/>
                  <a:gd name="T37" fmla="*/ 0 h 64"/>
                  <a:gd name="T38" fmla="*/ 0 w 124"/>
                  <a:gd name="T39" fmla="*/ 0 h 64"/>
                  <a:gd name="T40" fmla="*/ 0 w 124"/>
                  <a:gd name="T41" fmla="*/ 0 h 64"/>
                  <a:gd name="T42" fmla="*/ 0 w 124"/>
                  <a:gd name="T43" fmla="*/ 0 h 64"/>
                  <a:gd name="T44" fmla="*/ 0 w 124"/>
                  <a:gd name="T45" fmla="*/ 0 h 64"/>
                  <a:gd name="T46" fmla="*/ 0 w 124"/>
                  <a:gd name="T47" fmla="*/ 0 h 64"/>
                  <a:gd name="T48" fmla="*/ 0 w 124"/>
                  <a:gd name="T49" fmla="*/ 0 h 64"/>
                  <a:gd name="T50" fmla="*/ 0 w 124"/>
                  <a:gd name="T51" fmla="*/ 0 h 64"/>
                  <a:gd name="T52" fmla="*/ 0 w 124"/>
                  <a:gd name="T53" fmla="*/ 0 h 64"/>
                  <a:gd name="T54" fmla="*/ 0 w 124"/>
                  <a:gd name="T55" fmla="*/ 0 h 64"/>
                  <a:gd name="T56" fmla="*/ 0 w 124"/>
                  <a:gd name="T57" fmla="*/ 0 h 64"/>
                  <a:gd name="T58" fmla="*/ 0 w 124"/>
                  <a:gd name="T59" fmla="*/ 0 h 64"/>
                  <a:gd name="T60" fmla="*/ 0 w 124"/>
                  <a:gd name="T61" fmla="*/ 0 h 64"/>
                  <a:gd name="T62" fmla="*/ 0 w 124"/>
                  <a:gd name="T63" fmla="*/ 0 h 64"/>
                  <a:gd name="T64" fmla="*/ 0 w 124"/>
                  <a:gd name="T65" fmla="*/ 0 h 64"/>
                  <a:gd name="T66" fmla="*/ 0 w 124"/>
                  <a:gd name="T67" fmla="*/ 0 h 64"/>
                  <a:gd name="T68" fmla="*/ 0 w 124"/>
                  <a:gd name="T69" fmla="*/ 0 h 64"/>
                  <a:gd name="T70" fmla="*/ 1 w 124"/>
                  <a:gd name="T71" fmla="*/ 0 h 64"/>
                  <a:gd name="T72" fmla="*/ 1 w 124"/>
                  <a:gd name="T73" fmla="*/ 0 h 64"/>
                  <a:gd name="T74" fmla="*/ 1 w 124"/>
                  <a:gd name="T75" fmla="*/ 0 h 64"/>
                  <a:gd name="T76" fmla="*/ 1 w 124"/>
                  <a:gd name="T77" fmla="*/ 0 h 64"/>
                  <a:gd name="T78" fmla="*/ 1 w 124"/>
                  <a:gd name="T79" fmla="*/ 0 h 64"/>
                  <a:gd name="T80" fmla="*/ 1 w 124"/>
                  <a:gd name="T81" fmla="*/ 0 h 64"/>
                  <a:gd name="T82" fmla="*/ 1 w 124"/>
                  <a:gd name="T83" fmla="*/ 0 h 64"/>
                  <a:gd name="T84" fmla="*/ 1 w 124"/>
                  <a:gd name="T85" fmla="*/ 0 h 64"/>
                  <a:gd name="T86" fmla="*/ 1 w 124"/>
                  <a:gd name="T87" fmla="*/ 0 h 64"/>
                  <a:gd name="T88" fmla="*/ 1 w 124"/>
                  <a:gd name="T89" fmla="*/ 0 h 64"/>
                  <a:gd name="T90" fmla="*/ 1 w 124"/>
                  <a:gd name="T91" fmla="*/ 0 h 64"/>
                  <a:gd name="T92" fmla="*/ 1 w 124"/>
                  <a:gd name="T93" fmla="*/ 0 h 64"/>
                  <a:gd name="T94" fmla="*/ 1 w 124"/>
                  <a:gd name="T95" fmla="*/ 0 h 64"/>
                  <a:gd name="T96" fmla="*/ 1 w 124"/>
                  <a:gd name="T97" fmla="*/ 0 h 6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"/>
                  <a:gd name="T148" fmla="*/ 0 h 64"/>
                  <a:gd name="T149" fmla="*/ 124 w 124"/>
                  <a:gd name="T150" fmla="*/ 64 h 6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" h="64">
                    <a:moveTo>
                      <a:pt x="121" y="6"/>
                    </a:moveTo>
                    <a:lnTo>
                      <a:pt x="108" y="13"/>
                    </a:lnTo>
                    <a:lnTo>
                      <a:pt x="93" y="21"/>
                    </a:lnTo>
                    <a:lnTo>
                      <a:pt x="79" y="28"/>
                    </a:lnTo>
                    <a:lnTo>
                      <a:pt x="64" y="35"/>
                    </a:lnTo>
                    <a:lnTo>
                      <a:pt x="49" y="42"/>
                    </a:lnTo>
                    <a:lnTo>
                      <a:pt x="34" y="49"/>
                    </a:lnTo>
                    <a:lnTo>
                      <a:pt x="20" y="56"/>
                    </a:lnTo>
                    <a:lnTo>
                      <a:pt x="5" y="63"/>
                    </a:lnTo>
                    <a:lnTo>
                      <a:pt x="4" y="64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11" y="52"/>
                    </a:lnTo>
                    <a:lnTo>
                      <a:pt x="20" y="48"/>
                    </a:lnTo>
                    <a:lnTo>
                      <a:pt x="31" y="43"/>
                    </a:lnTo>
                    <a:lnTo>
                      <a:pt x="42" y="38"/>
                    </a:lnTo>
                    <a:lnTo>
                      <a:pt x="51" y="34"/>
                    </a:lnTo>
                    <a:lnTo>
                      <a:pt x="58" y="30"/>
                    </a:lnTo>
                    <a:lnTo>
                      <a:pt x="60" y="29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4" y="3"/>
                    </a:lnTo>
                    <a:lnTo>
                      <a:pt x="124" y="4"/>
                    </a:lnTo>
                    <a:lnTo>
                      <a:pt x="122" y="5"/>
                    </a:lnTo>
                    <a:lnTo>
                      <a:pt x="122" y="6"/>
                    </a:lnTo>
                    <a:lnTo>
                      <a:pt x="121" y="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89" name="Freeform 311"/>
              <p:cNvSpPr>
                <a:spLocks/>
              </p:cNvSpPr>
              <p:nvPr/>
            </p:nvSpPr>
            <p:spPr bwMode="auto">
              <a:xfrm>
                <a:off x="543" y="636"/>
                <a:ext cx="62" cy="32"/>
              </a:xfrm>
              <a:custGeom>
                <a:avLst/>
                <a:gdLst>
                  <a:gd name="T0" fmla="*/ 2 w 123"/>
                  <a:gd name="T1" fmla="*/ 1 h 62"/>
                  <a:gd name="T2" fmla="*/ 1 w 123"/>
                  <a:gd name="T3" fmla="*/ 1 h 62"/>
                  <a:gd name="T4" fmla="*/ 1 w 123"/>
                  <a:gd name="T5" fmla="*/ 2 h 62"/>
                  <a:gd name="T6" fmla="*/ 1 w 123"/>
                  <a:gd name="T7" fmla="*/ 2 h 62"/>
                  <a:gd name="T8" fmla="*/ 1 w 123"/>
                  <a:gd name="T9" fmla="*/ 2 h 62"/>
                  <a:gd name="T10" fmla="*/ 1 w 123"/>
                  <a:gd name="T11" fmla="*/ 2 h 62"/>
                  <a:gd name="T12" fmla="*/ 0 w 123"/>
                  <a:gd name="T13" fmla="*/ 1 h 62"/>
                  <a:gd name="T14" fmla="*/ 0 w 123"/>
                  <a:gd name="T15" fmla="*/ 1 h 62"/>
                  <a:gd name="T16" fmla="*/ 0 w 123"/>
                  <a:gd name="T17" fmla="*/ 1 h 62"/>
                  <a:gd name="T18" fmla="*/ 0 w 123"/>
                  <a:gd name="T19" fmla="*/ 1 h 62"/>
                  <a:gd name="T20" fmla="*/ 1 w 123"/>
                  <a:gd name="T21" fmla="*/ 1 h 62"/>
                  <a:gd name="T22" fmla="*/ 1 w 123"/>
                  <a:gd name="T23" fmla="*/ 1 h 62"/>
                  <a:gd name="T24" fmla="*/ 1 w 123"/>
                  <a:gd name="T25" fmla="*/ 1 h 62"/>
                  <a:gd name="T26" fmla="*/ 1 w 123"/>
                  <a:gd name="T27" fmla="*/ 1 h 62"/>
                  <a:gd name="T28" fmla="*/ 1 w 123"/>
                  <a:gd name="T29" fmla="*/ 1 h 62"/>
                  <a:gd name="T30" fmla="*/ 1 w 123"/>
                  <a:gd name="T31" fmla="*/ 1 h 62"/>
                  <a:gd name="T32" fmla="*/ 1 w 123"/>
                  <a:gd name="T33" fmla="*/ 1 h 62"/>
                  <a:gd name="T34" fmla="*/ 2 w 123"/>
                  <a:gd name="T35" fmla="*/ 1 h 62"/>
                  <a:gd name="T36" fmla="*/ 2 w 123"/>
                  <a:gd name="T37" fmla="*/ 1 h 62"/>
                  <a:gd name="T38" fmla="*/ 2 w 123"/>
                  <a:gd name="T39" fmla="*/ 1 h 62"/>
                  <a:gd name="T40" fmla="*/ 2 w 123"/>
                  <a:gd name="T41" fmla="*/ 0 h 62"/>
                  <a:gd name="T42" fmla="*/ 2 w 123"/>
                  <a:gd name="T43" fmla="*/ 0 h 62"/>
                  <a:gd name="T44" fmla="*/ 2 w 123"/>
                  <a:gd name="T45" fmla="*/ 0 h 62"/>
                  <a:gd name="T46" fmla="*/ 2 w 123"/>
                  <a:gd name="T47" fmla="*/ 0 h 62"/>
                  <a:gd name="T48" fmla="*/ 2 w 123"/>
                  <a:gd name="T49" fmla="*/ 0 h 62"/>
                  <a:gd name="T50" fmla="*/ 2 w 123"/>
                  <a:gd name="T51" fmla="*/ 0 h 62"/>
                  <a:gd name="T52" fmla="*/ 2 w 123"/>
                  <a:gd name="T53" fmla="*/ 0 h 62"/>
                  <a:gd name="T54" fmla="*/ 2 w 123"/>
                  <a:gd name="T55" fmla="*/ 0 h 62"/>
                  <a:gd name="T56" fmla="*/ 2 w 123"/>
                  <a:gd name="T57" fmla="*/ 1 h 62"/>
                  <a:gd name="T58" fmla="*/ 2 w 123"/>
                  <a:gd name="T59" fmla="*/ 1 h 62"/>
                  <a:gd name="T60" fmla="*/ 2 w 123"/>
                  <a:gd name="T61" fmla="*/ 1 h 62"/>
                  <a:gd name="T62" fmla="*/ 2 w 123"/>
                  <a:gd name="T63" fmla="*/ 1 h 62"/>
                  <a:gd name="T64" fmla="*/ 2 w 123"/>
                  <a:gd name="T65" fmla="*/ 1 h 62"/>
                  <a:gd name="T66" fmla="*/ 2 w 123"/>
                  <a:gd name="T67" fmla="*/ 1 h 62"/>
                  <a:gd name="T68" fmla="*/ 2 w 123"/>
                  <a:gd name="T69" fmla="*/ 1 h 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62"/>
                  <a:gd name="T107" fmla="*/ 123 w 123"/>
                  <a:gd name="T108" fmla="*/ 62 h 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62">
                    <a:moveTo>
                      <a:pt x="121" y="7"/>
                    </a:moveTo>
                    <a:lnTo>
                      <a:pt x="63" y="34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60" y="29"/>
                    </a:lnTo>
                    <a:lnTo>
                      <a:pt x="119" y="1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1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2" y="6"/>
                    </a:lnTo>
                    <a:lnTo>
                      <a:pt x="121" y="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0" name="Freeform 312"/>
              <p:cNvSpPr>
                <a:spLocks/>
              </p:cNvSpPr>
              <p:nvPr/>
            </p:nvSpPr>
            <p:spPr bwMode="auto">
              <a:xfrm>
                <a:off x="531" y="628"/>
                <a:ext cx="61" cy="30"/>
              </a:xfrm>
              <a:custGeom>
                <a:avLst/>
                <a:gdLst>
                  <a:gd name="T0" fmla="*/ 2 w 122"/>
                  <a:gd name="T1" fmla="*/ 0 h 61"/>
                  <a:gd name="T2" fmla="*/ 2 w 122"/>
                  <a:gd name="T3" fmla="*/ 0 h 61"/>
                  <a:gd name="T4" fmla="*/ 2 w 122"/>
                  <a:gd name="T5" fmla="*/ 0 h 61"/>
                  <a:gd name="T6" fmla="*/ 2 w 122"/>
                  <a:gd name="T7" fmla="*/ 0 h 61"/>
                  <a:gd name="T8" fmla="*/ 2 w 122"/>
                  <a:gd name="T9" fmla="*/ 0 h 61"/>
                  <a:gd name="T10" fmla="*/ 2 w 122"/>
                  <a:gd name="T11" fmla="*/ 0 h 61"/>
                  <a:gd name="T12" fmla="*/ 2 w 122"/>
                  <a:gd name="T13" fmla="*/ 0 h 61"/>
                  <a:gd name="T14" fmla="*/ 1 w 122"/>
                  <a:gd name="T15" fmla="*/ 0 h 61"/>
                  <a:gd name="T16" fmla="*/ 1 w 122"/>
                  <a:gd name="T17" fmla="*/ 0 h 61"/>
                  <a:gd name="T18" fmla="*/ 1 w 122"/>
                  <a:gd name="T19" fmla="*/ 0 h 61"/>
                  <a:gd name="T20" fmla="*/ 1 w 122"/>
                  <a:gd name="T21" fmla="*/ 0 h 61"/>
                  <a:gd name="T22" fmla="*/ 1 w 122"/>
                  <a:gd name="T23" fmla="*/ 0 h 61"/>
                  <a:gd name="T24" fmla="*/ 1 w 122"/>
                  <a:gd name="T25" fmla="*/ 0 h 61"/>
                  <a:gd name="T26" fmla="*/ 1 w 122"/>
                  <a:gd name="T27" fmla="*/ 0 h 61"/>
                  <a:gd name="T28" fmla="*/ 1 w 122"/>
                  <a:gd name="T29" fmla="*/ 0 h 61"/>
                  <a:gd name="T30" fmla="*/ 1 w 122"/>
                  <a:gd name="T31" fmla="*/ 0 h 61"/>
                  <a:gd name="T32" fmla="*/ 1 w 122"/>
                  <a:gd name="T33" fmla="*/ 0 h 61"/>
                  <a:gd name="T34" fmla="*/ 1 w 122"/>
                  <a:gd name="T35" fmla="*/ 0 h 61"/>
                  <a:gd name="T36" fmla="*/ 0 w 122"/>
                  <a:gd name="T37" fmla="*/ 0 h 61"/>
                  <a:gd name="T38" fmla="*/ 0 w 122"/>
                  <a:gd name="T39" fmla="*/ 0 h 61"/>
                  <a:gd name="T40" fmla="*/ 0 w 122"/>
                  <a:gd name="T41" fmla="*/ 0 h 61"/>
                  <a:gd name="T42" fmla="*/ 1 w 122"/>
                  <a:gd name="T43" fmla="*/ 0 h 61"/>
                  <a:gd name="T44" fmla="*/ 1 w 122"/>
                  <a:gd name="T45" fmla="*/ 0 h 61"/>
                  <a:gd name="T46" fmla="*/ 1 w 122"/>
                  <a:gd name="T47" fmla="*/ 0 h 61"/>
                  <a:gd name="T48" fmla="*/ 1 w 122"/>
                  <a:gd name="T49" fmla="*/ 0 h 61"/>
                  <a:gd name="T50" fmla="*/ 1 w 122"/>
                  <a:gd name="T51" fmla="*/ 0 h 61"/>
                  <a:gd name="T52" fmla="*/ 2 w 122"/>
                  <a:gd name="T53" fmla="*/ 0 h 61"/>
                  <a:gd name="T54" fmla="*/ 2 w 122"/>
                  <a:gd name="T55" fmla="*/ 0 h 61"/>
                  <a:gd name="T56" fmla="*/ 2 w 122"/>
                  <a:gd name="T57" fmla="*/ 0 h 61"/>
                  <a:gd name="T58" fmla="*/ 2 w 122"/>
                  <a:gd name="T59" fmla="*/ 0 h 61"/>
                  <a:gd name="T60" fmla="*/ 2 w 122"/>
                  <a:gd name="T61" fmla="*/ 0 h 61"/>
                  <a:gd name="T62" fmla="*/ 2 w 122"/>
                  <a:gd name="T63" fmla="*/ 0 h 61"/>
                  <a:gd name="T64" fmla="*/ 2 w 122"/>
                  <a:gd name="T65" fmla="*/ 0 h 61"/>
                  <a:gd name="T66" fmla="*/ 2 w 122"/>
                  <a:gd name="T67" fmla="*/ 0 h 61"/>
                  <a:gd name="T68" fmla="*/ 2 w 122"/>
                  <a:gd name="T69" fmla="*/ 0 h 61"/>
                  <a:gd name="T70" fmla="*/ 2 w 122"/>
                  <a:gd name="T71" fmla="*/ 0 h 61"/>
                  <a:gd name="T72" fmla="*/ 2 w 122"/>
                  <a:gd name="T73" fmla="*/ 0 h 61"/>
                  <a:gd name="T74" fmla="*/ 2 w 122"/>
                  <a:gd name="T75" fmla="*/ 0 h 61"/>
                  <a:gd name="T76" fmla="*/ 2 w 122"/>
                  <a:gd name="T77" fmla="*/ 0 h 61"/>
                  <a:gd name="T78" fmla="*/ 2 w 122"/>
                  <a:gd name="T79" fmla="*/ 0 h 61"/>
                  <a:gd name="T80" fmla="*/ 2 w 122"/>
                  <a:gd name="T81" fmla="*/ 0 h 61"/>
                  <a:gd name="T82" fmla="*/ 2 w 122"/>
                  <a:gd name="T83" fmla="*/ 0 h 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61"/>
                  <a:gd name="T128" fmla="*/ 122 w 122"/>
                  <a:gd name="T129" fmla="*/ 61 h 6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61">
                    <a:moveTo>
                      <a:pt x="120" y="6"/>
                    </a:moveTo>
                    <a:lnTo>
                      <a:pt x="110" y="10"/>
                    </a:lnTo>
                    <a:lnTo>
                      <a:pt x="101" y="15"/>
                    </a:lnTo>
                    <a:lnTo>
                      <a:pt x="92" y="18"/>
                    </a:lnTo>
                    <a:lnTo>
                      <a:pt x="84" y="23"/>
                    </a:lnTo>
                    <a:lnTo>
                      <a:pt x="75" y="27"/>
                    </a:lnTo>
                    <a:lnTo>
                      <a:pt x="66" y="32"/>
                    </a:lnTo>
                    <a:lnTo>
                      <a:pt x="57" y="35"/>
                    </a:lnTo>
                    <a:lnTo>
                      <a:pt x="48" y="40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45" y="34"/>
                    </a:lnTo>
                    <a:lnTo>
                      <a:pt x="54" y="30"/>
                    </a:lnTo>
                    <a:lnTo>
                      <a:pt x="63" y="26"/>
                    </a:lnTo>
                    <a:lnTo>
                      <a:pt x="72" y="21"/>
                    </a:lnTo>
                    <a:lnTo>
                      <a:pt x="82" y="17"/>
                    </a:lnTo>
                    <a:lnTo>
                      <a:pt x="90" y="12"/>
                    </a:lnTo>
                    <a:lnTo>
                      <a:pt x="99" y="9"/>
                    </a:lnTo>
                    <a:lnTo>
                      <a:pt x="108" y="4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1" y="5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1" name="Freeform 313"/>
              <p:cNvSpPr>
                <a:spLocks/>
              </p:cNvSpPr>
              <p:nvPr/>
            </p:nvSpPr>
            <p:spPr bwMode="auto">
              <a:xfrm>
                <a:off x="519" y="619"/>
                <a:ext cx="60" cy="30"/>
              </a:xfrm>
              <a:custGeom>
                <a:avLst/>
                <a:gdLst>
                  <a:gd name="T0" fmla="*/ 1 w 121"/>
                  <a:gd name="T1" fmla="*/ 0 h 61"/>
                  <a:gd name="T2" fmla="*/ 1 w 121"/>
                  <a:gd name="T3" fmla="*/ 0 h 61"/>
                  <a:gd name="T4" fmla="*/ 1 w 121"/>
                  <a:gd name="T5" fmla="*/ 0 h 61"/>
                  <a:gd name="T6" fmla="*/ 1 w 121"/>
                  <a:gd name="T7" fmla="*/ 0 h 61"/>
                  <a:gd name="T8" fmla="*/ 0 w 121"/>
                  <a:gd name="T9" fmla="*/ 0 h 61"/>
                  <a:gd name="T10" fmla="*/ 0 w 121"/>
                  <a:gd name="T11" fmla="*/ 0 h 61"/>
                  <a:gd name="T12" fmla="*/ 0 w 121"/>
                  <a:gd name="T13" fmla="*/ 0 h 61"/>
                  <a:gd name="T14" fmla="*/ 0 w 121"/>
                  <a:gd name="T15" fmla="*/ 0 h 61"/>
                  <a:gd name="T16" fmla="*/ 0 w 121"/>
                  <a:gd name="T17" fmla="*/ 0 h 61"/>
                  <a:gd name="T18" fmla="*/ 0 w 121"/>
                  <a:gd name="T19" fmla="*/ 0 h 61"/>
                  <a:gd name="T20" fmla="*/ 0 w 121"/>
                  <a:gd name="T21" fmla="*/ 0 h 61"/>
                  <a:gd name="T22" fmla="*/ 0 w 121"/>
                  <a:gd name="T23" fmla="*/ 0 h 61"/>
                  <a:gd name="T24" fmla="*/ 0 w 121"/>
                  <a:gd name="T25" fmla="*/ 0 h 61"/>
                  <a:gd name="T26" fmla="*/ 0 w 121"/>
                  <a:gd name="T27" fmla="*/ 0 h 61"/>
                  <a:gd name="T28" fmla="*/ 0 w 121"/>
                  <a:gd name="T29" fmla="*/ 0 h 61"/>
                  <a:gd name="T30" fmla="*/ 0 w 121"/>
                  <a:gd name="T31" fmla="*/ 0 h 61"/>
                  <a:gd name="T32" fmla="*/ 0 w 121"/>
                  <a:gd name="T33" fmla="*/ 0 h 61"/>
                  <a:gd name="T34" fmla="*/ 0 w 121"/>
                  <a:gd name="T35" fmla="*/ 0 h 61"/>
                  <a:gd name="T36" fmla="*/ 0 w 121"/>
                  <a:gd name="T37" fmla="*/ 0 h 61"/>
                  <a:gd name="T38" fmla="*/ 0 w 121"/>
                  <a:gd name="T39" fmla="*/ 0 h 61"/>
                  <a:gd name="T40" fmla="*/ 0 w 121"/>
                  <a:gd name="T41" fmla="*/ 0 h 61"/>
                  <a:gd name="T42" fmla="*/ 0 w 121"/>
                  <a:gd name="T43" fmla="*/ 0 h 61"/>
                  <a:gd name="T44" fmla="*/ 0 w 121"/>
                  <a:gd name="T45" fmla="*/ 0 h 61"/>
                  <a:gd name="T46" fmla="*/ 0 w 121"/>
                  <a:gd name="T47" fmla="*/ 0 h 61"/>
                  <a:gd name="T48" fmla="*/ 1 w 121"/>
                  <a:gd name="T49" fmla="*/ 0 h 61"/>
                  <a:gd name="T50" fmla="*/ 1 w 121"/>
                  <a:gd name="T51" fmla="*/ 0 h 61"/>
                  <a:gd name="T52" fmla="*/ 1 w 121"/>
                  <a:gd name="T53" fmla="*/ 0 h 61"/>
                  <a:gd name="T54" fmla="*/ 1 w 121"/>
                  <a:gd name="T55" fmla="*/ 0 h 61"/>
                  <a:gd name="T56" fmla="*/ 1 w 121"/>
                  <a:gd name="T57" fmla="*/ 0 h 61"/>
                  <a:gd name="T58" fmla="*/ 1 w 121"/>
                  <a:gd name="T59" fmla="*/ 0 h 61"/>
                  <a:gd name="T60" fmla="*/ 1 w 121"/>
                  <a:gd name="T61" fmla="*/ 0 h 61"/>
                  <a:gd name="T62" fmla="*/ 1 w 121"/>
                  <a:gd name="T63" fmla="*/ 0 h 61"/>
                  <a:gd name="T64" fmla="*/ 1 w 121"/>
                  <a:gd name="T65" fmla="*/ 0 h 61"/>
                  <a:gd name="T66" fmla="*/ 1 w 121"/>
                  <a:gd name="T67" fmla="*/ 0 h 61"/>
                  <a:gd name="T68" fmla="*/ 1 w 121"/>
                  <a:gd name="T69" fmla="*/ 0 h 61"/>
                  <a:gd name="T70" fmla="*/ 1 w 121"/>
                  <a:gd name="T71" fmla="*/ 0 h 61"/>
                  <a:gd name="T72" fmla="*/ 1 w 121"/>
                  <a:gd name="T73" fmla="*/ 0 h 61"/>
                  <a:gd name="T74" fmla="*/ 1 w 121"/>
                  <a:gd name="T75" fmla="*/ 0 h 61"/>
                  <a:gd name="T76" fmla="*/ 1 w 121"/>
                  <a:gd name="T77" fmla="*/ 0 h 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1"/>
                  <a:gd name="T118" fmla="*/ 0 h 61"/>
                  <a:gd name="T119" fmla="*/ 121 w 121"/>
                  <a:gd name="T120" fmla="*/ 61 h 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1" h="61">
                    <a:moveTo>
                      <a:pt x="119" y="7"/>
                    </a:moveTo>
                    <a:lnTo>
                      <a:pt x="95" y="19"/>
                    </a:lnTo>
                    <a:lnTo>
                      <a:pt x="84" y="24"/>
                    </a:lnTo>
                    <a:lnTo>
                      <a:pt x="72" y="29"/>
                    </a:lnTo>
                    <a:lnTo>
                      <a:pt x="61" y="35"/>
                    </a:lnTo>
                    <a:lnTo>
                      <a:pt x="49" y="39"/>
                    </a:lnTo>
                    <a:lnTo>
                      <a:pt x="38" y="45"/>
                    </a:lnTo>
                    <a:lnTo>
                      <a:pt x="27" y="50"/>
                    </a:lnTo>
                    <a:lnTo>
                      <a:pt x="16" y="55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58" y="29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9" y="1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6"/>
                    </a:lnTo>
                    <a:lnTo>
                      <a:pt x="119" y="7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2" name="Freeform 314"/>
              <p:cNvSpPr>
                <a:spLocks/>
              </p:cNvSpPr>
              <p:nvPr/>
            </p:nvSpPr>
            <p:spPr bwMode="auto">
              <a:xfrm>
                <a:off x="507" y="610"/>
                <a:ext cx="60" cy="30"/>
              </a:xfrm>
              <a:custGeom>
                <a:avLst/>
                <a:gdLst>
                  <a:gd name="T0" fmla="*/ 2 w 119"/>
                  <a:gd name="T1" fmla="*/ 1 h 60"/>
                  <a:gd name="T2" fmla="*/ 2 w 119"/>
                  <a:gd name="T3" fmla="*/ 1 h 60"/>
                  <a:gd name="T4" fmla="*/ 2 w 119"/>
                  <a:gd name="T5" fmla="*/ 1 h 60"/>
                  <a:gd name="T6" fmla="*/ 2 w 119"/>
                  <a:gd name="T7" fmla="*/ 1 h 60"/>
                  <a:gd name="T8" fmla="*/ 1 w 119"/>
                  <a:gd name="T9" fmla="*/ 1 h 60"/>
                  <a:gd name="T10" fmla="*/ 1 w 119"/>
                  <a:gd name="T11" fmla="*/ 1 h 60"/>
                  <a:gd name="T12" fmla="*/ 1 w 119"/>
                  <a:gd name="T13" fmla="*/ 1 h 60"/>
                  <a:gd name="T14" fmla="*/ 1 w 119"/>
                  <a:gd name="T15" fmla="*/ 1 h 60"/>
                  <a:gd name="T16" fmla="*/ 1 w 119"/>
                  <a:gd name="T17" fmla="*/ 1 h 60"/>
                  <a:gd name="T18" fmla="*/ 1 w 119"/>
                  <a:gd name="T19" fmla="*/ 1 h 60"/>
                  <a:gd name="T20" fmla="*/ 1 w 119"/>
                  <a:gd name="T21" fmla="*/ 1 h 60"/>
                  <a:gd name="T22" fmla="*/ 1 w 119"/>
                  <a:gd name="T23" fmla="*/ 1 h 60"/>
                  <a:gd name="T24" fmla="*/ 1 w 119"/>
                  <a:gd name="T25" fmla="*/ 1 h 60"/>
                  <a:gd name="T26" fmla="*/ 1 w 119"/>
                  <a:gd name="T27" fmla="*/ 1 h 60"/>
                  <a:gd name="T28" fmla="*/ 0 w 119"/>
                  <a:gd name="T29" fmla="*/ 1 h 60"/>
                  <a:gd name="T30" fmla="*/ 0 w 119"/>
                  <a:gd name="T31" fmla="*/ 1 h 60"/>
                  <a:gd name="T32" fmla="*/ 0 w 119"/>
                  <a:gd name="T33" fmla="*/ 1 h 60"/>
                  <a:gd name="T34" fmla="*/ 1 w 119"/>
                  <a:gd name="T35" fmla="*/ 1 h 60"/>
                  <a:gd name="T36" fmla="*/ 1 w 119"/>
                  <a:gd name="T37" fmla="*/ 1 h 60"/>
                  <a:gd name="T38" fmla="*/ 1 w 119"/>
                  <a:gd name="T39" fmla="*/ 1 h 60"/>
                  <a:gd name="T40" fmla="*/ 1 w 119"/>
                  <a:gd name="T41" fmla="*/ 1 h 60"/>
                  <a:gd name="T42" fmla="*/ 1 w 119"/>
                  <a:gd name="T43" fmla="*/ 1 h 60"/>
                  <a:gd name="T44" fmla="*/ 1 w 119"/>
                  <a:gd name="T45" fmla="*/ 1 h 60"/>
                  <a:gd name="T46" fmla="*/ 2 w 119"/>
                  <a:gd name="T47" fmla="*/ 1 h 60"/>
                  <a:gd name="T48" fmla="*/ 2 w 119"/>
                  <a:gd name="T49" fmla="*/ 1 h 60"/>
                  <a:gd name="T50" fmla="*/ 2 w 119"/>
                  <a:gd name="T51" fmla="*/ 1 h 60"/>
                  <a:gd name="T52" fmla="*/ 2 w 119"/>
                  <a:gd name="T53" fmla="*/ 0 h 60"/>
                  <a:gd name="T54" fmla="*/ 2 w 119"/>
                  <a:gd name="T55" fmla="*/ 0 h 60"/>
                  <a:gd name="T56" fmla="*/ 2 w 119"/>
                  <a:gd name="T57" fmla="*/ 0 h 60"/>
                  <a:gd name="T58" fmla="*/ 2 w 119"/>
                  <a:gd name="T59" fmla="*/ 0 h 60"/>
                  <a:gd name="T60" fmla="*/ 2 w 119"/>
                  <a:gd name="T61" fmla="*/ 0 h 60"/>
                  <a:gd name="T62" fmla="*/ 2 w 119"/>
                  <a:gd name="T63" fmla="*/ 0 h 60"/>
                  <a:gd name="T64" fmla="*/ 2 w 119"/>
                  <a:gd name="T65" fmla="*/ 0 h 60"/>
                  <a:gd name="T66" fmla="*/ 2 w 119"/>
                  <a:gd name="T67" fmla="*/ 1 h 60"/>
                  <a:gd name="T68" fmla="*/ 2 w 119"/>
                  <a:gd name="T69" fmla="*/ 1 h 60"/>
                  <a:gd name="T70" fmla="*/ 2 w 119"/>
                  <a:gd name="T71" fmla="*/ 1 h 60"/>
                  <a:gd name="T72" fmla="*/ 2 w 119"/>
                  <a:gd name="T73" fmla="*/ 1 h 60"/>
                  <a:gd name="T74" fmla="*/ 2 w 119"/>
                  <a:gd name="T75" fmla="*/ 1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9"/>
                  <a:gd name="T115" fmla="*/ 0 h 60"/>
                  <a:gd name="T116" fmla="*/ 119 w 119"/>
                  <a:gd name="T117" fmla="*/ 60 h 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9" h="60">
                    <a:moveTo>
                      <a:pt x="118" y="6"/>
                    </a:moveTo>
                    <a:lnTo>
                      <a:pt x="104" y="13"/>
                    </a:lnTo>
                    <a:lnTo>
                      <a:pt x="90" y="18"/>
                    </a:lnTo>
                    <a:lnTo>
                      <a:pt x="76" y="25"/>
                    </a:lnTo>
                    <a:lnTo>
                      <a:pt x="62" y="32"/>
                    </a:lnTo>
                    <a:lnTo>
                      <a:pt x="47" y="39"/>
                    </a:lnTo>
                    <a:lnTo>
                      <a:pt x="33" y="46"/>
                    </a:lnTo>
                    <a:lnTo>
                      <a:pt x="18" y="53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16" y="47"/>
                    </a:lnTo>
                    <a:lnTo>
                      <a:pt x="29" y="41"/>
                    </a:lnTo>
                    <a:lnTo>
                      <a:pt x="43" y="34"/>
                    </a:lnTo>
                    <a:lnTo>
                      <a:pt x="58" y="27"/>
                    </a:lnTo>
                    <a:lnTo>
                      <a:pt x="72" y="21"/>
                    </a:lnTo>
                    <a:lnTo>
                      <a:pt x="86" y="14"/>
                    </a:lnTo>
                    <a:lnTo>
                      <a:pt x="101" y="7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9" y="1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3" name="Freeform 315"/>
              <p:cNvSpPr>
                <a:spLocks/>
              </p:cNvSpPr>
              <p:nvPr/>
            </p:nvSpPr>
            <p:spPr bwMode="auto">
              <a:xfrm>
                <a:off x="495" y="601"/>
                <a:ext cx="59" cy="30"/>
              </a:xfrm>
              <a:custGeom>
                <a:avLst/>
                <a:gdLst>
                  <a:gd name="T0" fmla="*/ 1 w 119"/>
                  <a:gd name="T1" fmla="*/ 1 h 60"/>
                  <a:gd name="T2" fmla="*/ 1 w 119"/>
                  <a:gd name="T3" fmla="*/ 1 h 60"/>
                  <a:gd name="T4" fmla="*/ 1 w 119"/>
                  <a:gd name="T5" fmla="*/ 1 h 60"/>
                  <a:gd name="T6" fmla="*/ 1 w 119"/>
                  <a:gd name="T7" fmla="*/ 1 h 60"/>
                  <a:gd name="T8" fmla="*/ 0 w 119"/>
                  <a:gd name="T9" fmla="*/ 1 h 60"/>
                  <a:gd name="T10" fmla="*/ 0 w 119"/>
                  <a:gd name="T11" fmla="*/ 1 h 60"/>
                  <a:gd name="T12" fmla="*/ 0 w 119"/>
                  <a:gd name="T13" fmla="*/ 1 h 60"/>
                  <a:gd name="T14" fmla="*/ 0 w 119"/>
                  <a:gd name="T15" fmla="*/ 1 h 60"/>
                  <a:gd name="T16" fmla="*/ 0 w 119"/>
                  <a:gd name="T17" fmla="*/ 1 h 60"/>
                  <a:gd name="T18" fmla="*/ 0 w 119"/>
                  <a:gd name="T19" fmla="*/ 1 h 60"/>
                  <a:gd name="T20" fmla="*/ 0 w 119"/>
                  <a:gd name="T21" fmla="*/ 1 h 60"/>
                  <a:gd name="T22" fmla="*/ 0 w 119"/>
                  <a:gd name="T23" fmla="*/ 1 h 60"/>
                  <a:gd name="T24" fmla="*/ 0 w 119"/>
                  <a:gd name="T25" fmla="*/ 1 h 60"/>
                  <a:gd name="T26" fmla="*/ 0 w 119"/>
                  <a:gd name="T27" fmla="*/ 1 h 60"/>
                  <a:gd name="T28" fmla="*/ 0 w 119"/>
                  <a:gd name="T29" fmla="*/ 1 h 60"/>
                  <a:gd name="T30" fmla="*/ 0 w 119"/>
                  <a:gd name="T31" fmla="*/ 1 h 60"/>
                  <a:gd name="T32" fmla="*/ 0 w 119"/>
                  <a:gd name="T33" fmla="*/ 1 h 60"/>
                  <a:gd name="T34" fmla="*/ 0 w 119"/>
                  <a:gd name="T35" fmla="*/ 1 h 60"/>
                  <a:gd name="T36" fmla="*/ 0 w 119"/>
                  <a:gd name="T37" fmla="*/ 1 h 60"/>
                  <a:gd name="T38" fmla="*/ 0 w 119"/>
                  <a:gd name="T39" fmla="*/ 1 h 60"/>
                  <a:gd name="T40" fmla="*/ 0 w 119"/>
                  <a:gd name="T41" fmla="*/ 1 h 60"/>
                  <a:gd name="T42" fmla="*/ 0 w 119"/>
                  <a:gd name="T43" fmla="*/ 1 h 60"/>
                  <a:gd name="T44" fmla="*/ 0 w 119"/>
                  <a:gd name="T45" fmla="*/ 1 h 60"/>
                  <a:gd name="T46" fmla="*/ 0 w 119"/>
                  <a:gd name="T47" fmla="*/ 1 h 60"/>
                  <a:gd name="T48" fmla="*/ 0 w 119"/>
                  <a:gd name="T49" fmla="*/ 1 h 60"/>
                  <a:gd name="T50" fmla="*/ 0 w 119"/>
                  <a:gd name="T51" fmla="*/ 1 h 60"/>
                  <a:gd name="T52" fmla="*/ 0 w 119"/>
                  <a:gd name="T53" fmla="*/ 1 h 60"/>
                  <a:gd name="T54" fmla="*/ 1 w 119"/>
                  <a:gd name="T55" fmla="*/ 1 h 60"/>
                  <a:gd name="T56" fmla="*/ 1 w 119"/>
                  <a:gd name="T57" fmla="*/ 1 h 60"/>
                  <a:gd name="T58" fmla="*/ 1 w 119"/>
                  <a:gd name="T59" fmla="*/ 1 h 60"/>
                  <a:gd name="T60" fmla="*/ 1 w 119"/>
                  <a:gd name="T61" fmla="*/ 1 h 60"/>
                  <a:gd name="T62" fmla="*/ 1 w 119"/>
                  <a:gd name="T63" fmla="*/ 0 h 60"/>
                  <a:gd name="T64" fmla="*/ 1 w 119"/>
                  <a:gd name="T65" fmla="*/ 0 h 60"/>
                  <a:gd name="T66" fmla="*/ 1 w 119"/>
                  <a:gd name="T67" fmla="*/ 0 h 60"/>
                  <a:gd name="T68" fmla="*/ 1 w 119"/>
                  <a:gd name="T69" fmla="*/ 0 h 60"/>
                  <a:gd name="T70" fmla="*/ 1 w 119"/>
                  <a:gd name="T71" fmla="*/ 0 h 60"/>
                  <a:gd name="T72" fmla="*/ 1 w 119"/>
                  <a:gd name="T73" fmla="*/ 0 h 60"/>
                  <a:gd name="T74" fmla="*/ 1 w 119"/>
                  <a:gd name="T75" fmla="*/ 0 h 60"/>
                  <a:gd name="T76" fmla="*/ 1 w 119"/>
                  <a:gd name="T77" fmla="*/ 0 h 60"/>
                  <a:gd name="T78" fmla="*/ 1 w 119"/>
                  <a:gd name="T79" fmla="*/ 0 h 60"/>
                  <a:gd name="T80" fmla="*/ 1 w 119"/>
                  <a:gd name="T81" fmla="*/ 1 h 60"/>
                  <a:gd name="T82" fmla="*/ 1 w 119"/>
                  <a:gd name="T83" fmla="*/ 1 h 60"/>
                  <a:gd name="T84" fmla="*/ 1 w 119"/>
                  <a:gd name="T85" fmla="*/ 1 h 60"/>
                  <a:gd name="T86" fmla="*/ 1 w 119"/>
                  <a:gd name="T87" fmla="*/ 1 h 60"/>
                  <a:gd name="T88" fmla="*/ 1 w 119"/>
                  <a:gd name="T89" fmla="*/ 1 h 60"/>
                  <a:gd name="T90" fmla="*/ 1 w 119"/>
                  <a:gd name="T91" fmla="*/ 1 h 60"/>
                  <a:gd name="T92" fmla="*/ 1 w 119"/>
                  <a:gd name="T93" fmla="*/ 1 h 60"/>
                  <a:gd name="T94" fmla="*/ 1 w 119"/>
                  <a:gd name="T95" fmla="*/ 1 h 60"/>
                  <a:gd name="T96" fmla="*/ 1 w 119"/>
                  <a:gd name="T97" fmla="*/ 1 h 60"/>
                  <a:gd name="T98" fmla="*/ 1 w 119"/>
                  <a:gd name="T99" fmla="*/ 1 h 60"/>
                  <a:gd name="T100" fmla="*/ 1 w 119"/>
                  <a:gd name="T101" fmla="*/ 1 h 60"/>
                  <a:gd name="T102" fmla="*/ 1 w 119"/>
                  <a:gd name="T103" fmla="*/ 1 h 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9"/>
                  <a:gd name="T157" fmla="*/ 0 h 60"/>
                  <a:gd name="T158" fmla="*/ 119 w 119"/>
                  <a:gd name="T159" fmla="*/ 60 h 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9" h="60">
                    <a:moveTo>
                      <a:pt x="118" y="6"/>
                    </a:moveTo>
                    <a:lnTo>
                      <a:pt x="104" y="13"/>
                    </a:lnTo>
                    <a:lnTo>
                      <a:pt x="90" y="20"/>
                    </a:lnTo>
                    <a:lnTo>
                      <a:pt x="75" y="27"/>
                    </a:lnTo>
                    <a:lnTo>
                      <a:pt x="61" y="34"/>
                    </a:lnTo>
                    <a:lnTo>
                      <a:pt x="48" y="41"/>
                    </a:lnTo>
                    <a:lnTo>
                      <a:pt x="33" y="48"/>
                    </a:lnTo>
                    <a:lnTo>
                      <a:pt x="19" y="53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3" y="55"/>
                    </a:lnTo>
                    <a:lnTo>
                      <a:pt x="16" y="48"/>
                    </a:lnTo>
                    <a:lnTo>
                      <a:pt x="30" y="42"/>
                    </a:lnTo>
                    <a:lnTo>
                      <a:pt x="44" y="35"/>
                    </a:lnTo>
                    <a:lnTo>
                      <a:pt x="58" y="28"/>
                    </a:lnTo>
                    <a:lnTo>
                      <a:pt x="72" y="21"/>
                    </a:lnTo>
                    <a:lnTo>
                      <a:pt x="86" y="14"/>
                    </a:lnTo>
                    <a:lnTo>
                      <a:pt x="99" y="8"/>
                    </a:lnTo>
                    <a:lnTo>
                      <a:pt x="113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4" name="Freeform 316"/>
              <p:cNvSpPr>
                <a:spLocks/>
              </p:cNvSpPr>
              <p:nvPr/>
            </p:nvSpPr>
            <p:spPr bwMode="auto">
              <a:xfrm>
                <a:off x="483" y="591"/>
                <a:ext cx="58" cy="30"/>
              </a:xfrm>
              <a:custGeom>
                <a:avLst/>
                <a:gdLst>
                  <a:gd name="T0" fmla="*/ 1 w 118"/>
                  <a:gd name="T1" fmla="*/ 1 h 60"/>
                  <a:gd name="T2" fmla="*/ 0 w 118"/>
                  <a:gd name="T3" fmla="*/ 1 h 60"/>
                  <a:gd name="T4" fmla="*/ 0 w 118"/>
                  <a:gd name="T5" fmla="*/ 1 h 60"/>
                  <a:gd name="T6" fmla="*/ 0 w 118"/>
                  <a:gd name="T7" fmla="*/ 1 h 60"/>
                  <a:gd name="T8" fmla="*/ 0 w 118"/>
                  <a:gd name="T9" fmla="*/ 1 h 60"/>
                  <a:gd name="T10" fmla="*/ 0 w 118"/>
                  <a:gd name="T11" fmla="*/ 1 h 60"/>
                  <a:gd name="T12" fmla="*/ 0 w 118"/>
                  <a:gd name="T13" fmla="*/ 1 h 60"/>
                  <a:gd name="T14" fmla="*/ 0 w 118"/>
                  <a:gd name="T15" fmla="*/ 1 h 60"/>
                  <a:gd name="T16" fmla="*/ 0 w 118"/>
                  <a:gd name="T17" fmla="*/ 1 h 60"/>
                  <a:gd name="T18" fmla="*/ 0 w 118"/>
                  <a:gd name="T19" fmla="*/ 1 h 60"/>
                  <a:gd name="T20" fmla="*/ 0 w 118"/>
                  <a:gd name="T21" fmla="*/ 1 h 60"/>
                  <a:gd name="T22" fmla="*/ 0 w 118"/>
                  <a:gd name="T23" fmla="*/ 1 h 60"/>
                  <a:gd name="T24" fmla="*/ 0 w 118"/>
                  <a:gd name="T25" fmla="*/ 1 h 60"/>
                  <a:gd name="T26" fmla="*/ 0 w 118"/>
                  <a:gd name="T27" fmla="*/ 1 h 60"/>
                  <a:gd name="T28" fmla="*/ 0 w 118"/>
                  <a:gd name="T29" fmla="*/ 1 h 60"/>
                  <a:gd name="T30" fmla="*/ 0 w 118"/>
                  <a:gd name="T31" fmla="*/ 1 h 60"/>
                  <a:gd name="T32" fmla="*/ 0 w 118"/>
                  <a:gd name="T33" fmla="*/ 1 h 60"/>
                  <a:gd name="T34" fmla="*/ 0 w 118"/>
                  <a:gd name="T35" fmla="*/ 1 h 60"/>
                  <a:gd name="T36" fmla="*/ 0 w 118"/>
                  <a:gd name="T37" fmla="*/ 1 h 60"/>
                  <a:gd name="T38" fmla="*/ 0 w 118"/>
                  <a:gd name="T39" fmla="*/ 1 h 60"/>
                  <a:gd name="T40" fmla="*/ 0 w 118"/>
                  <a:gd name="T41" fmla="*/ 1 h 60"/>
                  <a:gd name="T42" fmla="*/ 0 w 118"/>
                  <a:gd name="T43" fmla="*/ 1 h 60"/>
                  <a:gd name="T44" fmla="*/ 0 w 118"/>
                  <a:gd name="T45" fmla="*/ 1 h 60"/>
                  <a:gd name="T46" fmla="*/ 0 w 118"/>
                  <a:gd name="T47" fmla="*/ 1 h 60"/>
                  <a:gd name="T48" fmla="*/ 0 w 118"/>
                  <a:gd name="T49" fmla="*/ 1 h 60"/>
                  <a:gd name="T50" fmla="*/ 0 w 118"/>
                  <a:gd name="T51" fmla="*/ 1 h 60"/>
                  <a:gd name="T52" fmla="*/ 0 w 118"/>
                  <a:gd name="T53" fmla="*/ 1 h 60"/>
                  <a:gd name="T54" fmla="*/ 0 w 118"/>
                  <a:gd name="T55" fmla="*/ 1 h 60"/>
                  <a:gd name="T56" fmla="*/ 0 w 118"/>
                  <a:gd name="T57" fmla="*/ 1 h 60"/>
                  <a:gd name="T58" fmla="*/ 0 w 118"/>
                  <a:gd name="T59" fmla="*/ 1 h 60"/>
                  <a:gd name="T60" fmla="*/ 1 w 118"/>
                  <a:gd name="T61" fmla="*/ 1 h 60"/>
                  <a:gd name="T62" fmla="*/ 1 w 118"/>
                  <a:gd name="T63" fmla="*/ 1 h 60"/>
                  <a:gd name="T64" fmla="*/ 1 w 118"/>
                  <a:gd name="T65" fmla="*/ 1 h 60"/>
                  <a:gd name="T66" fmla="*/ 1 w 118"/>
                  <a:gd name="T67" fmla="*/ 0 h 60"/>
                  <a:gd name="T68" fmla="*/ 1 w 118"/>
                  <a:gd name="T69" fmla="*/ 0 h 60"/>
                  <a:gd name="T70" fmla="*/ 1 w 118"/>
                  <a:gd name="T71" fmla="*/ 0 h 60"/>
                  <a:gd name="T72" fmla="*/ 1 w 118"/>
                  <a:gd name="T73" fmla="*/ 0 h 60"/>
                  <a:gd name="T74" fmla="*/ 1 w 118"/>
                  <a:gd name="T75" fmla="*/ 0 h 60"/>
                  <a:gd name="T76" fmla="*/ 1 w 118"/>
                  <a:gd name="T77" fmla="*/ 0 h 60"/>
                  <a:gd name="T78" fmla="*/ 1 w 118"/>
                  <a:gd name="T79" fmla="*/ 0 h 60"/>
                  <a:gd name="T80" fmla="*/ 1 w 118"/>
                  <a:gd name="T81" fmla="*/ 0 h 60"/>
                  <a:gd name="T82" fmla="*/ 1 w 118"/>
                  <a:gd name="T83" fmla="*/ 0 h 60"/>
                  <a:gd name="T84" fmla="*/ 1 w 118"/>
                  <a:gd name="T85" fmla="*/ 1 h 60"/>
                  <a:gd name="T86" fmla="*/ 1 w 118"/>
                  <a:gd name="T87" fmla="*/ 1 h 60"/>
                  <a:gd name="T88" fmla="*/ 1 w 118"/>
                  <a:gd name="T89" fmla="*/ 1 h 60"/>
                  <a:gd name="T90" fmla="*/ 1 w 118"/>
                  <a:gd name="T91" fmla="*/ 1 h 60"/>
                  <a:gd name="T92" fmla="*/ 1 w 118"/>
                  <a:gd name="T93" fmla="*/ 1 h 60"/>
                  <a:gd name="T94" fmla="*/ 1 w 118"/>
                  <a:gd name="T95" fmla="*/ 1 h 60"/>
                  <a:gd name="T96" fmla="*/ 1 w 118"/>
                  <a:gd name="T97" fmla="*/ 1 h 60"/>
                  <a:gd name="T98" fmla="*/ 1 w 118"/>
                  <a:gd name="T99" fmla="*/ 1 h 60"/>
                  <a:gd name="T100" fmla="*/ 1 w 118"/>
                  <a:gd name="T101" fmla="*/ 1 h 60"/>
                  <a:gd name="T102" fmla="*/ 1 w 118"/>
                  <a:gd name="T103" fmla="*/ 1 h 60"/>
                  <a:gd name="T104" fmla="*/ 1 w 118"/>
                  <a:gd name="T105" fmla="*/ 1 h 60"/>
                  <a:gd name="T106" fmla="*/ 1 w 118"/>
                  <a:gd name="T107" fmla="*/ 1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60"/>
                  <a:gd name="T164" fmla="*/ 118 w 118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60">
                    <a:moveTo>
                      <a:pt x="116" y="6"/>
                    </a:moveTo>
                    <a:lnTo>
                      <a:pt x="43" y="41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2" y="54"/>
                    </a:lnTo>
                    <a:lnTo>
                      <a:pt x="16" y="47"/>
                    </a:lnTo>
                    <a:lnTo>
                      <a:pt x="30" y="41"/>
                    </a:lnTo>
                    <a:lnTo>
                      <a:pt x="44" y="35"/>
                    </a:lnTo>
                    <a:lnTo>
                      <a:pt x="58" y="28"/>
                    </a:lnTo>
                    <a:lnTo>
                      <a:pt x="72" y="21"/>
                    </a:lnTo>
                    <a:lnTo>
                      <a:pt x="85" y="14"/>
                    </a:lnTo>
                    <a:lnTo>
                      <a:pt x="100" y="7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18" y="5"/>
                    </a:lnTo>
                    <a:lnTo>
                      <a:pt x="118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5" name="Freeform 317"/>
              <p:cNvSpPr>
                <a:spLocks/>
              </p:cNvSpPr>
              <p:nvPr/>
            </p:nvSpPr>
            <p:spPr bwMode="auto">
              <a:xfrm>
                <a:off x="470" y="582"/>
                <a:ext cx="59" cy="30"/>
              </a:xfrm>
              <a:custGeom>
                <a:avLst/>
                <a:gdLst>
                  <a:gd name="T0" fmla="*/ 2 w 117"/>
                  <a:gd name="T1" fmla="*/ 1 h 59"/>
                  <a:gd name="T2" fmla="*/ 2 w 117"/>
                  <a:gd name="T3" fmla="*/ 1 h 59"/>
                  <a:gd name="T4" fmla="*/ 2 w 117"/>
                  <a:gd name="T5" fmla="*/ 1 h 59"/>
                  <a:gd name="T6" fmla="*/ 2 w 117"/>
                  <a:gd name="T7" fmla="*/ 1 h 59"/>
                  <a:gd name="T8" fmla="*/ 1 w 117"/>
                  <a:gd name="T9" fmla="*/ 1 h 59"/>
                  <a:gd name="T10" fmla="*/ 1 w 117"/>
                  <a:gd name="T11" fmla="*/ 1 h 59"/>
                  <a:gd name="T12" fmla="*/ 1 w 117"/>
                  <a:gd name="T13" fmla="*/ 1 h 59"/>
                  <a:gd name="T14" fmla="*/ 1 w 117"/>
                  <a:gd name="T15" fmla="*/ 1 h 59"/>
                  <a:gd name="T16" fmla="*/ 1 w 117"/>
                  <a:gd name="T17" fmla="*/ 1 h 59"/>
                  <a:gd name="T18" fmla="*/ 1 w 117"/>
                  <a:gd name="T19" fmla="*/ 1 h 59"/>
                  <a:gd name="T20" fmla="*/ 1 w 117"/>
                  <a:gd name="T21" fmla="*/ 1 h 59"/>
                  <a:gd name="T22" fmla="*/ 1 w 117"/>
                  <a:gd name="T23" fmla="*/ 1 h 59"/>
                  <a:gd name="T24" fmla="*/ 0 w 117"/>
                  <a:gd name="T25" fmla="*/ 1 h 59"/>
                  <a:gd name="T26" fmla="*/ 0 w 117"/>
                  <a:gd name="T27" fmla="*/ 1 h 59"/>
                  <a:gd name="T28" fmla="*/ 0 w 117"/>
                  <a:gd name="T29" fmla="*/ 1 h 59"/>
                  <a:gd name="T30" fmla="*/ 1 w 117"/>
                  <a:gd name="T31" fmla="*/ 1 h 59"/>
                  <a:gd name="T32" fmla="*/ 1 w 117"/>
                  <a:gd name="T33" fmla="*/ 1 h 59"/>
                  <a:gd name="T34" fmla="*/ 1 w 117"/>
                  <a:gd name="T35" fmla="*/ 1 h 59"/>
                  <a:gd name="T36" fmla="*/ 1 w 117"/>
                  <a:gd name="T37" fmla="*/ 1 h 59"/>
                  <a:gd name="T38" fmla="*/ 1 w 117"/>
                  <a:gd name="T39" fmla="*/ 1 h 59"/>
                  <a:gd name="T40" fmla="*/ 1 w 117"/>
                  <a:gd name="T41" fmla="*/ 1 h 59"/>
                  <a:gd name="T42" fmla="*/ 2 w 117"/>
                  <a:gd name="T43" fmla="*/ 1 h 59"/>
                  <a:gd name="T44" fmla="*/ 2 w 117"/>
                  <a:gd name="T45" fmla="*/ 1 h 59"/>
                  <a:gd name="T46" fmla="*/ 2 w 117"/>
                  <a:gd name="T47" fmla="*/ 1 h 59"/>
                  <a:gd name="T48" fmla="*/ 2 w 117"/>
                  <a:gd name="T49" fmla="*/ 1 h 59"/>
                  <a:gd name="T50" fmla="*/ 2 w 117"/>
                  <a:gd name="T51" fmla="*/ 1 h 59"/>
                  <a:gd name="T52" fmla="*/ 2 w 117"/>
                  <a:gd name="T53" fmla="*/ 0 h 59"/>
                  <a:gd name="T54" fmla="*/ 2 w 117"/>
                  <a:gd name="T55" fmla="*/ 0 h 59"/>
                  <a:gd name="T56" fmla="*/ 2 w 117"/>
                  <a:gd name="T57" fmla="*/ 0 h 59"/>
                  <a:gd name="T58" fmla="*/ 2 w 117"/>
                  <a:gd name="T59" fmla="*/ 0 h 59"/>
                  <a:gd name="T60" fmla="*/ 2 w 117"/>
                  <a:gd name="T61" fmla="*/ 0 h 59"/>
                  <a:gd name="T62" fmla="*/ 2 w 117"/>
                  <a:gd name="T63" fmla="*/ 1 h 59"/>
                  <a:gd name="T64" fmla="*/ 2 w 117"/>
                  <a:gd name="T65" fmla="*/ 1 h 59"/>
                  <a:gd name="T66" fmla="*/ 2 w 117"/>
                  <a:gd name="T67" fmla="*/ 1 h 59"/>
                  <a:gd name="T68" fmla="*/ 2 w 117"/>
                  <a:gd name="T69" fmla="*/ 1 h 59"/>
                  <a:gd name="T70" fmla="*/ 2 w 117"/>
                  <a:gd name="T71" fmla="*/ 1 h 59"/>
                  <a:gd name="T72" fmla="*/ 2 w 117"/>
                  <a:gd name="T73" fmla="*/ 1 h 59"/>
                  <a:gd name="T74" fmla="*/ 2 w 117"/>
                  <a:gd name="T75" fmla="*/ 1 h 59"/>
                  <a:gd name="T76" fmla="*/ 2 w 117"/>
                  <a:gd name="T77" fmla="*/ 1 h 59"/>
                  <a:gd name="T78" fmla="*/ 2 w 117"/>
                  <a:gd name="T79" fmla="*/ 1 h 59"/>
                  <a:gd name="T80" fmla="*/ 2 w 117"/>
                  <a:gd name="T81" fmla="*/ 1 h 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"/>
                  <a:gd name="T124" fmla="*/ 0 h 59"/>
                  <a:gd name="T125" fmla="*/ 117 w 117"/>
                  <a:gd name="T126" fmla="*/ 59 h 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" h="59">
                    <a:moveTo>
                      <a:pt x="116" y="6"/>
                    </a:moveTo>
                    <a:lnTo>
                      <a:pt x="102" y="13"/>
                    </a:lnTo>
                    <a:lnTo>
                      <a:pt x="88" y="19"/>
                    </a:lnTo>
                    <a:lnTo>
                      <a:pt x="75" y="26"/>
                    </a:lnTo>
                    <a:lnTo>
                      <a:pt x="61" y="33"/>
                    </a:lnTo>
                    <a:lnTo>
                      <a:pt x="46" y="40"/>
                    </a:lnTo>
                    <a:lnTo>
                      <a:pt x="32" y="47"/>
                    </a:lnTo>
                    <a:lnTo>
                      <a:pt x="18" y="53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1" y="55"/>
                    </a:lnTo>
                    <a:lnTo>
                      <a:pt x="2" y="54"/>
                    </a:lnTo>
                    <a:lnTo>
                      <a:pt x="16" y="47"/>
                    </a:lnTo>
                    <a:lnTo>
                      <a:pt x="30" y="41"/>
                    </a:lnTo>
                    <a:lnTo>
                      <a:pt x="44" y="34"/>
                    </a:lnTo>
                    <a:lnTo>
                      <a:pt x="57" y="27"/>
                    </a:lnTo>
                    <a:lnTo>
                      <a:pt x="71" y="21"/>
                    </a:lnTo>
                    <a:lnTo>
                      <a:pt x="85" y="14"/>
                    </a:lnTo>
                    <a:lnTo>
                      <a:pt x="100" y="8"/>
                    </a:lnTo>
                    <a:lnTo>
                      <a:pt x="114" y="1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4"/>
                    </a:lnTo>
                    <a:lnTo>
                      <a:pt x="117" y="5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6" name="Freeform 318"/>
              <p:cNvSpPr>
                <a:spLocks/>
              </p:cNvSpPr>
              <p:nvPr/>
            </p:nvSpPr>
            <p:spPr bwMode="auto">
              <a:xfrm>
                <a:off x="193" y="583"/>
                <a:ext cx="681" cy="435"/>
              </a:xfrm>
              <a:custGeom>
                <a:avLst/>
                <a:gdLst>
                  <a:gd name="T0" fmla="*/ 2 w 1361"/>
                  <a:gd name="T1" fmla="*/ 4 h 869"/>
                  <a:gd name="T2" fmla="*/ 2 w 1361"/>
                  <a:gd name="T3" fmla="*/ 4 h 869"/>
                  <a:gd name="T4" fmla="*/ 3 w 1361"/>
                  <a:gd name="T5" fmla="*/ 4 h 869"/>
                  <a:gd name="T6" fmla="*/ 4 w 1361"/>
                  <a:gd name="T7" fmla="*/ 4 h 869"/>
                  <a:gd name="T8" fmla="*/ 6 w 1361"/>
                  <a:gd name="T9" fmla="*/ 6 h 869"/>
                  <a:gd name="T10" fmla="*/ 5 w 1361"/>
                  <a:gd name="T11" fmla="*/ 5 h 869"/>
                  <a:gd name="T12" fmla="*/ 4 w 1361"/>
                  <a:gd name="T13" fmla="*/ 4 h 869"/>
                  <a:gd name="T14" fmla="*/ 3 w 1361"/>
                  <a:gd name="T15" fmla="*/ 4 h 869"/>
                  <a:gd name="T16" fmla="*/ 4 w 1361"/>
                  <a:gd name="T17" fmla="*/ 4 h 869"/>
                  <a:gd name="T18" fmla="*/ 8 w 1361"/>
                  <a:gd name="T19" fmla="*/ 2 h 869"/>
                  <a:gd name="T20" fmla="*/ 9 w 1361"/>
                  <a:gd name="T21" fmla="*/ 1 h 869"/>
                  <a:gd name="T22" fmla="*/ 9 w 1361"/>
                  <a:gd name="T23" fmla="*/ 1 h 869"/>
                  <a:gd name="T24" fmla="*/ 9 w 1361"/>
                  <a:gd name="T25" fmla="*/ 1 h 869"/>
                  <a:gd name="T26" fmla="*/ 11 w 1361"/>
                  <a:gd name="T27" fmla="*/ 1 h 869"/>
                  <a:gd name="T28" fmla="*/ 11 w 1361"/>
                  <a:gd name="T29" fmla="*/ 1 h 869"/>
                  <a:gd name="T30" fmla="*/ 10 w 1361"/>
                  <a:gd name="T31" fmla="*/ 2 h 869"/>
                  <a:gd name="T32" fmla="*/ 9 w 1361"/>
                  <a:gd name="T33" fmla="*/ 2 h 869"/>
                  <a:gd name="T34" fmla="*/ 10 w 1361"/>
                  <a:gd name="T35" fmla="*/ 2 h 869"/>
                  <a:gd name="T36" fmla="*/ 11 w 1361"/>
                  <a:gd name="T37" fmla="*/ 1 h 869"/>
                  <a:gd name="T38" fmla="*/ 12 w 1361"/>
                  <a:gd name="T39" fmla="*/ 1 h 869"/>
                  <a:gd name="T40" fmla="*/ 10 w 1361"/>
                  <a:gd name="T41" fmla="*/ 2 h 869"/>
                  <a:gd name="T42" fmla="*/ 10 w 1361"/>
                  <a:gd name="T43" fmla="*/ 2 h 869"/>
                  <a:gd name="T44" fmla="*/ 11 w 1361"/>
                  <a:gd name="T45" fmla="*/ 2 h 869"/>
                  <a:gd name="T46" fmla="*/ 12 w 1361"/>
                  <a:gd name="T47" fmla="*/ 1 h 869"/>
                  <a:gd name="T48" fmla="*/ 12 w 1361"/>
                  <a:gd name="T49" fmla="*/ 1 h 869"/>
                  <a:gd name="T50" fmla="*/ 11 w 1361"/>
                  <a:gd name="T51" fmla="*/ 2 h 869"/>
                  <a:gd name="T52" fmla="*/ 10 w 1361"/>
                  <a:gd name="T53" fmla="*/ 2 h 869"/>
                  <a:gd name="T54" fmla="*/ 12 w 1361"/>
                  <a:gd name="T55" fmla="*/ 2 h 869"/>
                  <a:gd name="T56" fmla="*/ 13 w 1361"/>
                  <a:gd name="T57" fmla="*/ 2 h 869"/>
                  <a:gd name="T58" fmla="*/ 11 w 1361"/>
                  <a:gd name="T59" fmla="*/ 2 h 869"/>
                  <a:gd name="T60" fmla="*/ 11 w 1361"/>
                  <a:gd name="T61" fmla="*/ 3 h 869"/>
                  <a:gd name="T62" fmla="*/ 12 w 1361"/>
                  <a:gd name="T63" fmla="*/ 2 h 869"/>
                  <a:gd name="T64" fmla="*/ 13 w 1361"/>
                  <a:gd name="T65" fmla="*/ 2 h 869"/>
                  <a:gd name="T66" fmla="*/ 12 w 1361"/>
                  <a:gd name="T67" fmla="*/ 2 h 869"/>
                  <a:gd name="T68" fmla="*/ 11 w 1361"/>
                  <a:gd name="T69" fmla="*/ 3 h 869"/>
                  <a:gd name="T70" fmla="*/ 11 w 1361"/>
                  <a:gd name="T71" fmla="*/ 3 h 869"/>
                  <a:gd name="T72" fmla="*/ 13 w 1361"/>
                  <a:gd name="T73" fmla="*/ 2 h 869"/>
                  <a:gd name="T74" fmla="*/ 13 w 1361"/>
                  <a:gd name="T75" fmla="*/ 2 h 869"/>
                  <a:gd name="T76" fmla="*/ 11 w 1361"/>
                  <a:gd name="T77" fmla="*/ 3 h 869"/>
                  <a:gd name="T78" fmla="*/ 12 w 1361"/>
                  <a:gd name="T79" fmla="*/ 3 h 869"/>
                  <a:gd name="T80" fmla="*/ 13 w 1361"/>
                  <a:gd name="T81" fmla="*/ 2 h 869"/>
                  <a:gd name="T82" fmla="*/ 12 w 1361"/>
                  <a:gd name="T83" fmla="*/ 3 h 869"/>
                  <a:gd name="T84" fmla="*/ 12 w 1361"/>
                  <a:gd name="T85" fmla="*/ 3 h 869"/>
                  <a:gd name="T86" fmla="*/ 12 w 1361"/>
                  <a:gd name="T87" fmla="*/ 3 h 869"/>
                  <a:gd name="T88" fmla="*/ 14 w 1361"/>
                  <a:gd name="T89" fmla="*/ 3 h 869"/>
                  <a:gd name="T90" fmla="*/ 22 w 1361"/>
                  <a:gd name="T91" fmla="*/ 8 h 869"/>
                  <a:gd name="T92" fmla="*/ 13 w 1361"/>
                  <a:gd name="T93" fmla="*/ 12 h 869"/>
                  <a:gd name="T94" fmla="*/ 12 w 1361"/>
                  <a:gd name="T95" fmla="*/ 12 h 869"/>
                  <a:gd name="T96" fmla="*/ 9 w 1361"/>
                  <a:gd name="T97" fmla="*/ 9 h 869"/>
                  <a:gd name="T98" fmla="*/ 11 w 1361"/>
                  <a:gd name="T99" fmla="*/ 11 h 869"/>
                  <a:gd name="T100" fmla="*/ 13 w 1361"/>
                  <a:gd name="T101" fmla="*/ 13 h 869"/>
                  <a:gd name="T102" fmla="*/ 12 w 1361"/>
                  <a:gd name="T103" fmla="*/ 13 h 869"/>
                  <a:gd name="T104" fmla="*/ 11 w 1361"/>
                  <a:gd name="T105" fmla="*/ 14 h 869"/>
                  <a:gd name="T106" fmla="*/ 11 w 1361"/>
                  <a:gd name="T107" fmla="*/ 14 h 869"/>
                  <a:gd name="T108" fmla="*/ 9 w 1361"/>
                  <a:gd name="T109" fmla="*/ 13 h 869"/>
                  <a:gd name="T110" fmla="*/ 3 w 1361"/>
                  <a:gd name="T111" fmla="*/ 7 h 869"/>
                  <a:gd name="T112" fmla="*/ 0 w 1361"/>
                  <a:gd name="T113" fmla="*/ 5 h 869"/>
                  <a:gd name="T114" fmla="*/ 1 w 1361"/>
                  <a:gd name="T115" fmla="*/ 5 h 8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1"/>
                  <a:gd name="T175" fmla="*/ 0 h 869"/>
                  <a:gd name="T176" fmla="*/ 1361 w 1361"/>
                  <a:gd name="T177" fmla="*/ 869 h 8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1" h="869">
                    <a:moveTo>
                      <a:pt x="4" y="288"/>
                    </a:moveTo>
                    <a:lnTo>
                      <a:pt x="12" y="284"/>
                    </a:lnTo>
                    <a:lnTo>
                      <a:pt x="22" y="280"/>
                    </a:lnTo>
                    <a:lnTo>
                      <a:pt x="32" y="275"/>
                    </a:lnTo>
                    <a:lnTo>
                      <a:pt x="44" y="269"/>
                    </a:lnTo>
                    <a:lnTo>
                      <a:pt x="54" y="264"/>
                    </a:lnTo>
                    <a:lnTo>
                      <a:pt x="62" y="259"/>
                    </a:lnTo>
                    <a:lnTo>
                      <a:pt x="69" y="256"/>
                    </a:lnTo>
                    <a:lnTo>
                      <a:pt x="71" y="255"/>
                    </a:lnTo>
                    <a:lnTo>
                      <a:pt x="74" y="253"/>
                    </a:lnTo>
                    <a:lnTo>
                      <a:pt x="76" y="252"/>
                    </a:lnTo>
                    <a:lnTo>
                      <a:pt x="77" y="251"/>
                    </a:lnTo>
                    <a:lnTo>
                      <a:pt x="79" y="250"/>
                    </a:lnTo>
                    <a:lnTo>
                      <a:pt x="78" y="251"/>
                    </a:lnTo>
                    <a:lnTo>
                      <a:pt x="76" y="252"/>
                    </a:lnTo>
                    <a:lnTo>
                      <a:pt x="75" y="253"/>
                    </a:lnTo>
                    <a:lnTo>
                      <a:pt x="72" y="256"/>
                    </a:lnTo>
                    <a:lnTo>
                      <a:pt x="75" y="258"/>
                    </a:lnTo>
                    <a:lnTo>
                      <a:pt x="285" y="454"/>
                    </a:lnTo>
                    <a:lnTo>
                      <a:pt x="289" y="449"/>
                    </a:lnTo>
                    <a:lnTo>
                      <a:pt x="80" y="256"/>
                    </a:lnTo>
                    <a:lnTo>
                      <a:pt x="87" y="250"/>
                    </a:lnTo>
                    <a:lnTo>
                      <a:pt x="99" y="242"/>
                    </a:lnTo>
                    <a:lnTo>
                      <a:pt x="113" y="234"/>
                    </a:lnTo>
                    <a:lnTo>
                      <a:pt x="130" y="226"/>
                    </a:lnTo>
                    <a:lnTo>
                      <a:pt x="147" y="220"/>
                    </a:lnTo>
                    <a:lnTo>
                      <a:pt x="166" y="218"/>
                    </a:lnTo>
                    <a:lnTo>
                      <a:pt x="183" y="221"/>
                    </a:lnTo>
                    <a:lnTo>
                      <a:pt x="198" y="231"/>
                    </a:lnTo>
                    <a:lnTo>
                      <a:pt x="199" y="230"/>
                    </a:lnTo>
                    <a:lnTo>
                      <a:pt x="198" y="231"/>
                    </a:lnTo>
                    <a:lnTo>
                      <a:pt x="201" y="235"/>
                    </a:lnTo>
                    <a:lnTo>
                      <a:pt x="205" y="238"/>
                    </a:lnTo>
                    <a:lnTo>
                      <a:pt x="211" y="243"/>
                    </a:lnTo>
                    <a:lnTo>
                      <a:pt x="216" y="250"/>
                    </a:lnTo>
                    <a:lnTo>
                      <a:pt x="224" y="257"/>
                    </a:lnTo>
                    <a:lnTo>
                      <a:pt x="232" y="265"/>
                    </a:lnTo>
                    <a:lnTo>
                      <a:pt x="243" y="274"/>
                    </a:lnTo>
                    <a:lnTo>
                      <a:pt x="253" y="284"/>
                    </a:lnTo>
                    <a:lnTo>
                      <a:pt x="266" y="296"/>
                    </a:lnTo>
                    <a:lnTo>
                      <a:pt x="280" y="309"/>
                    </a:lnTo>
                    <a:lnTo>
                      <a:pt x="294" y="321"/>
                    </a:lnTo>
                    <a:lnTo>
                      <a:pt x="310" y="336"/>
                    </a:lnTo>
                    <a:lnTo>
                      <a:pt x="327" y="352"/>
                    </a:lnTo>
                    <a:lnTo>
                      <a:pt x="344" y="369"/>
                    </a:lnTo>
                    <a:lnTo>
                      <a:pt x="364" y="387"/>
                    </a:lnTo>
                    <a:lnTo>
                      <a:pt x="384" y="405"/>
                    </a:lnTo>
                    <a:lnTo>
                      <a:pt x="388" y="401"/>
                    </a:lnTo>
                    <a:lnTo>
                      <a:pt x="367" y="382"/>
                    </a:lnTo>
                    <a:lnTo>
                      <a:pt x="348" y="364"/>
                    </a:lnTo>
                    <a:lnTo>
                      <a:pt x="330" y="348"/>
                    </a:lnTo>
                    <a:lnTo>
                      <a:pt x="313" y="332"/>
                    </a:lnTo>
                    <a:lnTo>
                      <a:pt x="297" y="318"/>
                    </a:lnTo>
                    <a:lnTo>
                      <a:pt x="283" y="304"/>
                    </a:lnTo>
                    <a:lnTo>
                      <a:pt x="269" y="291"/>
                    </a:lnTo>
                    <a:lnTo>
                      <a:pt x="257" y="280"/>
                    </a:lnTo>
                    <a:lnTo>
                      <a:pt x="246" y="271"/>
                    </a:lnTo>
                    <a:lnTo>
                      <a:pt x="236" y="261"/>
                    </a:lnTo>
                    <a:lnTo>
                      <a:pt x="228" y="253"/>
                    </a:lnTo>
                    <a:lnTo>
                      <a:pt x="220" y="245"/>
                    </a:lnTo>
                    <a:lnTo>
                      <a:pt x="214" y="240"/>
                    </a:lnTo>
                    <a:lnTo>
                      <a:pt x="208" y="235"/>
                    </a:lnTo>
                    <a:lnTo>
                      <a:pt x="205" y="231"/>
                    </a:lnTo>
                    <a:lnTo>
                      <a:pt x="201" y="228"/>
                    </a:lnTo>
                    <a:lnTo>
                      <a:pt x="197" y="223"/>
                    </a:lnTo>
                    <a:lnTo>
                      <a:pt x="192" y="220"/>
                    </a:lnTo>
                    <a:lnTo>
                      <a:pt x="186" y="218"/>
                    </a:lnTo>
                    <a:lnTo>
                      <a:pt x="182" y="215"/>
                    </a:lnTo>
                    <a:lnTo>
                      <a:pt x="176" y="214"/>
                    </a:lnTo>
                    <a:lnTo>
                      <a:pt x="171" y="213"/>
                    </a:lnTo>
                    <a:lnTo>
                      <a:pt x="166" y="213"/>
                    </a:lnTo>
                    <a:lnTo>
                      <a:pt x="160" y="213"/>
                    </a:lnTo>
                    <a:lnTo>
                      <a:pt x="170" y="210"/>
                    </a:lnTo>
                    <a:lnTo>
                      <a:pt x="179" y="207"/>
                    </a:lnTo>
                    <a:lnTo>
                      <a:pt x="185" y="206"/>
                    </a:lnTo>
                    <a:lnTo>
                      <a:pt x="188" y="205"/>
                    </a:lnTo>
                    <a:lnTo>
                      <a:pt x="191" y="204"/>
                    </a:lnTo>
                    <a:lnTo>
                      <a:pt x="200" y="199"/>
                    </a:lnTo>
                    <a:lnTo>
                      <a:pt x="215" y="193"/>
                    </a:lnTo>
                    <a:lnTo>
                      <a:pt x="235" y="184"/>
                    </a:lnTo>
                    <a:lnTo>
                      <a:pt x="259" y="174"/>
                    </a:lnTo>
                    <a:lnTo>
                      <a:pt x="285" y="162"/>
                    </a:lnTo>
                    <a:lnTo>
                      <a:pt x="317" y="148"/>
                    </a:lnTo>
                    <a:lnTo>
                      <a:pt x="349" y="135"/>
                    </a:lnTo>
                    <a:lnTo>
                      <a:pt x="382" y="120"/>
                    </a:lnTo>
                    <a:lnTo>
                      <a:pt x="417" y="105"/>
                    </a:lnTo>
                    <a:lnTo>
                      <a:pt x="452" y="90"/>
                    </a:lnTo>
                    <a:lnTo>
                      <a:pt x="487" y="75"/>
                    </a:lnTo>
                    <a:lnTo>
                      <a:pt x="520" y="60"/>
                    </a:lnTo>
                    <a:lnTo>
                      <a:pt x="553" y="46"/>
                    </a:lnTo>
                    <a:lnTo>
                      <a:pt x="581" y="33"/>
                    </a:lnTo>
                    <a:lnTo>
                      <a:pt x="608" y="22"/>
                    </a:lnTo>
                    <a:lnTo>
                      <a:pt x="601" y="25"/>
                    </a:lnTo>
                    <a:lnTo>
                      <a:pt x="594" y="27"/>
                    </a:lnTo>
                    <a:lnTo>
                      <a:pt x="587" y="31"/>
                    </a:lnTo>
                    <a:lnTo>
                      <a:pt x="580" y="34"/>
                    </a:lnTo>
                    <a:lnTo>
                      <a:pt x="573" y="38"/>
                    </a:lnTo>
                    <a:lnTo>
                      <a:pt x="566" y="41"/>
                    </a:lnTo>
                    <a:lnTo>
                      <a:pt x="561" y="44"/>
                    </a:lnTo>
                    <a:lnTo>
                      <a:pt x="554" y="47"/>
                    </a:lnTo>
                    <a:lnTo>
                      <a:pt x="553" y="47"/>
                    </a:lnTo>
                    <a:lnTo>
                      <a:pt x="550" y="49"/>
                    </a:lnTo>
                    <a:lnTo>
                      <a:pt x="549" y="52"/>
                    </a:lnTo>
                    <a:lnTo>
                      <a:pt x="549" y="55"/>
                    </a:lnTo>
                    <a:lnTo>
                      <a:pt x="549" y="59"/>
                    </a:lnTo>
                    <a:lnTo>
                      <a:pt x="551" y="61"/>
                    </a:lnTo>
                    <a:lnTo>
                      <a:pt x="554" y="62"/>
                    </a:lnTo>
                    <a:lnTo>
                      <a:pt x="557" y="62"/>
                    </a:lnTo>
                    <a:lnTo>
                      <a:pt x="561" y="62"/>
                    </a:lnTo>
                    <a:lnTo>
                      <a:pt x="575" y="55"/>
                    </a:lnTo>
                    <a:lnTo>
                      <a:pt x="588" y="49"/>
                    </a:lnTo>
                    <a:lnTo>
                      <a:pt x="602" y="42"/>
                    </a:lnTo>
                    <a:lnTo>
                      <a:pt x="617" y="36"/>
                    </a:lnTo>
                    <a:lnTo>
                      <a:pt x="631" y="29"/>
                    </a:lnTo>
                    <a:lnTo>
                      <a:pt x="645" y="22"/>
                    </a:lnTo>
                    <a:lnTo>
                      <a:pt x="659" y="16"/>
                    </a:lnTo>
                    <a:lnTo>
                      <a:pt x="672" y="9"/>
                    </a:lnTo>
                    <a:lnTo>
                      <a:pt x="672" y="8"/>
                    </a:lnTo>
                    <a:lnTo>
                      <a:pt x="675" y="7"/>
                    </a:lnTo>
                    <a:lnTo>
                      <a:pt x="676" y="4"/>
                    </a:lnTo>
                    <a:lnTo>
                      <a:pt x="677" y="2"/>
                    </a:lnTo>
                    <a:lnTo>
                      <a:pt x="677" y="0"/>
                    </a:lnTo>
                    <a:lnTo>
                      <a:pt x="693" y="11"/>
                    </a:lnTo>
                    <a:lnTo>
                      <a:pt x="692" y="11"/>
                    </a:lnTo>
                    <a:lnTo>
                      <a:pt x="691" y="11"/>
                    </a:lnTo>
                    <a:lnTo>
                      <a:pt x="691" y="12"/>
                    </a:lnTo>
                    <a:lnTo>
                      <a:pt x="691" y="11"/>
                    </a:lnTo>
                    <a:lnTo>
                      <a:pt x="677" y="18"/>
                    </a:lnTo>
                    <a:lnTo>
                      <a:pt x="662" y="25"/>
                    </a:lnTo>
                    <a:lnTo>
                      <a:pt x="648" y="32"/>
                    </a:lnTo>
                    <a:lnTo>
                      <a:pt x="634" y="39"/>
                    </a:lnTo>
                    <a:lnTo>
                      <a:pt x="621" y="46"/>
                    </a:lnTo>
                    <a:lnTo>
                      <a:pt x="607" y="53"/>
                    </a:lnTo>
                    <a:lnTo>
                      <a:pt x="593" y="59"/>
                    </a:lnTo>
                    <a:lnTo>
                      <a:pt x="579" y="66"/>
                    </a:lnTo>
                    <a:lnTo>
                      <a:pt x="578" y="67"/>
                    </a:lnTo>
                    <a:lnTo>
                      <a:pt x="579" y="67"/>
                    </a:lnTo>
                    <a:lnTo>
                      <a:pt x="578" y="67"/>
                    </a:lnTo>
                    <a:lnTo>
                      <a:pt x="576" y="68"/>
                    </a:lnTo>
                    <a:lnTo>
                      <a:pt x="575" y="69"/>
                    </a:lnTo>
                    <a:lnTo>
                      <a:pt x="573" y="70"/>
                    </a:lnTo>
                    <a:lnTo>
                      <a:pt x="573" y="71"/>
                    </a:lnTo>
                    <a:lnTo>
                      <a:pt x="573" y="74"/>
                    </a:lnTo>
                    <a:lnTo>
                      <a:pt x="573" y="75"/>
                    </a:lnTo>
                    <a:lnTo>
                      <a:pt x="575" y="77"/>
                    </a:lnTo>
                    <a:lnTo>
                      <a:pt x="576" y="78"/>
                    </a:lnTo>
                    <a:lnTo>
                      <a:pt x="577" y="79"/>
                    </a:lnTo>
                    <a:lnTo>
                      <a:pt x="578" y="80"/>
                    </a:lnTo>
                    <a:lnTo>
                      <a:pt x="579" y="82"/>
                    </a:lnTo>
                    <a:lnTo>
                      <a:pt x="580" y="82"/>
                    </a:lnTo>
                    <a:lnTo>
                      <a:pt x="583" y="82"/>
                    </a:lnTo>
                    <a:lnTo>
                      <a:pt x="584" y="82"/>
                    </a:lnTo>
                    <a:lnTo>
                      <a:pt x="585" y="80"/>
                    </a:lnTo>
                    <a:lnTo>
                      <a:pt x="624" y="62"/>
                    </a:lnTo>
                    <a:lnTo>
                      <a:pt x="698" y="26"/>
                    </a:lnTo>
                    <a:lnTo>
                      <a:pt x="699" y="25"/>
                    </a:lnTo>
                    <a:lnTo>
                      <a:pt x="700" y="24"/>
                    </a:lnTo>
                    <a:lnTo>
                      <a:pt x="701" y="23"/>
                    </a:lnTo>
                    <a:lnTo>
                      <a:pt x="702" y="22"/>
                    </a:lnTo>
                    <a:lnTo>
                      <a:pt x="702" y="21"/>
                    </a:lnTo>
                    <a:lnTo>
                      <a:pt x="702" y="19"/>
                    </a:lnTo>
                    <a:lnTo>
                      <a:pt x="702" y="18"/>
                    </a:lnTo>
                    <a:lnTo>
                      <a:pt x="702" y="17"/>
                    </a:lnTo>
                    <a:lnTo>
                      <a:pt x="718" y="29"/>
                    </a:lnTo>
                    <a:lnTo>
                      <a:pt x="717" y="30"/>
                    </a:lnTo>
                    <a:lnTo>
                      <a:pt x="716" y="30"/>
                    </a:lnTo>
                    <a:lnTo>
                      <a:pt x="714" y="31"/>
                    </a:lnTo>
                    <a:lnTo>
                      <a:pt x="700" y="38"/>
                    </a:lnTo>
                    <a:lnTo>
                      <a:pt x="686" y="44"/>
                    </a:lnTo>
                    <a:lnTo>
                      <a:pt x="672" y="51"/>
                    </a:lnTo>
                    <a:lnTo>
                      <a:pt x="659" y="57"/>
                    </a:lnTo>
                    <a:lnTo>
                      <a:pt x="644" y="64"/>
                    </a:lnTo>
                    <a:lnTo>
                      <a:pt x="630" y="71"/>
                    </a:lnTo>
                    <a:lnTo>
                      <a:pt x="616" y="78"/>
                    </a:lnTo>
                    <a:lnTo>
                      <a:pt x="602" y="85"/>
                    </a:lnTo>
                    <a:lnTo>
                      <a:pt x="601" y="86"/>
                    </a:lnTo>
                    <a:lnTo>
                      <a:pt x="600" y="87"/>
                    </a:lnTo>
                    <a:lnTo>
                      <a:pt x="599" y="90"/>
                    </a:lnTo>
                    <a:lnTo>
                      <a:pt x="598" y="91"/>
                    </a:lnTo>
                    <a:lnTo>
                      <a:pt x="598" y="92"/>
                    </a:lnTo>
                    <a:lnTo>
                      <a:pt x="598" y="93"/>
                    </a:lnTo>
                    <a:lnTo>
                      <a:pt x="598" y="94"/>
                    </a:lnTo>
                    <a:lnTo>
                      <a:pt x="599" y="95"/>
                    </a:lnTo>
                    <a:lnTo>
                      <a:pt x="600" y="98"/>
                    </a:lnTo>
                    <a:lnTo>
                      <a:pt x="602" y="99"/>
                    </a:lnTo>
                    <a:lnTo>
                      <a:pt x="606" y="100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24" y="93"/>
                    </a:lnTo>
                    <a:lnTo>
                      <a:pt x="638" y="86"/>
                    </a:lnTo>
                    <a:lnTo>
                      <a:pt x="653" y="79"/>
                    </a:lnTo>
                    <a:lnTo>
                      <a:pt x="667" y="72"/>
                    </a:lnTo>
                    <a:lnTo>
                      <a:pt x="680" y="66"/>
                    </a:lnTo>
                    <a:lnTo>
                      <a:pt x="695" y="59"/>
                    </a:lnTo>
                    <a:lnTo>
                      <a:pt x="709" y="52"/>
                    </a:lnTo>
                    <a:lnTo>
                      <a:pt x="723" y="45"/>
                    </a:lnTo>
                    <a:lnTo>
                      <a:pt x="724" y="45"/>
                    </a:lnTo>
                    <a:lnTo>
                      <a:pt x="725" y="44"/>
                    </a:lnTo>
                    <a:lnTo>
                      <a:pt x="727" y="42"/>
                    </a:lnTo>
                    <a:lnTo>
                      <a:pt x="727" y="40"/>
                    </a:lnTo>
                    <a:lnTo>
                      <a:pt x="728" y="39"/>
                    </a:lnTo>
                    <a:lnTo>
                      <a:pt x="728" y="38"/>
                    </a:lnTo>
                    <a:lnTo>
                      <a:pt x="728" y="37"/>
                    </a:lnTo>
                    <a:lnTo>
                      <a:pt x="727" y="36"/>
                    </a:lnTo>
                    <a:lnTo>
                      <a:pt x="744" y="47"/>
                    </a:lnTo>
                    <a:lnTo>
                      <a:pt x="743" y="47"/>
                    </a:lnTo>
                    <a:lnTo>
                      <a:pt x="742" y="47"/>
                    </a:lnTo>
                    <a:lnTo>
                      <a:pt x="740" y="48"/>
                    </a:lnTo>
                    <a:lnTo>
                      <a:pt x="742" y="48"/>
                    </a:lnTo>
                    <a:lnTo>
                      <a:pt x="740" y="48"/>
                    </a:lnTo>
                    <a:lnTo>
                      <a:pt x="727" y="55"/>
                    </a:lnTo>
                    <a:lnTo>
                      <a:pt x="712" y="62"/>
                    </a:lnTo>
                    <a:lnTo>
                      <a:pt x="698" y="69"/>
                    </a:lnTo>
                    <a:lnTo>
                      <a:pt x="684" y="76"/>
                    </a:lnTo>
                    <a:lnTo>
                      <a:pt x="669" y="83"/>
                    </a:lnTo>
                    <a:lnTo>
                      <a:pt x="655" y="90"/>
                    </a:lnTo>
                    <a:lnTo>
                      <a:pt x="640" y="95"/>
                    </a:lnTo>
                    <a:lnTo>
                      <a:pt x="626" y="102"/>
                    </a:lnTo>
                    <a:lnTo>
                      <a:pt x="624" y="105"/>
                    </a:lnTo>
                    <a:lnTo>
                      <a:pt x="623" y="107"/>
                    </a:lnTo>
                    <a:lnTo>
                      <a:pt x="622" y="110"/>
                    </a:lnTo>
                    <a:lnTo>
                      <a:pt x="623" y="114"/>
                    </a:lnTo>
                    <a:lnTo>
                      <a:pt x="625" y="116"/>
                    </a:lnTo>
                    <a:lnTo>
                      <a:pt x="629" y="117"/>
                    </a:lnTo>
                    <a:lnTo>
                      <a:pt x="631" y="117"/>
                    </a:lnTo>
                    <a:lnTo>
                      <a:pt x="634" y="116"/>
                    </a:lnTo>
                    <a:lnTo>
                      <a:pt x="634" y="117"/>
                    </a:lnTo>
                    <a:lnTo>
                      <a:pt x="651" y="109"/>
                    </a:lnTo>
                    <a:lnTo>
                      <a:pt x="668" y="101"/>
                    </a:lnTo>
                    <a:lnTo>
                      <a:pt x="687" y="92"/>
                    </a:lnTo>
                    <a:lnTo>
                      <a:pt x="706" y="83"/>
                    </a:lnTo>
                    <a:lnTo>
                      <a:pt x="722" y="76"/>
                    </a:lnTo>
                    <a:lnTo>
                      <a:pt x="736" y="69"/>
                    </a:lnTo>
                    <a:lnTo>
                      <a:pt x="745" y="64"/>
                    </a:lnTo>
                    <a:lnTo>
                      <a:pt x="748" y="63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6"/>
                    </a:lnTo>
                    <a:lnTo>
                      <a:pt x="753" y="53"/>
                    </a:lnTo>
                    <a:lnTo>
                      <a:pt x="770" y="66"/>
                    </a:lnTo>
                    <a:lnTo>
                      <a:pt x="769" y="66"/>
                    </a:lnTo>
                    <a:lnTo>
                      <a:pt x="768" y="66"/>
                    </a:lnTo>
                    <a:lnTo>
                      <a:pt x="767" y="66"/>
                    </a:lnTo>
                    <a:lnTo>
                      <a:pt x="766" y="67"/>
                    </a:lnTo>
                    <a:lnTo>
                      <a:pt x="708" y="94"/>
                    </a:lnTo>
                    <a:lnTo>
                      <a:pt x="651" y="121"/>
                    </a:lnTo>
                    <a:lnTo>
                      <a:pt x="652" y="121"/>
                    </a:lnTo>
                    <a:lnTo>
                      <a:pt x="649" y="122"/>
                    </a:lnTo>
                    <a:lnTo>
                      <a:pt x="647" y="124"/>
                    </a:lnTo>
                    <a:lnTo>
                      <a:pt x="647" y="128"/>
                    </a:lnTo>
                    <a:lnTo>
                      <a:pt x="647" y="131"/>
                    </a:lnTo>
                    <a:lnTo>
                      <a:pt x="647" y="132"/>
                    </a:lnTo>
                    <a:lnTo>
                      <a:pt x="649" y="135"/>
                    </a:lnTo>
                    <a:lnTo>
                      <a:pt x="652" y="136"/>
                    </a:lnTo>
                    <a:lnTo>
                      <a:pt x="655" y="136"/>
                    </a:lnTo>
                    <a:lnTo>
                      <a:pt x="659" y="136"/>
                    </a:lnTo>
                    <a:lnTo>
                      <a:pt x="670" y="130"/>
                    </a:lnTo>
                    <a:lnTo>
                      <a:pt x="682" y="124"/>
                    </a:lnTo>
                    <a:lnTo>
                      <a:pt x="692" y="120"/>
                    </a:lnTo>
                    <a:lnTo>
                      <a:pt x="704" y="114"/>
                    </a:lnTo>
                    <a:lnTo>
                      <a:pt x="715" y="109"/>
                    </a:lnTo>
                    <a:lnTo>
                      <a:pt x="727" y="104"/>
                    </a:lnTo>
                    <a:lnTo>
                      <a:pt x="738" y="99"/>
                    </a:lnTo>
                    <a:lnTo>
                      <a:pt x="750" y="93"/>
                    </a:lnTo>
                    <a:lnTo>
                      <a:pt x="774" y="82"/>
                    </a:lnTo>
                    <a:lnTo>
                      <a:pt x="776" y="79"/>
                    </a:lnTo>
                    <a:lnTo>
                      <a:pt x="777" y="77"/>
                    </a:lnTo>
                    <a:lnTo>
                      <a:pt x="777" y="74"/>
                    </a:lnTo>
                    <a:lnTo>
                      <a:pt x="777" y="71"/>
                    </a:lnTo>
                    <a:lnTo>
                      <a:pt x="796" y="84"/>
                    </a:lnTo>
                    <a:lnTo>
                      <a:pt x="795" y="84"/>
                    </a:lnTo>
                    <a:lnTo>
                      <a:pt x="793" y="84"/>
                    </a:lnTo>
                    <a:lnTo>
                      <a:pt x="792" y="84"/>
                    </a:lnTo>
                    <a:lnTo>
                      <a:pt x="791" y="85"/>
                    </a:lnTo>
                    <a:lnTo>
                      <a:pt x="791" y="84"/>
                    </a:lnTo>
                    <a:lnTo>
                      <a:pt x="782" y="89"/>
                    </a:lnTo>
                    <a:lnTo>
                      <a:pt x="773" y="92"/>
                    </a:lnTo>
                    <a:lnTo>
                      <a:pt x="763" y="97"/>
                    </a:lnTo>
                    <a:lnTo>
                      <a:pt x="755" y="101"/>
                    </a:lnTo>
                    <a:lnTo>
                      <a:pt x="746" y="106"/>
                    </a:lnTo>
                    <a:lnTo>
                      <a:pt x="737" y="109"/>
                    </a:lnTo>
                    <a:lnTo>
                      <a:pt x="728" y="114"/>
                    </a:lnTo>
                    <a:lnTo>
                      <a:pt x="718" y="119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2" y="142"/>
                    </a:lnTo>
                    <a:lnTo>
                      <a:pt x="671" y="144"/>
                    </a:lnTo>
                    <a:lnTo>
                      <a:pt x="671" y="147"/>
                    </a:lnTo>
                    <a:lnTo>
                      <a:pt x="671" y="150"/>
                    </a:lnTo>
                    <a:lnTo>
                      <a:pt x="671" y="151"/>
                    </a:lnTo>
                    <a:lnTo>
                      <a:pt x="674" y="153"/>
                    </a:lnTo>
                    <a:lnTo>
                      <a:pt x="677" y="154"/>
                    </a:lnTo>
                    <a:lnTo>
                      <a:pt x="679" y="155"/>
                    </a:lnTo>
                    <a:lnTo>
                      <a:pt x="683" y="154"/>
                    </a:lnTo>
                    <a:lnTo>
                      <a:pt x="727" y="134"/>
                    </a:lnTo>
                    <a:lnTo>
                      <a:pt x="736" y="129"/>
                    </a:lnTo>
                    <a:lnTo>
                      <a:pt x="744" y="125"/>
                    </a:lnTo>
                    <a:lnTo>
                      <a:pt x="753" y="121"/>
                    </a:lnTo>
                    <a:lnTo>
                      <a:pt x="762" y="116"/>
                    </a:lnTo>
                    <a:lnTo>
                      <a:pt x="771" y="112"/>
                    </a:lnTo>
                    <a:lnTo>
                      <a:pt x="781" y="108"/>
                    </a:lnTo>
                    <a:lnTo>
                      <a:pt x="790" y="104"/>
                    </a:lnTo>
                    <a:lnTo>
                      <a:pt x="799" y="100"/>
                    </a:lnTo>
                    <a:lnTo>
                      <a:pt x="799" y="99"/>
                    </a:lnTo>
                    <a:lnTo>
                      <a:pt x="801" y="98"/>
                    </a:lnTo>
                    <a:lnTo>
                      <a:pt x="803" y="95"/>
                    </a:lnTo>
                    <a:lnTo>
                      <a:pt x="803" y="92"/>
                    </a:lnTo>
                    <a:lnTo>
                      <a:pt x="803" y="89"/>
                    </a:lnTo>
                    <a:lnTo>
                      <a:pt x="820" y="101"/>
                    </a:lnTo>
                    <a:lnTo>
                      <a:pt x="819" y="101"/>
                    </a:lnTo>
                    <a:lnTo>
                      <a:pt x="818" y="101"/>
                    </a:lnTo>
                    <a:lnTo>
                      <a:pt x="816" y="102"/>
                    </a:lnTo>
                    <a:lnTo>
                      <a:pt x="758" y="130"/>
                    </a:lnTo>
                    <a:lnTo>
                      <a:pt x="700" y="158"/>
                    </a:lnTo>
                    <a:lnTo>
                      <a:pt x="698" y="159"/>
                    </a:lnTo>
                    <a:lnTo>
                      <a:pt x="697" y="161"/>
                    </a:lnTo>
                    <a:lnTo>
                      <a:pt x="695" y="165"/>
                    </a:lnTo>
                    <a:lnTo>
                      <a:pt x="695" y="169"/>
                    </a:lnTo>
                    <a:lnTo>
                      <a:pt x="698" y="172"/>
                    </a:lnTo>
                    <a:lnTo>
                      <a:pt x="700" y="173"/>
                    </a:lnTo>
                    <a:lnTo>
                      <a:pt x="704" y="174"/>
                    </a:lnTo>
                    <a:lnTo>
                      <a:pt x="707" y="174"/>
                    </a:lnTo>
                    <a:lnTo>
                      <a:pt x="707" y="173"/>
                    </a:lnTo>
                    <a:lnTo>
                      <a:pt x="766" y="145"/>
                    </a:lnTo>
                    <a:lnTo>
                      <a:pt x="823" y="117"/>
                    </a:lnTo>
                    <a:lnTo>
                      <a:pt x="824" y="116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28" y="109"/>
                    </a:lnTo>
                    <a:lnTo>
                      <a:pt x="828" y="107"/>
                    </a:lnTo>
                    <a:lnTo>
                      <a:pt x="845" y="120"/>
                    </a:lnTo>
                    <a:lnTo>
                      <a:pt x="844" y="120"/>
                    </a:lnTo>
                    <a:lnTo>
                      <a:pt x="843" y="120"/>
                    </a:lnTo>
                    <a:lnTo>
                      <a:pt x="842" y="120"/>
                    </a:lnTo>
                    <a:lnTo>
                      <a:pt x="783" y="148"/>
                    </a:lnTo>
                    <a:lnTo>
                      <a:pt x="724" y="176"/>
                    </a:lnTo>
                    <a:lnTo>
                      <a:pt x="723" y="177"/>
                    </a:lnTo>
                    <a:lnTo>
                      <a:pt x="722" y="178"/>
                    </a:lnTo>
                    <a:lnTo>
                      <a:pt x="721" y="181"/>
                    </a:lnTo>
                    <a:lnTo>
                      <a:pt x="720" y="182"/>
                    </a:lnTo>
                    <a:lnTo>
                      <a:pt x="720" y="183"/>
                    </a:lnTo>
                    <a:lnTo>
                      <a:pt x="720" y="184"/>
                    </a:lnTo>
                    <a:lnTo>
                      <a:pt x="720" y="187"/>
                    </a:lnTo>
                    <a:lnTo>
                      <a:pt x="721" y="188"/>
                    </a:lnTo>
                    <a:lnTo>
                      <a:pt x="722" y="189"/>
                    </a:lnTo>
                    <a:lnTo>
                      <a:pt x="723" y="190"/>
                    </a:lnTo>
                    <a:lnTo>
                      <a:pt x="724" y="191"/>
                    </a:lnTo>
                    <a:lnTo>
                      <a:pt x="725" y="192"/>
                    </a:lnTo>
                    <a:lnTo>
                      <a:pt x="728" y="192"/>
                    </a:lnTo>
                    <a:lnTo>
                      <a:pt x="729" y="192"/>
                    </a:lnTo>
                    <a:lnTo>
                      <a:pt x="731" y="192"/>
                    </a:lnTo>
                    <a:lnTo>
                      <a:pt x="732" y="191"/>
                    </a:lnTo>
                    <a:lnTo>
                      <a:pt x="747" y="184"/>
                    </a:lnTo>
                    <a:lnTo>
                      <a:pt x="761" y="177"/>
                    </a:lnTo>
                    <a:lnTo>
                      <a:pt x="776" y="170"/>
                    </a:lnTo>
                    <a:lnTo>
                      <a:pt x="791" y="163"/>
                    </a:lnTo>
                    <a:lnTo>
                      <a:pt x="806" y="157"/>
                    </a:lnTo>
                    <a:lnTo>
                      <a:pt x="820" y="150"/>
                    </a:lnTo>
                    <a:lnTo>
                      <a:pt x="835" y="142"/>
                    </a:lnTo>
                    <a:lnTo>
                      <a:pt x="849" y="135"/>
                    </a:lnTo>
                    <a:lnTo>
                      <a:pt x="850" y="135"/>
                    </a:lnTo>
                    <a:lnTo>
                      <a:pt x="851" y="132"/>
                    </a:lnTo>
                    <a:lnTo>
                      <a:pt x="853" y="130"/>
                    </a:lnTo>
                    <a:lnTo>
                      <a:pt x="853" y="127"/>
                    </a:lnTo>
                    <a:lnTo>
                      <a:pt x="853" y="124"/>
                    </a:lnTo>
                    <a:lnTo>
                      <a:pt x="1093" y="295"/>
                    </a:lnTo>
                    <a:lnTo>
                      <a:pt x="1346" y="482"/>
                    </a:lnTo>
                    <a:lnTo>
                      <a:pt x="1347" y="482"/>
                    </a:lnTo>
                    <a:lnTo>
                      <a:pt x="1348" y="482"/>
                    </a:lnTo>
                    <a:lnTo>
                      <a:pt x="1350" y="482"/>
                    </a:lnTo>
                    <a:lnTo>
                      <a:pt x="1353" y="482"/>
                    </a:lnTo>
                    <a:lnTo>
                      <a:pt x="1357" y="482"/>
                    </a:lnTo>
                    <a:lnTo>
                      <a:pt x="1361" y="485"/>
                    </a:lnTo>
                    <a:lnTo>
                      <a:pt x="845" y="763"/>
                    </a:lnTo>
                    <a:lnTo>
                      <a:pt x="842" y="763"/>
                    </a:lnTo>
                    <a:lnTo>
                      <a:pt x="838" y="763"/>
                    </a:lnTo>
                    <a:lnTo>
                      <a:pt x="833" y="764"/>
                    </a:lnTo>
                    <a:lnTo>
                      <a:pt x="827" y="764"/>
                    </a:lnTo>
                    <a:lnTo>
                      <a:pt x="819" y="765"/>
                    </a:lnTo>
                    <a:lnTo>
                      <a:pt x="811" y="766"/>
                    </a:lnTo>
                    <a:lnTo>
                      <a:pt x="803" y="768"/>
                    </a:lnTo>
                    <a:lnTo>
                      <a:pt x="793" y="771"/>
                    </a:lnTo>
                    <a:lnTo>
                      <a:pt x="789" y="767"/>
                    </a:lnTo>
                    <a:lnTo>
                      <a:pt x="783" y="762"/>
                    </a:lnTo>
                    <a:lnTo>
                      <a:pt x="775" y="753"/>
                    </a:lnTo>
                    <a:lnTo>
                      <a:pt x="765" y="744"/>
                    </a:lnTo>
                    <a:lnTo>
                      <a:pt x="752" y="734"/>
                    </a:lnTo>
                    <a:lnTo>
                      <a:pt x="739" y="722"/>
                    </a:lnTo>
                    <a:lnTo>
                      <a:pt x="724" y="709"/>
                    </a:lnTo>
                    <a:lnTo>
                      <a:pt x="708" y="694"/>
                    </a:lnTo>
                    <a:lnTo>
                      <a:pt x="691" y="679"/>
                    </a:lnTo>
                    <a:lnTo>
                      <a:pt x="672" y="661"/>
                    </a:lnTo>
                    <a:lnTo>
                      <a:pt x="653" y="644"/>
                    </a:lnTo>
                    <a:lnTo>
                      <a:pt x="632" y="626"/>
                    </a:lnTo>
                    <a:lnTo>
                      <a:pt x="611" y="606"/>
                    </a:lnTo>
                    <a:lnTo>
                      <a:pt x="589" y="586"/>
                    </a:lnTo>
                    <a:lnTo>
                      <a:pt x="568" y="567"/>
                    </a:lnTo>
                    <a:lnTo>
                      <a:pt x="546" y="546"/>
                    </a:lnTo>
                    <a:lnTo>
                      <a:pt x="542" y="550"/>
                    </a:lnTo>
                    <a:lnTo>
                      <a:pt x="564" y="569"/>
                    </a:lnTo>
                    <a:lnTo>
                      <a:pt x="585" y="589"/>
                    </a:lnTo>
                    <a:lnTo>
                      <a:pt x="606" y="608"/>
                    </a:lnTo>
                    <a:lnTo>
                      <a:pt x="626" y="627"/>
                    </a:lnTo>
                    <a:lnTo>
                      <a:pt x="646" y="644"/>
                    </a:lnTo>
                    <a:lnTo>
                      <a:pt x="664" y="661"/>
                    </a:lnTo>
                    <a:lnTo>
                      <a:pt x="683" y="677"/>
                    </a:lnTo>
                    <a:lnTo>
                      <a:pt x="700" y="694"/>
                    </a:lnTo>
                    <a:lnTo>
                      <a:pt x="715" y="707"/>
                    </a:lnTo>
                    <a:lnTo>
                      <a:pt x="730" y="721"/>
                    </a:lnTo>
                    <a:lnTo>
                      <a:pt x="744" y="734"/>
                    </a:lnTo>
                    <a:lnTo>
                      <a:pt x="755" y="744"/>
                    </a:lnTo>
                    <a:lnTo>
                      <a:pt x="766" y="753"/>
                    </a:lnTo>
                    <a:lnTo>
                      <a:pt x="775" y="762"/>
                    </a:lnTo>
                    <a:lnTo>
                      <a:pt x="782" y="768"/>
                    </a:lnTo>
                    <a:lnTo>
                      <a:pt x="788" y="773"/>
                    </a:lnTo>
                    <a:lnTo>
                      <a:pt x="780" y="775"/>
                    </a:lnTo>
                    <a:lnTo>
                      <a:pt x="771" y="779"/>
                    </a:lnTo>
                    <a:lnTo>
                      <a:pt x="763" y="782"/>
                    </a:lnTo>
                    <a:lnTo>
                      <a:pt x="756" y="787"/>
                    </a:lnTo>
                    <a:lnTo>
                      <a:pt x="747" y="794"/>
                    </a:lnTo>
                    <a:lnTo>
                      <a:pt x="739" y="801"/>
                    </a:lnTo>
                    <a:lnTo>
                      <a:pt x="731" y="806"/>
                    </a:lnTo>
                    <a:lnTo>
                      <a:pt x="723" y="813"/>
                    </a:lnTo>
                    <a:lnTo>
                      <a:pt x="717" y="819"/>
                    </a:lnTo>
                    <a:lnTo>
                      <a:pt x="712" y="825"/>
                    </a:lnTo>
                    <a:lnTo>
                      <a:pt x="707" y="831"/>
                    </a:lnTo>
                    <a:lnTo>
                      <a:pt x="704" y="834"/>
                    </a:lnTo>
                    <a:lnTo>
                      <a:pt x="443" y="592"/>
                    </a:lnTo>
                    <a:lnTo>
                      <a:pt x="439" y="596"/>
                    </a:lnTo>
                    <a:lnTo>
                      <a:pt x="701" y="839"/>
                    </a:lnTo>
                    <a:lnTo>
                      <a:pt x="700" y="839"/>
                    </a:lnTo>
                    <a:lnTo>
                      <a:pt x="692" y="842"/>
                    </a:lnTo>
                    <a:lnTo>
                      <a:pt x="685" y="846"/>
                    </a:lnTo>
                    <a:lnTo>
                      <a:pt x="677" y="849"/>
                    </a:lnTo>
                    <a:lnTo>
                      <a:pt x="670" y="854"/>
                    </a:lnTo>
                    <a:lnTo>
                      <a:pt x="668" y="855"/>
                    </a:lnTo>
                    <a:lnTo>
                      <a:pt x="666" y="856"/>
                    </a:lnTo>
                    <a:lnTo>
                      <a:pt x="662" y="858"/>
                    </a:lnTo>
                    <a:lnTo>
                      <a:pt x="660" y="860"/>
                    </a:lnTo>
                    <a:lnTo>
                      <a:pt x="649" y="864"/>
                    </a:lnTo>
                    <a:lnTo>
                      <a:pt x="641" y="868"/>
                    </a:lnTo>
                    <a:lnTo>
                      <a:pt x="633" y="869"/>
                    </a:lnTo>
                    <a:lnTo>
                      <a:pt x="626" y="868"/>
                    </a:lnTo>
                    <a:lnTo>
                      <a:pt x="619" y="864"/>
                    </a:lnTo>
                    <a:lnTo>
                      <a:pt x="613" y="860"/>
                    </a:lnTo>
                    <a:lnTo>
                      <a:pt x="603" y="851"/>
                    </a:lnTo>
                    <a:lnTo>
                      <a:pt x="593" y="842"/>
                    </a:lnTo>
                    <a:lnTo>
                      <a:pt x="586" y="836"/>
                    </a:lnTo>
                    <a:lnTo>
                      <a:pt x="568" y="819"/>
                    </a:lnTo>
                    <a:lnTo>
                      <a:pt x="539" y="793"/>
                    </a:lnTo>
                    <a:lnTo>
                      <a:pt x="501" y="758"/>
                    </a:lnTo>
                    <a:lnTo>
                      <a:pt x="457" y="717"/>
                    </a:lnTo>
                    <a:lnTo>
                      <a:pt x="408" y="671"/>
                    </a:lnTo>
                    <a:lnTo>
                      <a:pt x="355" y="622"/>
                    </a:lnTo>
                    <a:lnTo>
                      <a:pt x="300" y="571"/>
                    </a:lnTo>
                    <a:lnTo>
                      <a:pt x="245" y="521"/>
                    </a:lnTo>
                    <a:lnTo>
                      <a:pt x="192" y="472"/>
                    </a:lnTo>
                    <a:lnTo>
                      <a:pt x="143" y="426"/>
                    </a:lnTo>
                    <a:lnTo>
                      <a:pt x="99" y="385"/>
                    </a:lnTo>
                    <a:lnTo>
                      <a:pt x="61" y="350"/>
                    </a:lnTo>
                    <a:lnTo>
                      <a:pt x="32" y="324"/>
                    </a:lnTo>
                    <a:lnTo>
                      <a:pt x="14" y="306"/>
                    </a:lnTo>
                    <a:lnTo>
                      <a:pt x="7" y="301"/>
                    </a:lnTo>
                    <a:lnTo>
                      <a:pt x="4" y="298"/>
                    </a:lnTo>
                    <a:lnTo>
                      <a:pt x="2" y="296"/>
                    </a:lnTo>
                    <a:lnTo>
                      <a:pt x="1" y="294"/>
                    </a:lnTo>
                    <a:lnTo>
                      <a:pt x="0" y="293"/>
                    </a:lnTo>
                    <a:lnTo>
                      <a:pt x="0" y="291"/>
                    </a:lnTo>
                    <a:lnTo>
                      <a:pt x="1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2" y="289"/>
                    </a:lnTo>
                    <a:lnTo>
                      <a:pt x="3" y="289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7" name="Freeform 319"/>
              <p:cNvSpPr>
                <a:spLocks/>
              </p:cNvSpPr>
              <p:nvPr/>
            </p:nvSpPr>
            <p:spPr bwMode="auto">
              <a:xfrm>
                <a:off x="191" y="736"/>
                <a:ext cx="315" cy="315"/>
              </a:xfrm>
              <a:custGeom>
                <a:avLst/>
                <a:gdLst>
                  <a:gd name="T0" fmla="*/ 10 w 630"/>
                  <a:gd name="T1" fmla="*/ 9 h 631"/>
                  <a:gd name="T2" fmla="*/ 10 w 630"/>
                  <a:gd name="T3" fmla="*/ 9 h 631"/>
                  <a:gd name="T4" fmla="*/ 10 w 630"/>
                  <a:gd name="T5" fmla="*/ 9 h 631"/>
                  <a:gd name="T6" fmla="*/ 10 w 630"/>
                  <a:gd name="T7" fmla="*/ 9 h 631"/>
                  <a:gd name="T8" fmla="*/ 10 w 630"/>
                  <a:gd name="T9" fmla="*/ 9 h 631"/>
                  <a:gd name="T10" fmla="*/ 10 w 630"/>
                  <a:gd name="T11" fmla="*/ 9 h 631"/>
                  <a:gd name="T12" fmla="*/ 9 w 630"/>
                  <a:gd name="T13" fmla="*/ 8 h 631"/>
                  <a:gd name="T14" fmla="*/ 9 w 630"/>
                  <a:gd name="T15" fmla="*/ 8 h 631"/>
                  <a:gd name="T16" fmla="*/ 7 w 630"/>
                  <a:gd name="T17" fmla="*/ 7 h 631"/>
                  <a:gd name="T18" fmla="*/ 6 w 630"/>
                  <a:gd name="T19" fmla="*/ 7 h 631"/>
                  <a:gd name="T20" fmla="*/ 6 w 630"/>
                  <a:gd name="T21" fmla="*/ 6 h 631"/>
                  <a:gd name="T22" fmla="*/ 5 w 630"/>
                  <a:gd name="T23" fmla="*/ 5 h 631"/>
                  <a:gd name="T24" fmla="*/ 5 w 630"/>
                  <a:gd name="T25" fmla="*/ 5 h 631"/>
                  <a:gd name="T26" fmla="*/ 3 w 630"/>
                  <a:gd name="T27" fmla="*/ 4 h 631"/>
                  <a:gd name="T28" fmla="*/ 3 w 630"/>
                  <a:gd name="T29" fmla="*/ 3 h 631"/>
                  <a:gd name="T30" fmla="*/ 2 w 630"/>
                  <a:gd name="T31" fmla="*/ 2 h 631"/>
                  <a:gd name="T32" fmla="*/ 1 w 630"/>
                  <a:gd name="T33" fmla="*/ 2 h 631"/>
                  <a:gd name="T34" fmla="*/ 1 w 630"/>
                  <a:gd name="T35" fmla="*/ 1 h 631"/>
                  <a:gd name="T36" fmla="*/ 1 w 630"/>
                  <a:gd name="T37" fmla="*/ 1 h 631"/>
                  <a:gd name="T38" fmla="*/ 1 w 630"/>
                  <a:gd name="T39" fmla="*/ 0 h 631"/>
                  <a:gd name="T40" fmla="*/ 1 w 630"/>
                  <a:gd name="T41" fmla="*/ 0 h 631"/>
                  <a:gd name="T42" fmla="*/ 1 w 630"/>
                  <a:gd name="T43" fmla="*/ 0 h 631"/>
                  <a:gd name="T44" fmla="*/ 0 w 630"/>
                  <a:gd name="T45" fmla="*/ 0 h 631"/>
                  <a:gd name="T46" fmla="*/ 1 w 630"/>
                  <a:gd name="T47" fmla="*/ 0 h 631"/>
                  <a:gd name="T48" fmla="*/ 1 w 630"/>
                  <a:gd name="T49" fmla="*/ 0 h 631"/>
                  <a:gd name="T50" fmla="*/ 1 w 630"/>
                  <a:gd name="T51" fmla="*/ 0 h 631"/>
                  <a:gd name="T52" fmla="*/ 1 w 630"/>
                  <a:gd name="T53" fmla="*/ 0 h 631"/>
                  <a:gd name="T54" fmla="*/ 1 w 630"/>
                  <a:gd name="T55" fmla="*/ 0 h 631"/>
                  <a:gd name="T56" fmla="*/ 1 w 630"/>
                  <a:gd name="T57" fmla="*/ 0 h 631"/>
                  <a:gd name="T58" fmla="*/ 1 w 630"/>
                  <a:gd name="T59" fmla="*/ 0 h 631"/>
                  <a:gd name="T60" fmla="*/ 1 w 630"/>
                  <a:gd name="T61" fmla="*/ 1 h 631"/>
                  <a:gd name="T62" fmla="*/ 2 w 630"/>
                  <a:gd name="T63" fmla="*/ 2 h 631"/>
                  <a:gd name="T64" fmla="*/ 2 w 630"/>
                  <a:gd name="T65" fmla="*/ 2 h 631"/>
                  <a:gd name="T66" fmla="*/ 3 w 630"/>
                  <a:gd name="T67" fmla="*/ 3 h 631"/>
                  <a:gd name="T68" fmla="*/ 5 w 630"/>
                  <a:gd name="T69" fmla="*/ 4 h 631"/>
                  <a:gd name="T70" fmla="*/ 5 w 630"/>
                  <a:gd name="T71" fmla="*/ 5 h 631"/>
                  <a:gd name="T72" fmla="*/ 6 w 630"/>
                  <a:gd name="T73" fmla="*/ 5 h 631"/>
                  <a:gd name="T74" fmla="*/ 7 w 630"/>
                  <a:gd name="T75" fmla="*/ 6 h 631"/>
                  <a:gd name="T76" fmla="*/ 7 w 630"/>
                  <a:gd name="T77" fmla="*/ 7 h 631"/>
                  <a:gd name="T78" fmla="*/ 9 w 630"/>
                  <a:gd name="T79" fmla="*/ 7 h 631"/>
                  <a:gd name="T80" fmla="*/ 9 w 630"/>
                  <a:gd name="T81" fmla="*/ 8 h 631"/>
                  <a:gd name="T82" fmla="*/ 10 w 630"/>
                  <a:gd name="T83" fmla="*/ 8 h 631"/>
                  <a:gd name="T84" fmla="*/ 10 w 630"/>
                  <a:gd name="T85" fmla="*/ 8 h 631"/>
                  <a:gd name="T86" fmla="*/ 10 w 630"/>
                  <a:gd name="T87" fmla="*/ 8 h 631"/>
                  <a:gd name="T88" fmla="*/ 10 w 630"/>
                  <a:gd name="T89" fmla="*/ 8 h 631"/>
                  <a:gd name="T90" fmla="*/ 10 w 630"/>
                  <a:gd name="T91" fmla="*/ 8 h 631"/>
                  <a:gd name="T92" fmla="*/ 10 w 630"/>
                  <a:gd name="T93" fmla="*/ 8 h 631"/>
                  <a:gd name="T94" fmla="*/ 10 w 630"/>
                  <a:gd name="T95" fmla="*/ 9 h 631"/>
                  <a:gd name="T96" fmla="*/ 10 w 630"/>
                  <a:gd name="T97" fmla="*/ 9 h 631"/>
                  <a:gd name="T98" fmla="*/ 10 w 630"/>
                  <a:gd name="T99" fmla="*/ 9 h 631"/>
                  <a:gd name="T100" fmla="*/ 10 w 630"/>
                  <a:gd name="T101" fmla="*/ 9 h 631"/>
                  <a:gd name="T102" fmla="*/ 10 w 630"/>
                  <a:gd name="T103" fmla="*/ 9 h 6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0"/>
                  <a:gd name="T157" fmla="*/ 0 h 631"/>
                  <a:gd name="T158" fmla="*/ 630 w 630"/>
                  <a:gd name="T159" fmla="*/ 631 h 6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0" h="631">
                    <a:moveTo>
                      <a:pt x="620" y="625"/>
                    </a:moveTo>
                    <a:lnTo>
                      <a:pt x="620" y="625"/>
                    </a:lnTo>
                    <a:lnTo>
                      <a:pt x="613" y="619"/>
                    </a:lnTo>
                    <a:lnTo>
                      <a:pt x="599" y="606"/>
                    </a:lnTo>
                    <a:lnTo>
                      <a:pt x="577" y="587"/>
                    </a:lnTo>
                    <a:lnTo>
                      <a:pt x="550" y="560"/>
                    </a:lnTo>
                    <a:lnTo>
                      <a:pt x="516" y="530"/>
                    </a:lnTo>
                    <a:lnTo>
                      <a:pt x="478" y="495"/>
                    </a:lnTo>
                    <a:lnTo>
                      <a:pt x="437" y="457"/>
                    </a:lnTo>
                    <a:lnTo>
                      <a:pt x="393" y="414"/>
                    </a:lnTo>
                    <a:lnTo>
                      <a:pt x="346" y="371"/>
                    </a:lnTo>
                    <a:lnTo>
                      <a:pt x="298" y="325"/>
                    </a:lnTo>
                    <a:lnTo>
                      <a:pt x="249" y="280"/>
                    </a:lnTo>
                    <a:lnTo>
                      <a:pt x="201" y="234"/>
                    </a:lnTo>
                    <a:lnTo>
                      <a:pt x="152" y="190"/>
                    </a:lnTo>
                    <a:lnTo>
                      <a:pt x="107" y="147"/>
                    </a:lnTo>
                    <a:lnTo>
                      <a:pt x="64" y="106"/>
                    </a:lnTo>
                    <a:lnTo>
                      <a:pt x="25" y="69"/>
                    </a:lnTo>
                    <a:lnTo>
                      <a:pt x="18" y="56"/>
                    </a:lnTo>
                    <a:lnTo>
                      <a:pt x="10" y="38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11" y="9"/>
                    </a:lnTo>
                    <a:lnTo>
                      <a:pt x="29" y="27"/>
                    </a:lnTo>
                    <a:lnTo>
                      <a:pt x="58" y="53"/>
                    </a:lnTo>
                    <a:lnTo>
                      <a:pt x="95" y="88"/>
                    </a:lnTo>
                    <a:lnTo>
                      <a:pt x="139" y="129"/>
                    </a:lnTo>
                    <a:lnTo>
                      <a:pt x="188" y="175"/>
                    </a:lnTo>
                    <a:lnTo>
                      <a:pt x="241" y="224"/>
                    </a:lnTo>
                    <a:lnTo>
                      <a:pt x="296" y="274"/>
                    </a:lnTo>
                    <a:lnTo>
                      <a:pt x="350" y="325"/>
                    </a:lnTo>
                    <a:lnTo>
                      <a:pt x="403" y="374"/>
                    </a:lnTo>
                    <a:lnTo>
                      <a:pt x="453" y="420"/>
                    </a:lnTo>
                    <a:lnTo>
                      <a:pt x="497" y="461"/>
                    </a:lnTo>
                    <a:lnTo>
                      <a:pt x="535" y="496"/>
                    </a:lnTo>
                    <a:lnTo>
                      <a:pt x="564" y="522"/>
                    </a:lnTo>
                    <a:lnTo>
                      <a:pt x="582" y="540"/>
                    </a:lnTo>
                    <a:lnTo>
                      <a:pt x="589" y="545"/>
                    </a:lnTo>
                    <a:lnTo>
                      <a:pt x="598" y="555"/>
                    </a:lnTo>
                    <a:lnTo>
                      <a:pt x="607" y="561"/>
                    </a:lnTo>
                    <a:lnTo>
                      <a:pt x="614" y="566"/>
                    </a:lnTo>
                    <a:lnTo>
                      <a:pt x="621" y="571"/>
                    </a:lnTo>
                    <a:lnTo>
                      <a:pt x="630" y="631"/>
                    </a:lnTo>
                    <a:lnTo>
                      <a:pt x="627" y="629"/>
                    </a:lnTo>
                    <a:lnTo>
                      <a:pt x="625" y="628"/>
                    </a:lnTo>
                    <a:lnTo>
                      <a:pt x="622" y="627"/>
                    </a:lnTo>
                    <a:lnTo>
                      <a:pt x="620" y="625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8" name="Freeform 320"/>
              <p:cNvSpPr>
                <a:spLocks/>
              </p:cNvSpPr>
              <p:nvPr/>
            </p:nvSpPr>
            <p:spPr bwMode="auto">
              <a:xfrm>
                <a:off x="508" y="830"/>
                <a:ext cx="370" cy="222"/>
              </a:xfrm>
              <a:custGeom>
                <a:avLst/>
                <a:gdLst>
                  <a:gd name="T0" fmla="*/ 12 w 740"/>
                  <a:gd name="T1" fmla="*/ 1 h 445"/>
                  <a:gd name="T2" fmla="*/ 12 w 740"/>
                  <a:gd name="T3" fmla="*/ 1 h 445"/>
                  <a:gd name="T4" fmla="*/ 12 w 740"/>
                  <a:gd name="T5" fmla="*/ 1 h 445"/>
                  <a:gd name="T6" fmla="*/ 11 w 740"/>
                  <a:gd name="T7" fmla="*/ 1 h 445"/>
                  <a:gd name="T8" fmla="*/ 10 w 740"/>
                  <a:gd name="T9" fmla="*/ 2 h 445"/>
                  <a:gd name="T10" fmla="*/ 9 w 740"/>
                  <a:gd name="T11" fmla="*/ 2 h 445"/>
                  <a:gd name="T12" fmla="*/ 9 w 740"/>
                  <a:gd name="T13" fmla="*/ 2 h 445"/>
                  <a:gd name="T14" fmla="*/ 7 w 740"/>
                  <a:gd name="T15" fmla="*/ 3 h 445"/>
                  <a:gd name="T16" fmla="*/ 6 w 740"/>
                  <a:gd name="T17" fmla="*/ 3 h 445"/>
                  <a:gd name="T18" fmla="*/ 6 w 740"/>
                  <a:gd name="T19" fmla="*/ 3 h 445"/>
                  <a:gd name="T20" fmla="*/ 6 w 740"/>
                  <a:gd name="T21" fmla="*/ 4 h 445"/>
                  <a:gd name="T22" fmla="*/ 5 w 740"/>
                  <a:gd name="T23" fmla="*/ 4 h 445"/>
                  <a:gd name="T24" fmla="*/ 5 w 740"/>
                  <a:gd name="T25" fmla="*/ 4 h 445"/>
                  <a:gd name="T26" fmla="*/ 3 w 740"/>
                  <a:gd name="T27" fmla="*/ 5 h 445"/>
                  <a:gd name="T28" fmla="*/ 3 w 740"/>
                  <a:gd name="T29" fmla="*/ 5 h 445"/>
                  <a:gd name="T30" fmla="*/ 3 w 740"/>
                  <a:gd name="T31" fmla="*/ 6 h 445"/>
                  <a:gd name="T32" fmla="*/ 1 w 740"/>
                  <a:gd name="T33" fmla="*/ 6 h 445"/>
                  <a:gd name="T34" fmla="*/ 1 w 740"/>
                  <a:gd name="T35" fmla="*/ 6 h 445"/>
                  <a:gd name="T36" fmla="*/ 1 w 740"/>
                  <a:gd name="T37" fmla="*/ 6 h 445"/>
                  <a:gd name="T38" fmla="*/ 1 w 740"/>
                  <a:gd name="T39" fmla="*/ 6 h 445"/>
                  <a:gd name="T40" fmla="*/ 0 w 740"/>
                  <a:gd name="T41" fmla="*/ 6 h 445"/>
                  <a:gd name="T42" fmla="*/ 1 w 740"/>
                  <a:gd name="T43" fmla="*/ 6 h 445"/>
                  <a:gd name="T44" fmla="*/ 1 w 740"/>
                  <a:gd name="T45" fmla="*/ 6 h 445"/>
                  <a:gd name="T46" fmla="*/ 1 w 740"/>
                  <a:gd name="T47" fmla="*/ 5 h 445"/>
                  <a:gd name="T48" fmla="*/ 1 w 740"/>
                  <a:gd name="T49" fmla="*/ 5 h 445"/>
                  <a:gd name="T50" fmla="*/ 1 w 740"/>
                  <a:gd name="T51" fmla="*/ 5 h 445"/>
                  <a:gd name="T52" fmla="*/ 1 w 740"/>
                  <a:gd name="T53" fmla="*/ 5 h 445"/>
                  <a:gd name="T54" fmla="*/ 1 w 740"/>
                  <a:gd name="T55" fmla="*/ 5 h 445"/>
                  <a:gd name="T56" fmla="*/ 1 w 740"/>
                  <a:gd name="T57" fmla="*/ 5 h 445"/>
                  <a:gd name="T58" fmla="*/ 1 w 740"/>
                  <a:gd name="T59" fmla="*/ 5 h 445"/>
                  <a:gd name="T60" fmla="*/ 1 w 740"/>
                  <a:gd name="T61" fmla="*/ 5 h 445"/>
                  <a:gd name="T62" fmla="*/ 1 w 740"/>
                  <a:gd name="T63" fmla="*/ 5 h 445"/>
                  <a:gd name="T64" fmla="*/ 1 w 740"/>
                  <a:gd name="T65" fmla="*/ 5 h 445"/>
                  <a:gd name="T66" fmla="*/ 3 w 740"/>
                  <a:gd name="T67" fmla="*/ 4 h 445"/>
                  <a:gd name="T68" fmla="*/ 3 w 740"/>
                  <a:gd name="T69" fmla="*/ 4 h 445"/>
                  <a:gd name="T70" fmla="*/ 3 w 740"/>
                  <a:gd name="T71" fmla="*/ 4 h 445"/>
                  <a:gd name="T72" fmla="*/ 3 w 740"/>
                  <a:gd name="T73" fmla="*/ 4 h 445"/>
                  <a:gd name="T74" fmla="*/ 3 w 740"/>
                  <a:gd name="T75" fmla="*/ 4 h 445"/>
                  <a:gd name="T76" fmla="*/ 3 w 740"/>
                  <a:gd name="T77" fmla="*/ 4 h 445"/>
                  <a:gd name="T78" fmla="*/ 12 w 740"/>
                  <a:gd name="T79" fmla="*/ 0 h 445"/>
                  <a:gd name="T80" fmla="*/ 12 w 740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0"/>
                  <a:gd name="T124" fmla="*/ 0 h 445"/>
                  <a:gd name="T125" fmla="*/ 740 w 740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0" h="445">
                    <a:moveTo>
                      <a:pt x="739" y="54"/>
                    </a:moveTo>
                    <a:lnTo>
                      <a:pt x="736" y="69"/>
                    </a:lnTo>
                    <a:lnTo>
                      <a:pt x="732" y="77"/>
                    </a:lnTo>
                    <a:lnTo>
                      <a:pt x="729" y="82"/>
                    </a:lnTo>
                    <a:lnTo>
                      <a:pt x="728" y="83"/>
                    </a:lnTo>
                    <a:lnTo>
                      <a:pt x="706" y="95"/>
                    </a:lnTo>
                    <a:lnTo>
                      <a:pt x="683" y="106"/>
                    </a:lnTo>
                    <a:lnTo>
                      <a:pt x="661" y="119"/>
                    </a:lnTo>
                    <a:lnTo>
                      <a:pt x="639" y="130"/>
                    </a:lnTo>
                    <a:lnTo>
                      <a:pt x="616" y="141"/>
                    </a:lnTo>
                    <a:lnTo>
                      <a:pt x="594" y="152"/>
                    </a:lnTo>
                    <a:lnTo>
                      <a:pt x="572" y="164"/>
                    </a:lnTo>
                    <a:lnTo>
                      <a:pt x="550" y="175"/>
                    </a:lnTo>
                    <a:lnTo>
                      <a:pt x="528" y="187"/>
                    </a:lnTo>
                    <a:lnTo>
                      <a:pt x="508" y="197"/>
                    </a:lnTo>
                    <a:lnTo>
                      <a:pt x="486" y="209"/>
                    </a:lnTo>
                    <a:lnTo>
                      <a:pt x="464" y="219"/>
                    </a:lnTo>
                    <a:lnTo>
                      <a:pt x="442" y="231"/>
                    </a:lnTo>
                    <a:lnTo>
                      <a:pt x="421" y="241"/>
                    </a:lnTo>
                    <a:lnTo>
                      <a:pt x="399" y="252"/>
                    </a:lnTo>
                    <a:lnTo>
                      <a:pt x="379" y="263"/>
                    </a:lnTo>
                    <a:lnTo>
                      <a:pt x="358" y="273"/>
                    </a:lnTo>
                    <a:lnTo>
                      <a:pt x="336" y="284"/>
                    </a:lnTo>
                    <a:lnTo>
                      <a:pt x="314" y="295"/>
                    </a:lnTo>
                    <a:lnTo>
                      <a:pt x="293" y="305"/>
                    </a:lnTo>
                    <a:lnTo>
                      <a:pt x="272" y="317"/>
                    </a:lnTo>
                    <a:lnTo>
                      <a:pt x="250" y="327"/>
                    </a:lnTo>
                    <a:lnTo>
                      <a:pt x="228" y="339"/>
                    </a:lnTo>
                    <a:lnTo>
                      <a:pt x="207" y="349"/>
                    </a:lnTo>
                    <a:lnTo>
                      <a:pt x="185" y="361"/>
                    </a:lnTo>
                    <a:lnTo>
                      <a:pt x="163" y="372"/>
                    </a:lnTo>
                    <a:lnTo>
                      <a:pt x="141" y="384"/>
                    </a:lnTo>
                    <a:lnTo>
                      <a:pt x="118" y="394"/>
                    </a:lnTo>
                    <a:lnTo>
                      <a:pt x="97" y="406"/>
                    </a:lnTo>
                    <a:lnTo>
                      <a:pt x="75" y="418"/>
                    </a:lnTo>
                    <a:lnTo>
                      <a:pt x="53" y="430"/>
                    </a:lnTo>
                    <a:lnTo>
                      <a:pt x="31" y="441"/>
                    </a:lnTo>
                    <a:lnTo>
                      <a:pt x="26" y="443"/>
                    </a:lnTo>
                    <a:lnTo>
                      <a:pt x="22" y="444"/>
                    </a:lnTo>
                    <a:lnTo>
                      <a:pt x="15" y="445"/>
                    </a:lnTo>
                    <a:lnTo>
                      <a:pt x="8" y="445"/>
                    </a:lnTo>
                    <a:lnTo>
                      <a:pt x="0" y="386"/>
                    </a:lnTo>
                    <a:lnTo>
                      <a:pt x="3" y="386"/>
                    </a:lnTo>
                    <a:lnTo>
                      <a:pt x="7" y="386"/>
                    </a:lnTo>
                    <a:lnTo>
                      <a:pt x="11" y="385"/>
                    </a:lnTo>
                    <a:lnTo>
                      <a:pt x="16" y="385"/>
                    </a:lnTo>
                    <a:lnTo>
                      <a:pt x="21" y="383"/>
                    </a:lnTo>
                    <a:lnTo>
                      <a:pt x="25" y="381"/>
                    </a:lnTo>
                    <a:lnTo>
                      <a:pt x="30" y="379"/>
                    </a:lnTo>
                    <a:lnTo>
                      <a:pt x="36" y="377"/>
                    </a:lnTo>
                    <a:lnTo>
                      <a:pt x="38" y="375"/>
                    </a:lnTo>
                    <a:lnTo>
                      <a:pt x="41" y="373"/>
                    </a:lnTo>
                    <a:lnTo>
                      <a:pt x="44" y="371"/>
                    </a:lnTo>
                    <a:lnTo>
                      <a:pt x="46" y="370"/>
                    </a:lnTo>
                    <a:lnTo>
                      <a:pt x="53" y="367"/>
                    </a:lnTo>
                    <a:lnTo>
                      <a:pt x="60" y="363"/>
                    </a:lnTo>
                    <a:lnTo>
                      <a:pt x="68" y="360"/>
                    </a:lnTo>
                    <a:lnTo>
                      <a:pt x="76" y="355"/>
                    </a:lnTo>
                    <a:lnTo>
                      <a:pt x="78" y="355"/>
                    </a:lnTo>
                    <a:lnTo>
                      <a:pt x="78" y="354"/>
                    </a:lnTo>
                    <a:lnTo>
                      <a:pt x="79" y="353"/>
                    </a:lnTo>
                    <a:lnTo>
                      <a:pt x="83" y="349"/>
                    </a:lnTo>
                    <a:lnTo>
                      <a:pt x="87" y="343"/>
                    </a:lnTo>
                    <a:lnTo>
                      <a:pt x="93" y="337"/>
                    </a:lnTo>
                    <a:lnTo>
                      <a:pt x="101" y="330"/>
                    </a:lnTo>
                    <a:lnTo>
                      <a:pt x="110" y="320"/>
                    </a:lnTo>
                    <a:lnTo>
                      <a:pt x="121" y="312"/>
                    </a:lnTo>
                    <a:lnTo>
                      <a:pt x="132" y="304"/>
                    </a:lnTo>
                    <a:lnTo>
                      <a:pt x="145" y="297"/>
                    </a:lnTo>
                    <a:lnTo>
                      <a:pt x="159" y="292"/>
                    </a:lnTo>
                    <a:lnTo>
                      <a:pt x="173" y="287"/>
                    </a:lnTo>
                    <a:lnTo>
                      <a:pt x="186" y="285"/>
                    </a:lnTo>
                    <a:lnTo>
                      <a:pt x="199" y="282"/>
                    </a:lnTo>
                    <a:lnTo>
                      <a:pt x="208" y="281"/>
                    </a:lnTo>
                    <a:lnTo>
                      <a:pt x="215" y="280"/>
                    </a:lnTo>
                    <a:lnTo>
                      <a:pt x="217" y="280"/>
                    </a:lnTo>
                    <a:lnTo>
                      <a:pt x="219" y="280"/>
                    </a:lnTo>
                    <a:lnTo>
                      <a:pt x="220" y="280"/>
                    </a:lnTo>
                    <a:lnTo>
                      <a:pt x="738" y="0"/>
                    </a:lnTo>
                    <a:lnTo>
                      <a:pt x="739" y="12"/>
                    </a:lnTo>
                    <a:lnTo>
                      <a:pt x="740" y="24"/>
                    </a:lnTo>
                    <a:lnTo>
                      <a:pt x="740" y="39"/>
                    </a:lnTo>
                    <a:lnTo>
                      <a:pt x="739" y="5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99" name="Freeform 321"/>
              <p:cNvSpPr>
                <a:spLocks/>
              </p:cNvSpPr>
              <p:nvPr/>
            </p:nvSpPr>
            <p:spPr bwMode="auto">
              <a:xfrm>
                <a:off x="881" y="421"/>
                <a:ext cx="169" cy="373"/>
              </a:xfrm>
              <a:custGeom>
                <a:avLst/>
                <a:gdLst>
                  <a:gd name="T0" fmla="*/ 5 w 338"/>
                  <a:gd name="T1" fmla="*/ 0 h 747"/>
                  <a:gd name="T2" fmla="*/ 5 w 338"/>
                  <a:gd name="T3" fmla="*/ 0 h 747"/>
                  <a:gd name="T4" fmla="*/ 1 w 338"/>
                  <a:gd name="T5" fmla="*/ 11 h 747"/>
                  <a:gd name="T6" fmla="*/ 0 w 338"/>
                  <a:gd name="T7" fmla="*/ 11 h 747"/>
                  <a:gd name="T8" fmla="*/ 3 w 338"/>
                  <a:gd name="T9" fmla="*/ 3 h 747"/>
                  <a:gd name="T10" fmla="*/ 3 w 338"/>
                  <a:gd name="T11" fmla="*/ 2 h 747"/>
                  <a:gd name="T12" fmla="*/ 3 w 338"/>
                  <a:gd name="T13" fmla="*/ 2 h 747"/>
                  <a:gd name="T14" fmla="*/ 3 w 338"/>
                  <a:gd name="T15" fmla="*/ 2 h 747"/>
                  <a:gd name="T16" fmla="*/ 3 w 338"/>
                  <a:gd name="T17" fmla="*/ 2 h 747"/>
                  <a:gd name="T18" fmla="*/ 3 w 338"/>
                  <a:gd name="T19" fmla="*/ 2 h 747"/>
                  <a:gd name="T20" fmla="*/ 3 w 338"/>
                  <a:gd name="T21" fmla="*/ 2 h 747"/>
                  <a:gd name="T22" fmla="*/ 5 w 338"/>
                  <a:gd name="T23" fmla="*/ 2 h 747"/>
                  <a:gd name="T24" fmla="*/ 5 w 338"/>
                  <a:gd name="T25" fmla="*/ 2 h 747"/>
                  <a:gd name="T26" fmla="*/ 5 w 338"/>
                  <a:gd name="T27" fmla="*/ 1 h 747"/>
                  <a:gd name="T28" fmla="*/ 5 w 338"/>
                  <a:gd name="T29" fmla="*/ 1 h 747"/>
                  <a:gd name="T30" fmla="*/ 5 w 338"/>
                  <a:gd name="T31" fmla="*/ 1 h 747"/>
                  <a:gd name="T32" fmla="*/ 5 w 338"/>
                  <a:gd name="T33" fmla="*/ 1 h 747"/>
                  <a:gd name="T34" fmla="*/ 5 w 338"/>
                  <a:gd name="T35" fmla="*/ 1 h 747"/>
                  <a:gd name="T36" fmla="*/ 5 w 338"/>
                  <a:gd name="T37" fmla="*/ 0 h 747"/>
                  <a:gd name="T38" fmla="*/ 5 w 338"/>
                  <a:gd name="T39" fmla="*/ 0 h 747"/>
                  <a:gd name="T40" fmla="*/ 5 w 338"/>
                  <a:gd name="T41" fmla="*/ 0 h 747"/>
                  <a:gd name="T42" fmla="*/ 5 w 338"/>
                  <a:gd name="T43" fmla="*/ 0 h 747"/>
                  <a:gd name="T44" fmla="*/ 5 w 338"/>
                  <a:gd name="T45" fmla="*/ 0 h 747"/>
                  <a:gd name="T46" fmla="*/ 5 w 338"/>
                  <a:gd name="T47" fmla="*/ 0 h 747"/>
                  <a:gd name="T48" fmla="*/ 5 w 338"/>
                  <a:gd name="T49" fmla="*/ 0 h 747"/>
                  <a:gd name="T50" fmla="*/ 5 w 338"/>
                  <a:gd name="T51" fmla="*/ 0 h 747"/>
                  <a:gd name="T52" fmla="*/ 5 w 338"/>
                  <a:gd name="T53" fmla="*/ 0 h 747"/>
                  <a:gd name="T54" fmla="*/ 5 w 338"/>
                  <a:gd name="T55" fmla="*/ 0 h 747"/>
                  <a:gd name="T56" fmla="*/ 5 w 338"/>
                  <a:gd name="T57" fmla="*/ 0 h 747"/>
                  <a:gd name="T58" fmla="*/ 5 w 338"/>
                  <a:gd name="T59" fmla="*/ 0 h 747"/>
                  <a:gd name="T60" fmla="*/ 5 w 338"/>
                  <a:gd name="T61" fmla="*/ 0 h 747"/>
                  <a:gd name="T62" fmla="*/ 5 w 338"/>
                  <a:gd name="T63" fmla="*/ 0 h 747"/>
                  <a:gd name="T64" fmla="*/ 5 w 338"/>
                  <a:gd name="T65" fmla="*/ 0 h 747"/>
                  <a:gd name="T66" fmla="*/ 5 w 338"/>
                  <a:gd name="T67" fmla="*/ 0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8"/>
                  <a:gd name="T103" fmla="*/ 0 h 747"/>
                  <a:gd name="T104" fmla="*/ 338 w 338"/>
                  <a:gd name="T105" fmla="*/ 747 h 7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8" h="747">
                    <a:moveTo>
                      <a:pt x="328" y="23"/>
                    </a:moveTo>
                    <a:lnTo>
                      <a:pt x="328" y="23"/>
                    </a:lnTo>
                    <a:lnTo>
                      <a:pt x="22" y="737"/>
                    </a:lnTo>
                    <a:lnTo>
                      <a:pt x="0" y="747"/>
                    </a:lnTo>
                    <a:lnTo>
                      <a:pt x="229" y="192"/>
                    </a:lnTo>
                    <a:lnTo>
                      <a:pt x="232" y="190"/>
                    </a:lnTo>
                    <a:lnTo>
                      <a:pt x="234" y="188"/>
                    </a:lnTo>
                    <a:lnTo>
                      <a:pt x="237" y="184"/>
                    </a:lnTo>
                    <a:lnTo>
                      <a:pt x="242" y="178"/>
                    </a:lnTo>
                    <a:lnTo>
                      <a:pt x="247" y="173"/>
                    </a:lnTo>
                    <a:lnTo>
                      <a:pt x="251" y="165"/>
                    </a:lnTo>
                    <a:lnTo>
                      <a:pt x="258" y="155"/>
                    </a:lnTo>
                    <a:lnTo>
                      <a:pt x="264" y="145"/>
                    </a:lnTo>
                    <a:lnTo>
                      <a:pt x="274" y="121"/>
                    </a:lnTo>
                    <a:lnTo>
                      <a:pt x="279" y="98"/>
                    </a:lnTo>
                    <a:lnTo>
                      <a:pt x="281" y="79"/>
                    </a:lnTo>
                    <a:lnTo>
                      <a:pt x="281" y="69"/>
                    </a:lnTo>
                    <a:lnTo>
                      <a:pt x="283" y="67"/>
                    </a:lnTo>
                    <a:lnTo>
                      <a:pt x="285" y="63"/>
                    </a:lnTo>
                    <a:lnTo>
                      <a:pt x="287" y="60"/>
                    </a:lnTo>
                    <a:lnTo>
                      <a:pt x="288" y="55"/>
                    </a:lnTo>
                    <a:lnTo>
                      <a:pt x="294" y="44"/>
                    </a:lnTo>
                    <a:lnTo>
                      <a:pt x="300" y="31"/>
                    </a:lnTo>
                    <a:lnTo>
                      <a:pt x="304" y="17"/>
                    </a:lnTo>
                    <a:lnTo>
                      <a:pt x="309" y="4"/>
                    </a:lnTo>
                    <a:lnTo>
                      <a:pt x="317" y="4"/>
                    </a:lnTo>
                    <a:lnTo>
                      <a:pt x="325" y="3"/>
                    </a:lnTo>
                    <a:lnTo>
                      <a:pt x="332" y="2"/>
                    </a:lnTo>
                    <a:lnTo>
                      <a:pt x="338" y="0"/>
                    </a:lnTo>
                    <a:lnTo>
                      <a:pt x="335" y="9"/>
                    </a:lnTo>
                    <a:lnTo>
                      <a:pt x="332" y="16"/>
                    </a:lnTo>
                    <a:lnTo>
                      <a:pt x="330" y="21"/>
                    </a:lnTo>
                    <a:lnTo>
                      <a:pt x="328" y="22"/>
                    </a:lnTo>
                    <a:lnTo>
                      <a:pt x="328" y="23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0" name="Freeform 322"/>
              <p:cNvSpPr>
                <a:spLocks/>
              </p:cNvSpPr>
              <p:nvPr/>
            </p:nvSpPr>
            <p:spPr bwMode="auto">
              <a:xfrm>
                <a:off x="334" y="782"/>
                <a:ext cx="140" cy="100"/>
              </a:xfrm>
              <a:custGeom>
                <a:avLst/>
                <a:gdLst>
                  <a:gd name="T0" fmla="*/ 2 w 280"/>
                  <a:gd name="T1" fmla="*/ 3 h 201"/>
                  <a:gd name="T2" fmla="*/ 2 w 280"/>
                  <a:gd name="T3" fmla="*/ 3 h 201"/>
                  <a:gd name="T4" fmla="*/ 2 w 280"/>
                  <a:gd name="T5" fmla="*/ 3 h 201"/>
                  <a:gd name="T6" fmla="*/ 2 w 280"/>
                  <a:gd name="T7" fmla="*/ 3 h 201"/>
                  <a:gd name="T8" fmla="*/ 2 w 280"/>
                  <a:gd name="T9" fmla="*/ 3 h 201"/>
                  <a:gd name="T10" fmla="*/ 2 w 280"/>
                  <a:gd name="T11" fmla="*/ 3 h 201"/>
                  <a:gd name="T12" fmla="*/ 2 w 280"/>
                  <a:gd name="T13" fmla="*/ 3 h 201"/>
                  <a:gd name="T14" fmla="*/ 2 w 280"/>
                  <a:gd name="T15" fmla="*/ 3 h 201"/>
                  <a:gd name="T16" fmla="*/ 2 w 280"/>
                  <a:gd name="T17" fmla="*/ 2 h 201"/>
                  <a:gd name="T18" fmla="*/ 3 w 280"/>
                  <a:gd name="T19" fmla="*/ 2 h 201"/>
                  <a:gd name="T20" fmla="*/ 3 w 280"/>
                  <a:gd name="T21" fmla="*/ 2 h 201"/>
                  <a:gd name="T22" fmla="*/ 3 w 280"/>
                  <a:gd name="T23" fmla="*/ 2 h 201"/>
                  <a:gd name="T24" fmla="*/ 3 w 280"/>
                  <a:gd name="T25" fmla="*/ 2 h 201"/>
                  <a:gd name="T26" fmla="*/ 4 w 280"/>
                  <a:gd name="T27" fmla="*/ 2 h 201"/>
                  <a:gd name="T28" fmla="*/ 4 w 280"/>
                  <a:gd name="T29" fmla="*/ 2 h 201"/>
                  <a:gd name="T30" fmla="*/ 4 w 280"/>
                  <a:gd name="T31" fmla="*/ 2 h 201"/>
                  <a:gd name="T32" fmla="*/ 4 w 280"/>
                  <a:gd name="T33" fmla="*/ 2 h 201"/>
                  <a:gd name="T34" fmla="*/ 4 w 280"/>
                  <a:gd name="T35" fmla="*/ 2 h 201"/>
                  <a:gd name="T36" fmla="*/ 4 w 280"/>
                  <a:gd name="T37" fmla="*/ 1 h 201"/>
                  <a:gd name="T38" fmla="*/ 4 w 280"/>
                  <a:gd name="T39" fmla="*/ 1 h 201"/>
                  <a:gd name="T40" fmla="*/ 4 w 280"/>
                  <a:gd name="T41" fmla="*/ 1 h 201"/>
                  <a:gd name="T42" fmla="*/ 4 w 280"/>
                  <a:gd name="T43" fmla="*/ 1 h 201"/>
                  <a:gd name="T44" fmla="*/ 4 w 280"/>
                  <a:gd name="T45" fmla="*/ 1 h 201"/>
                  <a:gd name="T46" fmla="*/ 4 w 280"/>
                  <a:gd name="T47" fmla="*/ 1 h 201"/>
                  <a:gd name="T48" fmla="*/ 4 w 280"/>
                  <a:gd name="T49" fmla="*/ 1 h 201"/>
                  <a:gd name="T50" fmla="*/ 3 w 280"/>
                  <a:gd name="T51" fmla="*/ 1 h 201"/>
                  <a:gd name="T52" fmla="*/ 3 w 280"/>
                  <a:gd name="T53" fmla="*/ 0 h 201"/>
                  <a:gd name="T54" fmla="*/ 2 w 280"/>
                  <a:gd name="T55" fmla="*/ 0 h 201"/>
                  <a:gd name="T56" fmla="*/ 2 w 280"/>
                  <a:gd name="T57" fmla="*/ 0 h 201"/>
                  <a:gd name="T58" fmla="*/ 2 w 280"/>
                  <a:gd name="T59" fmla="*/ 0 h 201"/>
                  <a:gd name="T60" fmla="*/ 2 w 280"/>
                  <a:gd name="T61" fmla="*/ 0 h 201"/>
                  <a:gd name="T62" fmla="*/ 2 w 280"/>
                  <a:gd name="T63" fmla="*/ 0 h 201"/>
                  <a:gd name="T64" fmla="*/ 2 w 280"/>
                  <a:gd name="T65" fmla="*/ 0 h 201"/>
                  <a:gd name="T66" fmla="*/ 2 w 280"/>
                  <a:gd name="T67" fmla="*/ 0 h 201"/>
                  <a:gd name="T68" fmla="*/ 1 w 280"/>
                  <a:gd name="T69" fmla="*/ 0 h 201"/>
                  <a:gd name="T70" fmla="*/ 1 w 280"/>
                  <a:gd name="T71" fmla="*/ 0 h 201"/>
                  <a:gd name="T72" fmla="*/ 1 w 280"/>
                  <a:gd name="T73" fmla="*/ 0 h 201"/>
                  <a:gd name="T74" fmla="*/ 1 w 280"/>
                  <a:gd name="T75" fmla="*/ 0 h 201"/>
                  <a:gd name="T76" fmla="*/ 1 w 280"/>
                  <a:gd name="T77" fmla="*/ 0 h 201"/>
                  <a:gd name="T78" fmla="*/ 1 w 280"/>
                  <a:gd name="T79" fmla="*/ 0 h 201"/>
                  <a:gd name="T80" fmla="*/ 1 w 280"/>
                  <a:gd name="T81" fmla="*/ 0 h 201"/>
                  <a:gd name="T82" fmla="*/ 1 w 280"/>
                  <a:gd name="T83" fmla="*/ 0 h 201"/>
                  <a:gd name="T84" fmla="*/ 1 w 280"/>
                  <a:gd name="T85" fmla="*/ 0 h 201"/>
                  <a:gd name="T86" fmla="*/ 1 w 280"/>
                  <a:gd name="T87" fmla="*/ 0 h 201"/>
                  <a:gd name="T88" fmla="*/ 1 w 280"/>
                  <a:gd name="T89" fmla="*/ 0 h 201"/>
                  <a:gd name="T90" fmla="*/ 1 w 280"/>
                  <a:gd name="T91" fmla="*/ 1 h 201"/>
                  <a:gd name="T92" fmla="*/ 0 w 280"/>
                  <a:gd name="T93" fmla="*/ 1 h 201"/>
                  <a:gd name="T94" fmla="*/ 0 w 280"/>
                  <a:gd name="T95" fmla="*/ 1 h 201"/>
                  <a:gd name="T96" fmla="*/ 1 w 280"/>
                  <a:gd name="T97" fmla="*/ 1 h 201"/>
                  <a:gd name="T98" fmla="*/ 1 w 280"/>
                  <a:gd name="T99" fmla="*/ 1 h 201"/>
                  <a:gd name="T100" fmla="*/ 1 w 280"/>
                  <a:gd name="T101" fmla="*/ 1 h 201"/>
                  <a:gd name="T102" fmla="*/ 1 w 280"/>
                  <a:gd name="T103" fmla="*/ 1 h 201"/>
                  <a:gd name="T104" fmla="*/ 1 w 280"/>
                  <a:gd name="T105" fmla="*/ 1 h 201"/>
                  <a:gd name="T106" fmla="*/ 1 w 280"/>
                  <a:gd name="T107" fmla="*/ 1 h 201"/>
                  <a:gd name="T108" fmla="*/ 1 w 280"/>
                  <a:gd name="T109" fmla="*/ 2 h 201"/>
                  <a:gd name="T110" fmla="*/ 1 w 280"/>
                  <a:gd name="T111" fmla="*/ 2 h 201"/>
                  <a:gd name="T112" fmla="*/ 1 w 280"/>
                  <a:gd name="T113" fmla="*/ 2 h 201"/>
                  <a:gd name="T114" fmla="*/ 1 w 280"/>
                  <a:gd name="T115" fmla="*/ 3 h 201"/>
                  <a:gd name="T116" fmla="*/ 2 w 280"/>
                  <a:gd name="T117" fmla="*/ 3 h 2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0"/>
                  <a:gd name="T178" fmla="*/ 0 h 201"/>
                  <a:gd name="T179" fmla="*/ 280 w 280"/>
                  <a:gd name="T180" fmla="*/ 201 h 2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0" h="201">
                    <a:moveTo>
                      <a:pt x="128" y="196"/>
                    </a:moveTo>
                    <a:lnTo>
                      <a:pt x="131" y="192"/>
                    </a:lnTo>
                    <a:lnTo>
                      <a:pt x="128" y="196"/>
                    </a:lnTo>
                    <a:lnTo>
                      <a:pt x="134" y="200"/>
                    </a:lnTo>
                    <a:lnTo>
                      <a:pt x="142" y="201"/>
                    </a:lnTo>
                    <a:lnTo>
                      <a:pt x="150" y="198"/>
                    </a:lnTo>
                    <a:lnTo>
                      <a:pt x="160" y="195"/>
                    </a:lnTo>
                    <a:lnTo>
                      <a:pt x="165" y="193"/>
                    </a:lnTo>
                    <a:lnTo>
                      <a:pt x="177" y="187"/>
                    </a:lnTo>
                    <a:lnTo>
                      <a:pt x="195" y="178"/>
                    </a:lnTo>
                    <a:lnTo>
                      <a:pt x="214" y="168"/>
                    </a:lnTo>
                    <a:lnTo>
                      <a:pt x="234" y="159"/>
                    </a:lnTo>
                    <a:lnTo>
                      <a:pt x="251" y="150"/>
                    </a:lnTo>
                    <a:lnTo>
                      <a:pt x="264" y="144"/>
                    </a:lnTo>
                    <a:lnTo>
                      <a:pt x="268" y="142"/>
                    </a:lnTo>
                    <a:lnTo>
                      <a:pt x="273" y="139"/>
                    </a:lnTo>
                    <a:lnTo>
                      <a:pt x="276" y="134"/>
                    </a:lnTo>
                    <a:lnTo>
                      <a:pt x="279" y="129"/>
                    </a:lnTo>
                    <a:lnTo>
                      <a:pt x="280" y="124"/>
                    </a:lnTo>
                    <a:lnTo>
                      <a:pt x="280" y="119"/>
                    </a:lnTo>
                    <a:lnTo>
                      <a:pt x="279" y="115"/>
                    </a:lnTo>
                    <a:lnTo>
                      <a:pt x="278" y="112"/>
                    </a:lnTo>
                    <a:lnTo>
                      <a:pt x="274" y="109"/>
                    </a:lnTo>
                    <a:lnTo>
                      <a:pt x="268" y="104"/>
                    </a:lnTo>
                    <a:lnTo>
                      <a:pt x="256" y="92"/>
                    </a:lnTo>
                    <a:lnTo>
                      <a:pt x="236" y="76"/>
                    </a:lnTo>
                    <a:lnTo>
                      <a:pt x="214" y="57"/>
                    </a:lnTo>
                    <a:lnTo>
                      <a:pt x="191" y="37"/>
                    </a:lnTo>
                    <a:lnTo>
                      <a:pt x="172" y="21"/>
                    </a:lnTo>
                    <a:lnTo>
                      <a:pt x="159" y="9"/>
                    </a:lnTo>
                    <a:lnTo>
                      <a:pt x="153" y="5"/>
                    </a:lnTo>
                    <a:lnTo>
                      <a:pt x="145" y="0"/>
                    </a:lnTo>
                    <a:lnTo>
                      <a:pt x="137" y="0"/>
                    </a:lnTo>
                    <a:lnTo>
                      <a:pt x="128" y="3"/>
                    </a:lnTo>
                    <a:lnTo>
                      <a:pt x="121" y="5"/>
                    </a:lnTo>
                    <a:lnTo>
                      <a:pt x="116" y="7"/>
                    </a:lnTo>
                    <a:lnTo>
                      <a:pt x="104" y="13"/>
                    </a:lnTo>
                    <a:lnTo>
                      <a:pt x="86" y="21"/>
                    </a:lnTo>
                    <a:lnTo>
                      <a:pt x="67" y="29"/>
                    </a:lnTo>
                    <a:lnTo>
                      <a:pt x="46" y="38"/>
                    </a:lnTo>
                    <a:lnTo>
                      <a:pt x="29" y="46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7" y="58"/>
                    </a:lnTo>
                    <a:lnTo>
                      <a:pt x="5" y="61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5" y="105"/>
                    </a:lnTo>
                    <a:lnTo>
                      <a:pt x="45" y="122"/>
                    </a:lnTo>
                    <a:lnTo>
                      <a:pt x="67" y="142"/>
                    </a:lnTo>
                    <a:lnTo>
                      <a:pt x="89" y="162"/>
                    </a:lnTo>
                    <a:lnTo>
                      <a:pt x="108" y="179"/>
                    </a:lnTo>
                    <a:lnTo>
                      <a:pt x="122" y="192"/>
                    </a:lnTo>
                    <a:lnTo>
                      <a:pt x="128" y="19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1" name="Freeform 323"/>
              <p:cNvSpPr>
                <a:spLocks/>
              </p:cNvSpPr>
              <p:nvPr/>
            </p:nvSpPr>
            <p:spPr bwMode="auto">
              <a:xfrm>
                <a:off x="340" y="787"/>
                <a:ext cx="129" cy="89"/>
              </a:xfrm>
              <a:custGeom>
                <a:avLst/>
                <a:gdLst>
                  <a:gd name="T0" fmla="*/ 1 w 257"/>
                  <a:gd name="T1" fmla="*/ 1 h 177"/>
                  <a:gd name="T2" fmla="*/ 2 w 257"/>
                  <a:gd name="T3" fmla="*/ 1 h 177"/>
                  <a:gd name="T4" fmla="*/ 2 w 257"/>
                  <a:gd name="T5" fmla="*/ 1 h 177"/>
                  <a:gd name="T6" fmla="*/ 2 w 257"/>
                  <a:gd name="T7" fmla="*/ 0 h 177"/>
                  <a:gd name="T8" fmla="*/ 3 w 257"/>
                  <a:gd name="T9" fmla="*/ 0 h 177"/>
                  <a:gd name="T10" fmla="*/ 3 w 257"/>
                  <a:gd name="T11" fmla="*/ 1 h 177"/>
                  <a:gd name="T12" fmla="*/ 3 w 257"/>
                  <a:gd name="T13" fmla="*/ 1 h 177"/>
                  <a:gd name="T14" fmla="*/ 3 w 257"/>
                  <a:gd name="T15" fmla="*/ 1 h 177"/>
                  <a:gd name="T16" fmla="*/ 3 w 257"/>
                  <a:gd name="T17" fmla="*/ 1 h 177"/>
                  <a:gd name="T18" fmla="*/ 4 w 257"/>
                  <a:gd name="T19" fmla="*/ 1 h 177"/>
                  <a:gd name="T20" fmla="*/ 4 w 257"/>
                  <a:gd name="T21" fmla="*/ 2 h 177"/>
                  <a:gd name="T22" fmla="*/ 4 w 257"/>
                  <a:gd name="T23" fmla="*/ 2 h 177"/>
                  <a:gd name="T24" fmla="*/ 4 w 257"/>
                  <a:gd name="T25" fmla="*/ 2 h 177"/>
                  <a:gd name="T26" fmla="*/ 4 w 257"/>
                  <a:gd name="T27" fmla="*/ 2 h 177"/>
                  <a:gd name="T28" fmla="*/ 4 w 257"/>
                  <a:gd name="T29" fmla="*/ 2 h 177"/>
                  <a:gd name="T30" fmla="*/ 4 w 257"/>
                  <a:gd name="T31" fmla="*/ 2 h 177"/>
                  <a:gd name="T32" fmla="*/ 5 w 257"/>
                  <a:gd name="T33" fmla="*/ 2 h 177"/>
                  <a:gd name="T34" fmla="*/ 5 w 257"/>
                  <a:gd name="T35" fmla="*/ 2 h 177"/>
                  <a:gd name="T36" fmla="*/ 5 w 257"/>
                  <a:gd name="T37" fmla="*/ 2 h 177"/>
                  <a:gd name="T38" fmla="*/ 4 w 257"/>
                  <a:gd name="T39" fmla="*/ 2 h 177"/>
                  <a:gd name="T40" fmla="*/ 4 w 257"/>
                  <a:gd name="T41" fmla="*/ 2 h 177"/>
                  <a:gd name="T42" fmla="*/ 4 w 257"/>
                  <a:gd name="T43" fmla="*/ 2 h 177"/>
                  <a:gd name="T44" fmla="*/ 4 w 257"/>
                  <a:gd name="T45" fmla="*/ 2 h 177"/>
                  <a:gd name="T46" fmla="*/ 4 w 257"/>
                  <a:gd name="T47" fmla="*/ 2 h 177"/>
                  <a:gd name="T48" fmla="*/ 4 w 257"/>
                  <a:gd name="T49" fmla="*/ 3 h 177"/>
                  <a:gd name="T50" fmla="*/ 4 w 257"/>
                  <a:gd name="T51" fmla="*/ 3 h 177"/>
                  <a:gd name="T52" fmla="*/ 3 w 257"/>
                  <a:gd name="T53" fmla="*/ 3 h 177"/>
                  <a:gd name="T54" fmla="*/ 3 w 257"/>
                  <a:gd name="T55" fmla="*/ 3 h 177"/>
                  <a:gd name="T56" fmla="*/ 3 w 257"/>
                  <a:gd name="T57" fmla="*/ 3 h 177"/>
                  <a:gd name="T58" fmla="*/ 3 w 257"/>
                  <a:gd name="T59" fmla="*/ 3 h 177"/>
                  <a:gd name="T60" fmla="*/ 3 w 257"/>
                  <a:gd name="T61" fmla="*/ 3 h 177"/>
                  <a:gd name="T62" fmla="*/ 3 w 257"/>
                  <a:gd name="T63" fmla="*/ 3 h 177"/>
                  <a:gd name="T64" fmla="*/ 2 w 257"/>
                  <a:gd name="T65" fmla="*/ 3 h 177"/>
                  <a:gd name="T66" fmla="*/ 2 w 257"/>
                  <a:gd name="T67" fmla="*/ 3 h 177"/>
                  <a:gd name="T68" fmla="*/ 1 w 257"/>
                  <a:gd name="T69" fmla="*/ 2 h 177"/>
                  <a:gd name="T70" fmla="*/ 1 w 257"/>
                  <a:gd name="T71" fmla="*/ 2 h 177"/>
                  <a:gd name="T72" fmla="*/ 0 w 257"/>
                  <a:gd name="T73" fmla="*/ 1 h 177"/>
                  <a:gd name="T74" fmla="*/ 0 w 257"/>
                  <a:gd name="T75" fmla="*/ 1 h 177"/>
                  <a:gd name="T76" fmla="*/ 0 w 257"/>
                  <a:gd name="T77" fmla="*/ 1 h 177"/>
                  <a:gd name="T78" fmla="*/ 0 w 257"/>
                  <a:gd name="T79" fmla="*/ 1 h 177"/>
                  <a:gd name="T80" fmla="*/ 1 w 257"/>
                  <a:gd name="T81" fmla="*/ 1 h 177"/>
                  <a:gd name="T82" fmla="*/ 1 w 257"/>
                  <a:gd name="T83" fmla="*/ 1 h 177"/>
                  <a:gd name="T84" fmla="*/ 1 w 257"/>
                  <a:gd name="T85" fmla="*/ 1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177"/>
                  <a:gd name="T131" fmla="*/ 257 w 257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177">
                    <a:moveTo>
                      <a:pt x="4" y="53"/>
                    </a:moveTo>
                    <a:lnTo>
                      <a:pt x="114" y="3"/>
                    </a:lnTo>
                    <a:lnTo>
                      <a:pt x="122" y="1"/>
                    </a:lnTo>
                    <a:lnTo>
                      <a:pt x="127" y="0"/>
                    </a:lnTo>
                    <a:lnTo>
                      <a:pt x="131" y="0"/>
                    </a:lnTo>
                    <a:lnTo>
                      <a:pt x="133" y="2"/>
                    </a:lnTo>
                    <a:lnTo>
                      <a:pt x="139" y="7"/>
                    </a:lnTo>
                    <a:lnTo>
                      <a:pt x="153" y="18"/>
                    </a:lnTo>
                    <a:lnTo>
                      <a:pt x="172" y="34"/>
                    </a:lnTo>
                    <a:lnTo>
                      <a:pt x="194" y="53"/>
                    </a:lnTo>
                    <a:lnTo>
                      <a:pt x="217" y="72"/>
                    </a:lnTo>
                    <a:lnTo>
                      <a:pt x="237" y="89"/>
                    </a:lnTo>
                    <a:lnTo>
                      <a:pt x="249" y="100"/>
                    </a:lnTo>
                    <a:lnTo>
                      <a:pt x="255" y="105"/>
                    </a:lnTo>
                    <a:lnTo>
                      <a:pt x="256" y="106"/>
                    </a:lnTo>
                    <a:lnTo>
                      <a:pt x="256" y="107"/>
                    </a:lnTo>
                    <a:lnTo>
                      <a:pt x="257" y="109"/>
                    </a:lnTo>
                    <a:lnTo>
                      <a:pt x="257" y="112"/>
                    </a:lnTo>
                    <a:lnTo>
                      <a:pt x="257" y="114"/>
                    </a:lnTo>
                    <a:lnTo>
                      <a:pt x="256" y="116"/>
                    </a:lnTo>
                    <a:lnTo>
                      <a:pt x="254" y="118"/>
                    </a:lnTo>
                    <a:lnTo>
                      <a:pt x="252" y="120"/>
                    </a:lnTo>
                    <a:lnTo>
                      <a:pt x="247" y="122"/>
                    </a:lnTo>
                    <a:lnTo>
                      <a:pt x="234" y="128"/>
                    </a:lnTo>
                    <a:lnTo>
                      <a:pt x="217" y="137"/>
                    </a:lnTo>
                    <a:lnTo>
                      <a:pt x="198" y="146"/>
                    </a:lnTo>
                    <a:lnTo>
                      <a:pt x="177" y="155"/>
                    </a:lnTo>
                    <a:lnTo>
                      <a:pt x="160" y="165"/>
                    </a:lnTo>
                    <a:lnTo>
                      <a:pt x="147" y="170"/>
                    </a:lnTo>
                    <a:lnTo>
                      <a:pt x="142" y="173"/>
                    </a:lnTo>
                    <a:lnTo>
                      <a:pt x="138" y="175"/>
                    </a:lnTo>
                    <a:lnTo>
                      <a:pt x="133" y="176"/>
                    </a:lnTo>
                    <a:lnTo>
                      <a:pt x="127" y="177"/>
                    </a:lnTo>
                    <a:lnTo>
                      <a:pt x="123" y="175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3" y="54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2" name="Freeform 324"/>
              <p:cNvSpPr>
                <a:spLocks/>
              </p:cNvSpPr>
              <p:nvPr/>
            </p:nvSpPr>
            <p:spPr bwMode="auto">
              <a:xfrm>
                <a:off x="587" y="884"/>
                <a:ext cx="68" cy="50"/>
              </a:xfrm>
              <a:custGeom>
                <a:avLst/>
                <a:gdLst>
                  <a:gd name="T0" fmla="*/ 2 w 137"/>
                  <a:gd name="T1" fmla="*/ 2 h 100"/>
                  <a:gd name="T2" fmla="*/ 2 w 137"/>
                  <a:gd name="T3" fmla="*/ 2 h 100"/>
                  <a:gd name="T4" fmla="*/ 1 w 137"/>
                  <a:gd name="T5" fmla="*/ 1 h 100"/>
                  <a:gd name="T6" fmla="*/ 1 w 137"/>
                  <a:gd name="T7" fmla="*/ 1 h 100"/>
                  <a:gd name="T8" fmla="*/ 1 w 137"/>
                  <a:gd name="T9" fmla="*/ 1 h 100"/>
                  <a:gd name="T10" fmla="*/ 1 w 137"/>
                  <a:gd name="T11" fmla="*/ 1 h 100"/>
                  <a:gd name="T12" fmla="*/ 1 w 137"/>
                  <a:gd name="T13" fmla="*/ 1 h 100"/>
                  <a:gd name="T14" fmla="*/ 1 w 137"/>
                  <a:gd name="T15" fmla="*/ 1 h 100"/>
                  <a:gd name="T16" fmla="*/ 1 w 137"/>
                  <a:gd name="T17" fmla="*/ 1 h 100"/>
                  <a:gd name="T18" fmla="*/ 1 w 137"/>
                  <a:gd name="T19" fmla="*/ 1 h 100"/>
                  <a:gd name="T20" fmla="*/ 1 w 137"/>
                  <a:gd name="T21" fmla="*/ 1 h 100"/>
                  <a:gd name="T22" fmla="*/ 1 w 137"/>
                  <a:gd name="T23" fmla="*/ 1 h 100"/>
                  <a:gd name="T24" fmla="*/ 1 w 137"/>
                  <a:gd name="T25" fmla="*/ 1 h 100"/>
                  <a:gd name="T26" fmla="*/ 1 w 137"/>
                  <a:gd name="T27" fmla="*/ 1 h 100"/>
                  <a:gd name="T28" fmla="*/ 1 w 137"/>
                  <a:gd name="T29" fmla="*/ 1 h 100"/>
                  <a:gd name="T30" fmla="*/ 1 w 137"/>
                  <a:gd name="T31" fmla="*/ 1 h 100"/>
                  <a:gd name="T32" fmla="*/ 0 w 137"/>
                  <a:gd name="T33" fmla="*/ 1 h 100"/>
                  <a:gd name="T34" fmla="*/ 0 w 137"/>
                  <a:gd name="T35" fmla="*/ 1 h 100"/>
                  <a:gd name="T36" fmla="*/ 0 w 137"/>
                  <a:gd name="T37" fmla="*/ 1 h 100"/>
                  <a:gd name="T38" fmla="*/ 0 w 137"/>
                  <a:gd name="T39" fmla="*/ 1 h 100"/>
                  <a:gd name="T40" fmla="*/ 0 w 137"/>
                  <a:gd name="T41" fmla="*/ 0 h 100"/>
                  <a:gd name="T42" fmla="*/ 0 w 137"/>
                  <a:gd name="T43" fmla="*/ 0 h 100"/>
                  <a:gd name="T44" fmla="*/ 0 w 137"/>
                  <a:gd name="T45" fmla="*/ 0 h 100"/>
                  <a:gd name="T46" fmla="*/ 0 w 137"/>
                  <a:gd name="T47" fmla="*/ 0 h 100"/>
                  <a:gd name="T48" fmla="*/ 0 w 137"/>
                  <a:gd name="T49" fmla="*/ 1 h 100"/>
                  <a:gd name="T50" fmla="*/ 0 w 137"/>
                  <a:gd name="T51" fmla="*/ 1 h 100"/>
                  <a:gd name="T52" fmla="*/ 0 w 137"/>
                  <a:gd name="T53" fmla="*/ 1 h 100"/>
                  <a:gd name="T54" fmla="*/ 0 w 137"/>
                  <a:gd name="T55" fmla="*/ 1 h 100"/>
                  <a:gd name="T56" fmla="*/ 0 w 137"/>
                  <a:gd name="T57" fmla="*/ 1 h 100"/>
                  <a:gd name="T58" fmla="*/ 0 w 137"/>
                  <a:gd name="T59" fmla="*/ 1 h 100"/>
                  <a:gd name="T60" fmla="*/ 0 w 137"/>
                  <a:gd name="T61" fmla="*/ 1 h 100"/>
                  <a:gd name="T62" fmla="*/ 0 w 137"/>
                  <a:gd name="T63" fmla="*/ 1 h 100"/>
                  <a:gd name="T64" fmla="*/ 0 w 137"/>
                  <a:gd name="T65" fmla="*/ 1 h 100"/>
                  <a:gd name="T66" fmla="*/ 0 w 137"/>
                  <a:gd name="T67" fmla="*/ 1 h 100"/>
                  <a:gd name="T68" fmla="*/ 0 w 137"/>
                  <a:gd name="T69" fmla="*/ 1 h 100"/>
                  <a:gd name="T70" fmla="*/ 0 w 137"/>
                  <a:gd name="T71" fmla="*/ 1 h 100"/>
                  <a:gd name="T72" fmla="*/ 0 w 137"/>
                  <a:gd name="T73" fmla="*/ 1 h 100"/>
                  <a:gd name="T74" fmla="*/ 0 w 137"/>
                  <a:gd name="T75" fmla="*/ 1 h 100"/>
                  <a:gd name="T76" fmla="*/ 0 w 137"/>
                  <a:gd name="T77" fmla="*/ 1 h 100"/>
                  <a:gd name="T78" fmla="*/ 0 w 137"/>
                  <a:gd name="T79" fmla="*/ 1 h 100"/>
                  <a:gd name="T80" fmla="*/ 0 w 137"/>
                  <a:gd name="T81" fmla="*/ 1 h 100"/>
                  <a:gd name="T82" fmla="*/ 0 w 137"/>
                  <a:gd name="T83" fmla="*/ 1 h 100"/>
                  <a:gd name="T84" fmla="*/ 0 w 137"/>
                  <a:gd name="T85" fmla="*/ 1 h 100"/>
                  <a:gd name="T86" fmla="*/ 0 w 137"/>
                  <a:gd name="T87" fmla="*/ 2 h 100"/>
                  <a:gd name="T88" fmla="*/ 1 w 137"/>
                  <a:gd name="T89" fmla="*/ 2 h 100"/>
                  <a:gd name="T90" fmla="*/ 1 w 137"/>
                  <a:gd name="T91" fmla="*/ 2 h 100"/>
                  <a:gd name="T92" fmla="*/ 1 w 137"/>
                  <a:gd name="T93" fmla="*/ 2 h 100"/>
                  <a:gd name="T94" fmla="*/ 1 w 137"/>
                  <a:gd name="T95" fmla="*/ 2 h 100"/>
                  <a:gd name="T96" fmla="*/ 1 w 137"/>
                  <a:gd name="T97" fmla="*/ 2 h 100"/>
                  <a:gd name="T98" fmla="*/ 1 w 137"/>
                  <a:gd name="T99" fmla="*/ 2 h 100"/>
                  <a:gd name="T100" fmla="*/ 1 w 137"/>
                  <a:gd name="T101" fmla="*/ 2 h 100"/>
                  <a:gd name="T102" fmla="*/ 1 w 137"/>
                  <a:gd name="T103" fmla="*/ 2 h 100"/>
                  <a:gd name="T104" fmla="*/ 1 w 137"/>
                  <a:gd name="T105" fmla="*/ 2 h 100"/>
                  <a:gd name="T106" fmla="*/ 2 w 137"/>
                  <a:gd name="T107" fmla="*/ 2 h 100"/>
                  <a:gd name="T108" fmla="*/ 2 w 137"/>
                  <a:gd name="T109" fmla="*/ 2 h 100"/>
                  <a:gd name="T110" fmla="*/ 2 w 137"/>
                  <a:gd name="T111" fmla="*/ 2 h 100"/>
                  <a:gd name="T112" fmla="*/ 2 w 137"/>
                  <a:gd name="T113" fmla="*/ 2 h 100"/>
                  <a:gd name="T114" fmla="*/ 2 w 137"/>
                  <a:gd name="T115" fmla="*/ 2 h 100"/>
                  <a:gd name="T116" fmla="*/ 2 w 137"/>
                  <a:gd name="T117" fmla="*/ 2 h 100"/>
                  <a:gd name="T118" fmla="*/ 2 w 137"/>
                  <a:gd name="T119" fmla="*/ 2 h 100"/>
                  <a:gd name="T120" fmla="*/ 2 w 137"/>
                  <a:gd name="T121" fmla="*/ 2 h 100"/>
                  <a:gd name="T122" fmla="*/ 2 w 137"/>
                  <a:gd name="T123" fmla="*/ 2 h 100"/>
                  <a:gd name="T124" fmla="*/ 2 w 137"/>
                  <a:gd name="T125" fmla="*/ 2 h 1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7"/>
                  <a:gd name="T190" fmla="*/ 0 h 100"/>
                  <a:gd name="T191" fmla="*/ 137 w 137"/>
                  <a:gd name="T192" fmla="*/ 100 h 1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7" h="100">
                    <a:moveTo>
                      <a:pt x="132" y="67"/>
                    </a:moveTo>
                    <a:lnTo>
                      <a:pt x="132" y="67"/>
                    </a:lnTo>
                    <a:lnTo>
                      <a:pt x="127" y="64"/>
                    </a:lnTo>
                    <a:lnTo>
                      <a:pt x="123" y="59"/>
                    </a:lnTo>
                    <a:lnTo>
                      <a:pt x="118" y="56"/>
                    </a:lnTo>
                    <a:lnTo>
                      <a:pt x="115" y="52"/>
                    </a:lnTo>
                    <a:lnTo>
                      <a:pt x="110" y="47"/>
                    </a:lnTo>
                    <a:lnTo>
                      <a:pt x="106" y="44"/>
                    </a:lnTo>
                    <a:lnTo>
                      <a:pt x="101" y="41"/>
                    </a:lnTo>
                    <a:lnTo>
                      <a:pt x="96" y="37"/>
                    </a:lnTo>
                    <a:lnTo>
                      <a:pt x="92" y="32"/>
                    </a:lnTo>
                    <a:lnTo>
                      <a:pt x="87" y="29"/>
                    </a:lnTo>
                    <a:lnTo>
                      <a:pt x="83" y="24"/>
                    </a:lnTo>
                    <a:lnTo>
                      <a:pt x="78" y="21"/>
                    </a:lnTo>
                    <a:lnTo>
                      <a:pt x="73" y="16"/>
                    </a:lnTo>
                    <a:lnTo>
                      <a:pt x="68" y="13"/>
                    </a:lnTo>
                    <a:lnTo>
                      <a:pt x="63" y="8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6" y="3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4" y="32"/>
                    </a:lnTo>
                    <a:lnTo>
                      <a:pt x="5" y="34"/>
                    </a:lnTo>
                    <a:lnTo>
                      <a:pt x="10" y="37"/>
                    </a:lnTo>
                    <a:lnTo>
                      <a:pt x="16" y="43"/>
                    </a:lnTo>
                    <a:lnTo>
                      <a:pt x="23" y="49"/>
                    </a:lnTo>
                    <a:lnTo>
                      <a:pt x="30" y="54"/>
                    </a:lnTo>
                    <a:lnTo>
                      <a:pt x="35" y="60"/>
                    </a:lnTo>
                    <a:lnTo>
                      <a:pt x="40" y="64"/>
                    </a:lnTo>
                    <a:lnTo>
                      <a:pt x="41" y="65"/>
                    </a:lnTo>
                    <a:lnTo>
                      <a:pt x="77" y="96"/>
                    </a:lnTo>
                    <a:lnTo>
                      <a:pt x="80" y="98"/>
                    </a:lnTo>
                    <a:lnTo>
                      <a:pt x="84" y="99"/>
                    </a:lnTo>
                    <a:lnTo>
                      <a:pt x="86" y="100"/>
                    </a:lnTo>
                    <a:lnTo>
                      <a:pt x="89" y="100"/>
                    </a:lnTo>
                    <a:lnTo>
                      <a:pt x="93" y="98"/>
                    </a:lnTo>
                    <a:lnTo>
                      <a:pt x="101" y="95"/>
                    </a:lnTo>
                    <a:lnTo>
                      <a:pt x="109" y="91"/>
                    </a:lnTo>
                    <a:lnTo>
                      <a:pt x="112" y="89"/>
                    </a:lnTo>
                    <a:lnTo>
                      <a:pt x="134" y="79"/>
                    </a:lnTo>
                    <a:lnTo>
                      <a:pt x="135" y="77"/>
                    </a:lnTo>
                    <a:lnTo>
                      <a:pt x="135" y="76"/>
                    </a:lnTo>
                    <a:lnTo>
                      <a:pt x="137" y="76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5" y="71"/>
                    </a:lnTo>
                    <a:lnTo>
                      <a:pt x="134" y="69"/>
                    </a:lnTo>
                    <a:lnTo>
                      <a:pt x="132" y="6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3" name="Freeform 325"/>
              <p:cNvSpPr>
                <a:spLocks/>
              </p:cNvSpPr>
              <p:nvPr/>
            </p:nvSpPr>
            <p:spPr bwMode="auto">
              <a:xfrm>
                <a:off x="590" y="886"/>
                <a:ext cx="63" cy="45"/>
              </a:xfrm>
              <a:custGeom>
                <a:avLst/>
                <a:gdLst>
                  <a:gd name="T0" fmla="*/ 1 w 127"/>
                  <a:gd name="T1" fmla="*/ 2 h 89"/>
                  <a:gd name="T2" fmla="*/ 1 w 127"/>
                  <a:gd name="T3" fmla="*/ 2 h 89"/>
                  <a:gd name="T4" fmla="*/ 1 w 127"/>
                  <a:gd name="T5" fmla="*/ 2 h 89"/>
                  <a:gd name="T6" fmla="*/ 1 w 127"/>
                  <a:gd name="T7" fmla="*/ 2 h 89"/>
                  <a:gd name="T8" fmla="*/ 1 w 127"/>
                  <a:gd name="T9" fmla="*/ 2 h 89"/>
                  <a:gd name="T10" fmla="*/ 1 w 127"/>
                  <a:gd name="T11" fmla="*/ 2 h 89"/>
                  <a:gd name="T12" fmla="*/ 1 w 127"/>
                  <a:gd name="T13" fmla="*/ 2 h 89"/>
                  <a:gd name="T14" fmla="*/ 1 w 127"/>
                  <a:gd name="T15" fmla="*/ 2 h 89"/>
                  <a:gd name="T16" fmla="*/ 1 w 127"/>
                  <a:gd name="T17" fmla="*/ 2 h 89"/>
                  <a:gd name="T18" fmla="*/ 0 w 127"/>
                  <a:gd name="T19" fmla="*/ 2 h 89"/>
                  <a:gd name="T20" fmla="*/ 0 w 127"/>
                  <a:gd name="T21" fmla="*/ 2 h 89"/>
                  <a:gd name="T22" fmla="*/ 0 w 127"/>
                  <a:gd name="T23" fmla="*/ 1 h 89"/>
                  <a:gd name="T24" fmla="*/ 0 w 127"/>
                  <a:gd name="T25" fmla="*/ 1 h 89"/>
                  <a:gd name="T26" fmla="*/ 0 w 127"/>
                  <a:gd name="T27" fmla="*/ 1 h 89"/>
                  <a:gd name="T28" fmla="*/ 0 w 127"/>
                  <a:gd name="T29" fmla="*/ 1 h 89"/>
                  <a:gd name="T30" fmla="*/ 0 w 127"/>
                  <a:gd name="T31" fmla="*/ 1 h 89"/>
                  <a:gd name="T32" fmla="*/ 0 w 127"/>
                  <a:gd name="T33" fmla="*/ 1 h 89"/>
                  <a:gd name="T34" fmla="*/ 0 w 127"/>
                  <a:gd name="T35" fmla="*/ 1 h 89"/>
                  <a:gd name="T36" fmla="*/ 0 w 127"/>
                  <a:gd name="T37" fmla="*/ 1 h 89"/>
                  <a:gd name="T38" fmla="*/ 0 w 127"/>
                  <a:gd name="T39" fmla="*/ 0 h 89"/>
                  <a:gd name="T40" fmla="*/ 0 w 127"/>
                  <a:gd name="T41" fmla="*/ 0 h 89"/>
                  <a:gd name="T42" fmla="*/ 0 w 127"/>
                  <a:gd name="T43" fmla="*/ 0 h 89"/>
                  <a:gd name="T44" fmla="*/ 0 w 127"/>
                  <a:gd name="T45" fmla="*/ 1 h 89"/>
                  <a:gd name="T46" fmla="*/ 0 w 127"/>
                  <a:gd name="T47" fmla="*/ 1 h 89"/>
                  <a:gd name="T48" fmla="*/ 0 w 127"/>
                  <a:gd name="T49" fmla="*/ 1 h 89"/>
                  <a:gd name="T50" fmla="*/ 0 w 127"/>
                  <a:gd name="T51" fmla="*/ 1 h 89"/>
                  <a:gd name="T52" fmla="*/ 0 w 127"/>
                  <a:gd name="T53" fmla="*/ 1 h 89"/>
                  <a:gd name="T54" fmla="*/ 0 w 127"/>
                  <a:gd name="T55" fmla="*/ 1 h 89"/>
                  <a:gd name="T56" fmla="*/ 1 w 127"/>
                  <a:gd name="T57" fmla="*/ 1 h 89"/>
                  <a:gd name="T58" fmla="*/ 1 w 127"/>
                  <a:gd name="T59" fmla="*/ 1 h 89"/>
                  <a:gd name="T60" fmla="*/ 1 w 127"/>
                  <a:gd name="T61" fmla="*/ 1 h 89"/>
                  <a:gd name="T62" fmla="*/ 1 w 127"/>
                  <a:gd name="T63" fmla="*/ 1 h 89"/>
                  <a:gd name="T64" fmla="*/ 1 w 127"/>
                  <a:gd name="T65" fmla="*/ 1 h 89"/>
                  <a:gd name="T66" fmla="*/ 1 w 127"/>
                  <a:gd name="T67" fmla="*/ 1 h 89"/>
                  <a:gd name="T68" fmla="*/ 1 w 127"/>
                  <a:gd name="T69" fmla="*/ 1 h 89"/>
                  <a:gd name="T70" fmla="*/ 1 w 127"/>
                  <a:gd name="T71" fmla="*/ 1 h 89"/>
                  <a:gd name="T72" fmla="*/ 1 w 127"/>
                  <a:gd name="T73" fmla="*/ 1 h 89"/>
                  <a:gd name="T74" fmla="*/ 1 w 127"/>
                  <a:gd name="T75" fmla="*/ 1 h 89"/>
                  <a:gd name="T76" fmla="*/ 1 w 127"/>
                  <a:gd name="T77" fmla="*/ 1 h 89"/>
                  <a:gd name="T78" fmla="*/ 1 w 127"/>
                  <a:gd name="T79" fmla="*/ 1 h 89"/>
                  <a:gd name="T80" fmla="*/ 1 w 127"/>
                  <a:gd name="T81" fmla="*/ 1 h 89"/>
                  <a:gd name="T82" fmla="*/ 1 w 127"/>
                  <a:gd name="T83" fmla="*/ 2 h 89"/>
                  <a:gd name="T84" fmla="*/ 1 w 127"/>
                  <a:gd name="T85" fmla="*/ 2 h 89"/>
                  <a:gd name="T86" fmla="*/ 1 w 127"/>
                  <a:gd name="T87" fmla="*/ 2 h 89"/>
                  <a:gd name="T88" fmla="*/ 1 w 127"/>
                  <a:gd name="T89" fmla="*/ 2 h 89"/>
                  <a:gd name="T90" fmla="*/ 1 w 127"/>
                  <a:gd name="T91" fmla="*/ 2 h 89"/>
                  <a:gd name="T92" fmla="*/ 1 w 127"/>
                  <a:gd name="T93" fmla="*/ 2 h 89"/>
                  <a:gd name="T94" fmla="*/ 1 w 127"/>
                  <a:gd name="T95" fmla="*/ 2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7"/>
                  <a:gd name="T145" fmla="*/ 0 h 89"/>
                  <a:gd name="T146" fmla="*/ 127 w 127"/>
                  <a:gd name="T147" fmla="*/ 89 h 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7" h="89">
                    <a:moveTo>
                      <a:pt x="105" y="78"/>
                    </a:moveTo>
                    <a:lnTo>
                      <a:pt x="82" y="89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4" y="85"/>
                    </a:lnTo>
                    <a:lnTo>
                      <a:pt x="69" y="82"/>
                    </a:lnTo>
                    <a:lnTo>
                      <a:pt x="64" y="76"/>
                    </a:lnTo>
                    <a:lnTo>
                      <a:pt x="58" y="70"/>
                    </a:lnTo>
                    <a:lnTo>
                      <a:pt x="51" y="66"/>
                    </a:lnTo>
                    <a:lnTo>
                      <a:pt x="45" y="60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6" y="6"/>
                    </a:lnTo>
                    <a:lnTo>
                      <a:pt x="60" y="10"/>
                    </a:lnTo>
                    <a:lnTo>
                      <a:pt x="65" y="14"/>
                    </a:lnTo>
                    <a:lnTo>
                      <a:pt x="69" y="18"/>
                    </a:lnTo>
                    <a:lnTo>
                      <a:pt x="74" y="23"/>
                    </a:lnTo>
                    <a:lnTo>
                      <a:pt x="79" y="26"/>
                    </a:lnTo>
                    <a:lnTo>
                      <a:pt x="83" y="31"/>
                    </a:lnTo>
                    <a:lnTo>
                      <a:pt x="88" y="35"/>
                    </a:lnTo>
                    <a:lnTo>
                      <a:pt x="92" y="38"/>
                    </a:lnTo>
                    <a:lnTo>
                      <a:pt x="97" y="43"/>
                    </a:lnTo>
                    <a:lnTo>
                      <a:pt x="102" y="46"/>
                    </a:lnTo>
                    <a:lnTo>
                      <a:pt x="106" y="50"/>
                    </a:lnTo>
                    <a:lnTo>
                      <a:pt x="111" y="54"/>
                    </a:lnTo>
                    <a:lnTo>
                      <a:pt x="116" y="58"/>
                    </a:lnTo>
                    <a:lnTo>
                      <a:pt x="120" y="61"/>
                    </a:lnTo>
                    <a:lnTo>
                      <a:pt x="125" y="65"/>
                    </a:lnTo>
                    <a:lnTo>
                      <a:pt x="125" y="66"/>
                    </a:lnTo>
                    <a:lnTo>
                      <a:pt x="126" y="67"/>
                    </a:lnTo>
                    <a:lnTo>
                      <a:pt x="127" y="68"/>
                    </a:lnTo>
                    <a:lnTo>
                      <a:pt x="10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4" name="Freeform 326"/>
              <p:cNvSpPr>
                <a:spLocks/>
              </p:cNvSpPr>
              <p:nvPr/>
            </p:nvSpPr>
            <p:spPr bwMode="auto">
              <a:xfrm>
                <a:off x="629" y="880"/>
                <a:ext cx="53" cy="39"/>
              </a:xfrm>
              <a:custGeom>
                <a:avLst/>
                <a:gdLst>
                  <a:gd name="T0" fmla="*/ 2 w 105"/>
                  <a:gd name="T1" fmla="*/ 0 h 79"/>
                  <a:gd name="T2" fmla="*/ 2 w 105"/>
                  <a:gd name="T3" fmla="*/ 0 h 79"/>
                  <a:gd name="T4" fmla="*/ 2 w 105"/>
                  <a:gd name="T5" fmla="*/ 0 h 79"/>
                  <a:gd name="T6" fmla="*/ 2 w 105"/>
                  <a:gd name="T7" fmla="*/ 0 h 79"/>
                  <a:gd name="T8" fmla="*/ 2 w 105"/>
                  <a:gd name="T9" fmla="*/ 0 h 79"/>
                  <a:gd name="T10" fmla="*/ 2 w 105"/>
                  <a:gd name="T11" fmla="*/ 0 h 79"/>
                  <a:gd name="T12" fmla="*/ 1 w 105"/>
                  <a:gd name="T13" fmla="*/ 0 h 79"/>
                  <a:gd name="T14" fmla="*/ 1 w 105"/>
                  <a:gd name="T15" fmla="*/ 0 h 79"/>
                  <a:gd name="T16" fmla="*/ 1 w 105"/>
                  <a:gd name="T17" fmla="*/ 0 h 79"/>
                  <a:gd name="T18" fmla="*/ 1 w 105"/>
                  <a:gd name="T19" fmla="*/ 0 h 79"/>
                  <a:gd name="T20" fmla="*/ 1 w 105"/>
                  <a:gd name="T21" fmla="*/ 0 h 79"/>
                  <a:gd name="T22" fmla="*/ 1 w 105"/>
                  <a:gd name="T23" fmla="*/ 0 h 79"/>
                  <a:gd name="T24" fmla="*/ 1 w 105"/>
                  <a:gd name="T25" fmla="*/ 0 h 79"/>
                  <a:gd name="T26" fmla="*/ 1 w 105"/>
                  <a:gd name="T27" fmla="*/ 0 h 79"/>
                  <a:gd name="T28" fmla="*/ 1 w 105"/>
                  <a:gd name="T29" fmla="*/ 0 h 79"/>
                  <a:gd name="T30" fmla="*/ 1 w 105"/>
                  <a:gd name="T31" fmla="*/ 0 h 79"/>
                  <a:gd name="T32" fmla="*/ 1 w 105"/>
                  <a:gd name="T33" fmla="*/ 0 h 79"/>
                  <a:gd name="T34" fmla="*/ 1 w 105"/>
                  <a:gd name="T35" fmla="*/ 0 h 79"/>
                  <a:gd name="T36" fmla="*/ 1 w 105"/>
                  <a:gd name="T37" fmla="*/ 0 h 79"/>
                  <a:gd name="T38" fmla="*/ 1 w 105"/>
                  <a:gd name="T39" fmla="*/ 0 h 79"/>
                  <a:gd name="T40" fmla="*/ 1 w 105"/>
                  <a:gd name="T41" fmla="*/ 0 h 79"/>
                  <a:gd name="T42" fmla="*/ 1 w 105"/>
                  <a:gd name="T43" fmla="*/ 0 h 79"/>
                  <a:gd name="T44" fmla="*/ 1 w 105"/>
                  <a:gd name="T45" fmla="*/ 0 h 79"/>
                  <a:gd name="T46" fmla="*/ 1 w 105"/>
                  <a:gd name="T47" fmla="*/ 0 h 79"/>
                  <a:gd name="T48" fmla="*/ 1 w 105"/>
                  <a:gd name="T49" fmla="*/ 0 h 79"/>
                  <a:gd name="T50" fmla="*/ 1 w 105"/>
                  <a:gd name="T51" fmla="*/ 0 h 79"/>
                  <a:gd name="T52" fmla="*/ 0 w 105"/>
                  <a:gd name="T53" fmla="*/ 0 h 79"/>
                  <a:gd name="T54" fmla="*/ 0 w 105"/>
                  <a:gd name="T55" fmla="*/ 0 h 79"/>
                  <a:gd name="T56" fmla="*/ 0 w 105"/>
                  <a:gd name="T57" fmla="*/ 0 h 79"/>
                  <a:gd name="T58" fmla="*/ 1 w 105"/>
                  <a:gd name="T59" fmla="*/ 0 h 79"/>
                  <a:gd name="T60" fmla="*/ 1 w 105"/>
                  <a:gd name="T61" fmla="*/ 0 h 79"/>
                  <a:gd name="T62" fmla="*/ 1 w 105"/>
                  <a:gd name="T63" fmla="*/ 0 h 79"/>
                  <a:gd name="T64" fmla="*/ 1 w 105"/>
                  <a:gd name="T65" fmla="*/ 0 h 79"/>
                  <a:gd name="T66" fmla="*/ 1 w 105"/>
                  <a:gd name="T67" fmla="*/ 0 h 79"/>
                  <a:gd name="T68" fmla="*/ 1 w 105"/>
                  <a:gd name="T69" fmla="*/ 0 h 79"/>
                  <a:gd name="T70" fmla="*/ 1 w 105"/>
                  <a:gd name="T71" fmla="*/ 0 h 79"/>
                  <a:gd name="T72" fmla="*/ 1 w 105"/>
                  <a:gd name="T73" fmla="*/ 0 h 79"/>
                  <a:gd name="T74" fmla="*/ 1 w 105"/>
                  <a:gd name="T75" fmla="*/ 0 h 79"/>
                  <a:gd name="T76" fmla="*/ 1 w 105"/>
                  <a:gd name="T77" fmla="*/ 1 h 79"/>
                  <a:gd name="T78" fmla="*/ 1 w 105"/>
                  <a:gd name="T79" fmla="*/ 1 h 79"/>
                  <a:gd name="T80" fmla="*/ 1 w 105"/>
                  <a:gd name="T81" fmla="*/ 1 h 79"/>
                  <a:gd name="T82" fmla="*/ 1 w 105"/>
                  <a:gd name="T83" fmla="*/ 1 h 79"/>
                  <a:gd name="T84" fmla="*/ 1 w 105"/>
                  <a:gd name="T85" fmla="*/ 1 h 79"/>
                  <a:gd name="T86" fmla="*/ 1 w 105"/>
                  <a:gd name="T87" fmla="*/ 1 h 79"/>
                  <a:gd name="T88" fmla="*/ 1 w 105"/>
                  <a:gd name="T89" fmla="*/ 1 h 79"/>
                  <a:gd name="T90" fmla="*/ 2 w 105"/>
                  <a:gd name="T91" fmla="*/ 1 h 79"/>
                  <a:gd name="T92" fmla="*/ 2 w 105"/>
                  <a:gd name="T93" fmla="*/ 1 h 79"/>
                  <a:gd name="T94" fmla="*/ 2 w 105"/>
                  <a:gd name="T95" fmla="*/ 1 h 79"/>
                  <a:gd name="T96" fmla="*/ 2 w 105"/>
                  <a:gd name="T97" fmla="*/ 1 h 79"/>
                  <a:gd name="T98" fmla="*/ 2 w 105"/>
                  <a:gd name="T99" fmla="*/ 1 h 79"/>
                  <a:gd name="T100" fmla="*/ 2 w 105"/>
                  <a:gd name="T101" fmla="*/ 0 h 79"/>
                  <a:gd name="T102" fmla="*/ 2 w 105"/>
                  <a:gd name="T103" fmla="*/ 0 h 79"/>
                  <a:gd name="T104" fmla="*/ 2 w 105"/>
                  <a:gd name="T105" fmla="*/ 0 h 79"/>
                  <a:gd name="T106" fmla="*/ 2 w 105"/>
                  <a:gd name="T107" fmla="*/ 0 h 79"/>
                  <a:gd name="T108" fmla="*/ 2 w 105"/>
                  <a:gd name="T109" fmla="*/ 0 h 79"/>
                  <a:gd name="T110" fmla="*/ 2 w 105"/>
                  <a:gd name="T111" fmla="*/ 0 h 79"/>
                  <a:gd name="T112" fmla="*/ 2 w 105"/>
                  <a:gd name="T113" fmla="*/ 0 h 79"/>
                  <a:gd name="T114" fmla="*/ 2 w 105"/>
                  <a:gd name="T115" fmla="*/ 0 h 79"/>
                  <a:gd name="T116" fmla="*/ 2 w 105"/>
                  <a:gd name="T117" fmla="*/ 0 h 79"/>
                  <a:gd name="T118" fmla="*/ 2 w 105"/>
                  <a:gd name="T119" fmla="*/ 0 h 79"/>
                  <a:gd name="T120" fmla="*/ 2 w 105"/>
                  <a:gd name="T121" fmla="*/ 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5"/>
                  <a:gd name="T184" fmla="*/ 0 h 79"/>
                  <a:gd name="T185" fmla="*/ 105 w 105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5" h="79">
                    <a:moveTo>
                      <a:pt x="101" y="52"/>
                    </a:moveTo>
                    <a:lnTo>
                      <a:pt x="93" y="45"/>
                    </a:lnTo>
                    <a:lnTo>
                      <a:pt x="86" y="39"/>
                    </a:lnTo>
                    <a:lnTo>
                      <a:pt x="78" y="32"/>
                    </a:lnTo>
                    <a:lnTo>
                      <a:pt x="71" y="27"/>
                    </a:lnTo>
                    <a:lnTo>
                      <a:pt x="65" y="21"/>
                    </a:lnTo>
                    <a:lnTo>
                      <a:pt x="59" y="15"/>
                    </a:lnTo>
                    <a:lnTo>
                      <a:pt x="52" y="9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1" y="4"/>
                    </a:lnTo>
                    <a:lnTo>
                      <a:pt x="27" y="5"/>
                    </a:lnTo>
                    <a:lnTo>
                      <a:pt x="23" y="7"/>
                    </a:lnTo>
                    <a:lnTo>
                      <a:pt x="18" y="9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6" y="15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2" y="27"/>
                    </a:lnTo>
                    <a:lnTo>
                      <a:pt x="10" y="34"/>
                    </a:lnTo>
                    <a:lnTo>
                      <a:pt x="17" y="39"/>
                    </a:lnTo>
                    <a:lnTo>
                      <a:pt x="25" y="45"/>
                    </a:lnTo>
                    <a:lnTo>
                      <a:pt x="32" y="52"/>
                    </a:lnTo>
                    <a:lnTo>
                      <a:pt x="39" y="58"/>
                    </a:lnTo>
                    <a:lnTo>
                      <a:pt x="46" y="64"/>
                    </a:lnTo>
                    <a:lnTo>
                      <a:pt x="53" y="69"/>
                    </a:lnTo>
                    <a:lnTo>
                      <a:pt x="59" y="75"/>
                    </a:lnTo>
                    <a:lnTo>
                      <a:pt x="61" y="76"/>
                    </a:lnTo>
                    <a:lnTo>
                      <a:pt x="64" y="77"/>
                    </a:lnTo>
                    <a:lnTo>
                      <a:pt x="67" y="79"/>
                    </a:lnTo>
                    <a:lnTo>
                      <a:pt x="69" y="77"/>
                    </a:lnTo>
                    <a:lnTo>
                      <a:pt x="77" y="73"/>
                    </a:lnTo>
                    <a:lnTo>
                      <a:pt x="85" y="69"/>
                    </a:lnTo>
                    <a:lnTo>
                      <a:pt x="93" y="66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3" y="60"/>
                    </a:lnTo>
                    <a:lnTo>
                      <a:pt x="103" y="59"/>
                    </a:lnTo>
                    <a:lnTo>
                      <a:pt x="105" y="59"/>
                    </a:lnTo>
                    <a:lnTo>
                      <a:pt x="105" y="58"/>
                    </a:lnTo>
                    <a:lnTo>
                      <a:pt x="105" y="57"/>
                    </a:lnTo>
                    <a:lnTo>
                      <a:pt x="103" y="54"/>
                    </a:lnTo>
                    <a:lnTo>
                      <a:pt x="102" y="53"/>
                    </a:lnTo>
                    <a:lnTo>
                      <a:pt x="101" y="5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5" name="Freeform 327"/>
              <p:cNvSpPr>
                <a:spLocks/>
              </p:cNvSpPr>
              <p:nvPr/>
            </p:nvSpPr>
            <p:spPr bwMode="auto">
              <a:xfrm>
                <a:off x="632" y="882"/>
                <a:ext cx="47" cy="34"/>
              </a:xfrm>
              <a:custGeom>
                <a:avLst/>
                <a:gdLst>
                  <a:gd name="T0" fmla="*/ 2 w 93"/>
                  <a:gd name="T1" fmla="*/ 1 h 67"/>
                  <a:gd name="T2" fmla="*/ 2 w 93"/>
                  <a:gd name="T3" fmla="*/ 1 h 67"/>
                  <a:gd name="T4" fmla="*/ 2 w 93"/>
                  <a:gd name="T5" fmla="*/ 1 h 67"/>
                  <a:gd name="T6" fmla="*/ 2 w 93"/>
                  <a:gd name="T7" fmla="*/ 1 h 67"/>
                  <a:gd name="T8" fmla="*/ 1 w 93"/>
                  <a:gd name="T9" fmla="*/ 2 h 67"/>
                  <a:gd name="T10" fmla="*/ 1 w 93"/>
                  <a:gd name="T11" fmla="*/ 2 h 67"/>
                  <a:gd name="T12" fmla="*/ 1 w 93"/>
                  <a:gd name="T13" fmla="*/ 2 h 67"/>
                  <a:gd name="T14" fmla="*/ 1 w 93"/>
                  <a:gd name="T15" fmla="*/ 2 h 67"/>
                  <a:gd name="T16" fmla="*/ 1 w 93"/>
                  <a:gd name="T17" fmla="*/ 1 h 67"/>
                  <a:gd name="T18" fmla="*/ 1 w 93"/>
                  <a:gd name="T19" fmla="*/ 1 h 67"/>
                  <a:gd name="T20" fmla="*/ 1 w 93"/>
                  <a:gd name="T21" fmla="*/ 1 h 67"/>
                  <a:gd name="T22" fmla="*/ 1 w 93"/>
                  <a:gd name="T23" fmla="*/ 1 h 67"/>
                  <a:gd name="T24" fmla="*/ 1 w 93"/>
                  <a:gd name="T25" fmla="*/ 1 h 67"/>
                  <a:gd name="T26" fmla="*/ 1 w 93"/>
                  <a:gd name="T27" fmla="*/ 1 h 67"/>
                  <a:gd name="T28" fmla="*/ 1 w 93"/>
                  <a:gd name="T29" fmla="*/ 1 h 67"/>
                  <a:gd name="T30" fmla="*/ 1 w 93"/>
                  <a:gd name="T31" fmla="*/ 1 h 67"/>
                  <a:gd name="T32" fmla="*/ 1 w 93"/>
                  <a:gd name="T33" fmla="*/ 1 h 67"/>
                  <a:gd name="T34" fmla="*/ 0 w 93"/>
                  <a:gd name="T35" fmla="*/ 1 h 67"/>
                  <a:gd name="T36" fmla="*/ 0 w 93"/>
                  <a:gd name="T37" fmla="*/ 1 h 67"/>
                  <a:gd name="T38" fmla="*/ 0 w 93"/>
                  <a:gd name="T39" fmla="*/ 1 h 67"/>
                  <a:gd name="T40" fmla="*/ 0 w 93"/>
                  <a:gd name="T41" fmla="*/ 1 h 67"/>
                  <a:gd name="T42" fmla="*/ 1 w 93"/>
                  <a:gd name="T43" fmla="*/ 1 h 67"/>
                  <a:gd name="T44" fmla="*/ 1 w 93"/>
                  <a:gd name="T45" fmla="*/ 1 h 67"/>
                  <a:gd name="T46" fmla="*/ 1 w 93"/>
                  <a:gd name="T47" fmla="*/ 1 h 67"/>
                  <a:gd name="T48" fmla="*/ 1 w 93"/>
                  <a:gd name="T49" fmla="*/ 0 h 67"/>
                  <a:gd name="T50" fmla="*/ 1 w 93"/>
                  <a:gd name="T51" fmla="*/ 0 h 67"/>
                  <a:gd name="T52" fmla="*/ 1 w 93"/>
                  <a:gd name="T53" fmla="*/ 0 h 67"/>
                  <a:gd name="T54" fmla="*/ 1 w 93"/>
                  <a:gd name="T55" fmla="*/ 0 h 67"/>
                  <a:gd name="T56" fmla="*/ 1 w 93"/>
                  <a:gd name="T57" fmla="*/ 1 h 67"/>
                  <a:gd name="T58" fmla="*/ 1 w 93"/>
                  <a:gd name="T59" fmla="*/ 1 h 67"/>
                  <a:gd name="T60" fmla="*/ 1 w 93"/>
                  <a:gd name="T61" fmla="*/ 1 h 67"/>
                  <a:gd name="T62" fmla="*/ 1 w 93"/>
                  <a:gd name="T63" fmla="*/ 1 h 67"/>
                  <a:gd name="T64" fmla="*/ 1 w 93"/>
                  <a:gd name="T65" fmla="*/ 1 h 67"/>
                  <a:gd name="T66" fmla="*/ 1 w 93"/>
                  <a:gd name="T67" fmla="*/ 1 h 67"/>
                  <a:gd name="T68" fmla="*/ 1 w 93"/>
                  <a:gd name="T69" fmla="*/ 1 h 67"/>
                  <a:gd name="T70" fmla="*/ 2 w 93"/>
                  <a:gd name="T71" fmla="*/ 1 h 67"/>
                  <a:gd name="T72" fmla="*/ 2 w 93"/>
                  <a:gd name="T73" fmla="*/ 1 h 67"/>
                  <a:gd name="T74" fmla="*/ 2 w 93"/>
                  <a:gd name="T75" fmla="*/ 1 h 67"/>
                  <a:gd name="T76" fmla="*/ 2 w 93"/>
                  <a:gd name="T77" fmla="*/ 1 h 67"/>
                  <a:gd name="T78" fmla="*/ 2 w 93"/>
                  <a:gd name="T79" fmla="*/ 1 h 67"/>
                  <a:gd name="T80" fmla="*/ 2 w 93"/>
                  <a:gd name="T81" fmla="*/ 1 h 67"/>
                  <a:gd name="T82" fmla="*/ 2 w 93"/>
                  <a:gd name="T83" fmla="*/ 1 h 67"/>
                  <a:gd name="T84" fmla="*/ 2 w 93"/>
                  <a:gd name="T85" fmla="*/ 1 h 67"/>
                  <a:gd name="T86" fmla="*/ 2 w 93"/>
                  <a:gd name="T87" fmla="*/ 1 h 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67"/>
                  <a:gd name="T134" fmla="*/ 93 w 93"/>
                  <a:gd name="T135" fmla="*/ 67 h 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67">
                    <a:moveTo>
                      <a:pt x="93" y="51"/>
                    </a:moveTo>
                    <a:lnTo>
                      <a:pt x="85" y="55"/>
                    </a:lnTo>
                    <a:lnTo>
                      <a:pt x="77" y="59"/>
                    </a:lnTo>
                    <a:lnTo>
                      <a:pt x="69" y="62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4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6" y="47"/>
                    </a:lnTo>
                    <a:lnTo>
                      <a:pt x="30" y="41"/>
                    </a:lnTo>
                    <a:lnTo>
                      <a:pt x="23" y="36"/>
                    </a:lnTo>
                    <a:lnTo>
                      <a:pt x="16" y="30"/>
                    </a:lnTo>
                    <a:lnTo>
                      <a:pt x="8" y="23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16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2" y="8"/>
                    </a:lnTo>
                    <a:lnTo>
                      <a:pt x="49" y="14"/>
                    </a:lnTo>
                    <a:lnTo>
                      <a:pt x="56" y="18"/>
                    </a:lnTo>
                    <a:lnTo>
                      <a:pt x="63" y="24"/>
                    </a:lnTo>
                    <a:lnTo>
                      <a:pt x="70" y="30"/>
                    </a:lnTo>
                    <a:lnTo>
                      <a:pt x="77" y="37"/>
                    </a:lnTo>
                    <a:lnTo>
                      <a:pt x="84" y="43"/>
                    </a:lnTo>
                    <a:lnTo>
                      <a:pt x="92" y="49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6" name="Freeform 328"/>
              <p:cNvSpPr>
                <a:spLocks/>
              </p:cNvSpPr>
              <p:nvPr/>
            </p:nvSpPr>
            <p:spPr bwMode="auto">
              <a:xfrm>
                <a:off x="445" y="616"/>
                <a:ext cx="39" cy="26"/>
              </a:xfrm>
              <a:custGeom>
                <a:avLst/>
                <a:gdLst>
                  <a:gd name="T0" fmla="*/ 0 w 80"/>
                  <a:gd name="T1" fmla="*/ 1 h 50"/>
                  <a:gd name="T2" fmla="*/ 0 w 80"/>
                  <a:gd name="T3" fmla="*/ 1 h 50"/>
                  <a:gd name="T4" fmla="*/ 0 w 80"/>
                  <a:gd name="T5" fmla="*/ 1 h 50"/>
                  <a:gd name="T6" fmla="*/ 0 w 80"/>
                  <a:gd name="T7" fmla="*/ 1 h 50"/>
                  <a:gd name="T8" fmla="*/ 0 w 80"/>
                  <a:gd name="T9" fmla="*/ 1 h 50"/>
                  <a:gd name="T10" fmla="*/ 0 w 80"/>
                  <a:gd name="T11" fmla="*/ 1 h 50"/>
                  <a:gd name="T12" fmla="*/ 0 w 80"/>
                  <a:gd name="T13" fmla="*/ 1 h 50"/>
                  <a:gd name="T14" fmla="*/ 0 w 80"/>
                  <a:gd name="T15" fmla="*/ 1 h 50"/>
                  <a:gd name="T16" fmla="*/ 0 w 80"/>
                  <a:gd name="T17" fmla="*/ 1 h 50"/>
                  <a:gd name="T18" fmla="*/ 0 w 80"/>
                  <a:gd name="T19" fmla="*/ 1 h 50"/>
                  <a:gd name="T20" fmla="*/ 0 w 80"/>
                  <a:gd name="T21" fmla="*/ 1 h 50"/>
                  <a:gd name="T22" fmla="*/ 0 w 80"/>
                  <a:gd name="T23" fmla="*/ 1 h 50"/>
                  <a:gd name="T24" fmla="*/ 0 w 80"/>
                  <a:gd name="T25" fmla="*/ 1 h 50"/>
                  <a:gd name="T26" fmla="*/ 0 w 80"/>
                  <a:gd name="T27" fmla="*/ 1 h 50"/>
                  <a:gd name="T28" fmla="*/ 0 w 80"/>
                  <a:gd name="T29" fmla="*/ 1 h 50"/>
                  <a:gd name="T30" fmla="*/ 0 w 80"/>
                  <a:gd name="T31" fmla="*/ 1 h 50"/>
                  <a:gd name="T32" fmla="*/ 1 w 80"/>
                  <a:gd name="T33" fmla="*/ 1 h 50"/>
                  <a:gd name="T34" fmla="*/ 1 w 80"/>
                  <a:gd name="T35" fmla="*/ 1 h 50"/>
                  <a:gd name="T36" fmla="*/ 1 w 80"/>
                  <a:gd name="T37" fmla="*/ 1 h 50"/>
                  <a:gd name="T38" fmla="*/ 1 w 80"/>
                  <a:gd name="T39" fmla="*/ 1 h 50"/>
                  <a:gd name="T40" fmla="*/ 1 w 80"/>
                  <a:gd name="T41" fmla="*/ 1 h 50"/>
                  <a:gd name="T42" fmla="*/ 1 w 80"/>
                  <a:gd name="T43" fmla="*/ 1 h 50"/>
                  <a:gd name="T44" fmla="*/ 1 w 80"/>
                  <a:gd name="T45" fmla="*/ 1 h 50"/>
                  <a:gd name="T46" fmla="*/ 1 w 80"/>
                  <a:gd name="T47" fmla="*/ 1 h 50"/>
                  <a:gd name="T48" fmla="*/ 1 w 80"/>
                  <a:gd name="T49" fmla="*/ 1 h 50"/>
                  <a:gd name="T50" fmla="*/ 1 w 80"/>
                  <a:gd name="T51" fmla="*/ 1 h 50"/>
                  <a:gd name="T52" fmla="*/ 1 w 80"/>
                  <a:gd name="T53" fmla="*/ 1 h 50"/>
                  <a:gd name="T54" fmla="*/ 1 w 80"/>
                  <a:gd name="T55" fmla="*/ 1 h 50"/>
                  <a:gd name="T56" fmla="*/ 1 w 80"/>
                  <a:gd name="T57" fmla="*/ 1 h 50"/>
                  <a:gd name="T58" fmla="*/ 0 w 80"/>
                  <a:gd name="T59" fmla="*/ 1 h 50"/>
                  <a:gd name="T60" fmla="*/ 0 w 80"/>
                  <a:gd name="T61" fmla="*/ 1 h 50"/>
                  <a:gd name="T62" fmla="*/ 0 w 80"/>
                  <a:gd name="T63" fmla="*/ 1 h 50"/>
                  <a:gd name="T64" fmla="*/ 0 w 80"/>
                  <a:gd name="T65" fmla="*/ 0 h 50"/>
                  <a:gd name="T66" fmla="*/ 0 w 80"/>
                  <a:gd name="T67" fmla="*/ 0 h 50"/>
                  <a:gd name="T68" fmla="*/ 0 w 80"/>
                  <a:gd name="T69" fmla="*/ 1 h 50"/>
                  <a:gd name="T70" fmla="*/ 0 w 80"/>
                  <a:gd name="T71" fmla="*/ 1 h 50"/>
                  <a:gd name="T72" fmla="*/ 0 w 80"/>
                  <a:gd name="T73" fmla="*/ 1 h 50"/>
                  <a:gd name="T74" fmla="*/ 0 w 80"/>
                  <a:gd name="T75" fmla="*/ 1 h 50"/>
                  <a:gd name="T76" fmla="*/ 0 w 80"/>
                  <a:gd name="T77" fmla="*/ 1 h 50"/>
                  <a:gd name="T78" fmla="*/ 0 w 80"/>
                  <a:gd name="T79" fmla="*/ 1 h 50"/>
                  <a:gd name="T80" fmla="*/ 0 w 80"/>
                  <a:gd name="T81" fmla="*/ 1 h 50"/>
                  <a:gd name="T82" fmla="*/ 0 w 80"/>
                  <a:gd name="T83" fmla="*/ 1 h 50"/>
                  <a:gd name="T84" fmla="*/ 0 w 80"/>
                  <a:gd name="T85" fmla="*/ 1 h 50"/>
                  <a:gd name="T86" fmla="*/ 0 w 80"/>
                  <a:gd name="T87" fmla="*/ 1 h 50"/>
                  <a:gd name="T88" fmla="*/ 0 w 80"/>
                  <a:gd name="T89" fmla="*/ 1 h 50"/>
                  <a:gd name="T90" fmla="*/ 0 w 80"/>
                  <a:gd name="T91" fmla="*/ 1 h 50"/>
                  <a:gd name="T92" fmla="*/ 0 w 80"/>
                  <a:gd name="T93" fmla="*/ 1 h 50"/>
                  <a:gd name="T94" fmla="*/ 0 w 80"/>
                  <a:gd name="T95" fmla="*/ 1 h 50"/>
                  <a:gd name="T96" fmla="*/ 0 w 80"/>
                  <a:gd name="T97" fmla="*/ 1 h 50"/>
                  <a:gd name="T98" fmla="*/ 0 w 80"/>
                  <a:gd name="T99" fmla="*/ 1 h 50"/>
                  <a:gd name="T100" fmla="*/ 0 w 80"/>
                  <a:gd name="T101" fmla="*/ 1 h 50"/>
                  <a:gd name="T102" fmla="*/ 0 w 80"/>
                  <a:gd name="T103" fmla="*/ 1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0"/>
                  <a:gd name="T157" fmla="*/ 0 h 50"/>
                  <a:gd name="T158" fmla="*/ 80 w 80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0" h="50">
                    <a:moveTo>
                      <a:pt x="1" y="26"/>
                    </a:moveTo>
                    <a:lnTo>
                      <a:pt x="1" y="26"/>
                    </a:lnTo>
                    <a:lnTo>
                      <a:pt x="8" y="32"/>
                    </a:lnTo>
                    <a:lnTo>
                      <a:pt x="15" y="36"/>
                    </a:lnTo>
                    <a:lnTo>
                      <a:pt x="22" y="42"/>
                    </a:lnTo>
                    <a:lnTo>
                      <a:pt x="30" y="48"/>
                    </a:lnTo>
                    <a:lnTo>
                      <a:pt x="29" y="47"/>
                    </a:lnTo>
                    <a:lnTo>
                      <a:pt x="31" y="49"/>
                    </a:lnTo>
                    <a:lnTo>
                      <a:pt x="34" y="49"/>
                    </a:lnTo>
                    <a:lnTo>
                      <a:pt x="36" y="50"/>
                    </a:lnTo>
                    <a:lnTo>
                      <a:pt x="38" y="49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2" y="42"/>
                    </a:lnTo>
                    <a:lnTo>
                      <a:pt x="58" y="40"/>
                    </a:lnTo>
                    <a:lnTo>
                      <a:pt x="62" y="39"/>
                    </a:lnTo>
                    <a:lnTo>
                      <a:pt x="67" y="36"/>
                    </a:lnTo>
                    <a:lnTo>
                      <a:pt x="72" y="34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80" y="28"/>
                    </a:lnTo>
                    <a:lnTo>
                      <a:pt x="80" y="27"/>
                    </a:lnTo>
                    <a:lnTo>
                      <a:pt x="80" y="26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7" y="24"/>
                    </a:lnTo>
                    <a:lnTo>
                      <a:pt x="78" y="24"/>
                    </a:lnTo>
                    <a:lnTo>
                      <a:pt x="51" y="2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7" y="12"/>
                    </a:lnTo>
                    <a:lnTo>
                      <a:pt x="13" y="14"/>
                    </a:lnTo>
                    <a:lnTo>
                      <a:pt x="8" y="17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7" name="Freeform 329"/>
              <p:cNvSpPr>
                <a:spLocks/>
              </p:cNvSpPr>
              <p:nvPr/>
            </p:nvSpPr>
            <p:spPr bwMode="auto">
              <a:xfrm>
                <a:off x="447" y="619"/>
                <a:ext cx="34" cy="20"/>
              </a:xfrm>
              <a:custGeom>
                <a:avLst/>
                <a:gdLst>
                  <a:gd name="T0" fmla="*/ 1 w 68"/>
                  <a:gd name="T1" fmla="*/ 1 h 40"/>
                  <a:gd name="T2" fmla="*/ 1 w 68"/>
                  <a:gd name="T3" fmla="*/ 0 h 40"/>
                  <a:gd name="T4" fmla="*/ 1 w 68"/>
                  <a:gd name="T5" fmla="*/ 0 h 40"/>
                  <a:gd name="T6" fmla="*/ 1 w 68"/>
                  <a:gd name="T7" fmla="*/ 0 h 40"/>
                  <a:gd name="T8" fmla="*/ 1 w 68"/>
                  <a:gd name="T9" fmla="*/ 1 h 40"/>
                  <a:gd name="T10" fmla="*/ 1 w 68"/>
                  <a:gd name="T11" fmla="*/ 1 h 40"/>
                  <a:gd name="T12" fmla="*/ 1 w 68"/>
                  <a:gd name="T13" fmla="*/ 1 h 40"/>
                  <a:gd name="T14" fmla="*/ 1 w 68"/>
                  <a:gd name="T15" fmla="*/ 1 h 40"/>
                  <a:gd name="T16" fmla="*/ 1 w 68"/>
                  <a:gd name="T17" fmla="*/ 1 h 40"/>
                  <a:gd name="T18" fmla="*/ 1 w 68"/>
                  <a:gd name="T19" fmla="*/ 1 h 40"/>
                  <a:gd name="T20" fmla="*/ 1 w 68"/>
                  <a:gd name="T21" fmla="*/ 1 h 40"/>
                  <a:gd name="T22" fmla="*/ 1 w 68"/>
                  <a:gd name="T23" fmla="*/ 1 h 40"/>
                  <a:gd name="T24" fmla="*/ 1 w 68"/>
                  <a:gd name="T25" fmla="*/ 1 h 40"/>
                  <a:gd name="T26" fmla="*/ 1 w 68"/>
                  <a:gd name="T27" fmla="*/ 1 h 40"/>
                  <a:gd name="T28" fmla="*/ 1 w 68"/>
                  <a:gd name="T29" fmla="*/ 1 h 40"/>
                  <a:gd name="T30" fmla="*/ 1 w 68"/>
                  <a:gd name="T31" fmla="*/ 1 h 40"/>
                  <a:gd name="T32" fmla="*/ 1 w 68"/>
                  <a:gd name="T33" fmla="*/ 1 h 40"/>
                  <a:gd name="T34" fmla="*/ 1 w 68"/>
                  <a:gd name="T35" fmla="*/ 1 h 40"/>
                  <a:gd name="T36" fmla="*/ 1 w 68"/>
                  <a:gd name="T37" fmla="*/ 1 h 40"/>
                  <a:gd name="T38" fmla="*/ 1 w 68"/>
                  <a:gd name="T39" fmla="*/ 1 h 40"/>
                  <a:gd name="T40" fmla="*/ 1 w 68"/>
                  <a:gd name="T41" fmla="*/ 1 h 40"/>
                  <a:gd name="T42" fmla="*/ 1 w 68"/>
                  <a:gd name="T43" fmla="*/ 1 h 40"/>
                  <a:gd name="T44" fmla="*/ 1 w 68"/>
                  <a:gd name="T45" fmla="*/ 1 h 40"/>
                  <a:gd name="T46" fmla="*/ 1 w 68"/>
                  <a:gd name="T47" fmla="*/ 1 h 40"/>
                  <a:gd name="T48" fmla="*/ 1 w 68"/>
                  <a:gd name="T49" fmla="*/ 1 h 40"/>
                  <a:gd name="T50" fmla="*/ 1 w 68"/>
                  <a:gd name="T51" fmla="*/ 1 h 40"/>
                  <a:gd name="T52" fmla="*/ 1 w 68"/>
                  <a:gd name="T53" fmla="*/ 1 h 40"/>
                  <a:gd name="T54" fmla="*/ 1 w 68"/>
                  <a:gd name="T55" fmla="*/ 1 h 40"/>
                  <a:gd name="T56" fmla="*/ 0 w 68"/>
                  <a:gd name="T57" fmla="*/ 1 h 40"/>
                  <a:gd name="T58" fmla="*/ 0 w 68"/>
                  <a:gd name="T59" fmla="*/ 1 h 40"/>
                  <a:gd name="T60" fmla="*/ 0 w 68"/>
                  <a:gd name="T61" fmla="*/ 1 h 40"/>
                  <a:gd name="T62" fmla="*/ 0 w 68"/>
                  <a:gd name="T63" fmla="*/ 1 h 40"/>
                  <a:gd name="T64" fmla="*/ 0 w 68"/>
                  <a:gd name="T65" fmla="*/ 1 h 40"/>
                  <a:gd name="T66" fmla="*/ 1 w 68"/>
                  <a:gd name="T67" fmla="*/ 1 h 40"/>
                  <a:gd name="T68" fmla="*/ 1 w 68"/>
                  <a:gd name="T69" fmla="*/ 1 h 40"/>
                  <a:gd name="T70" fmla="*/ 1 w 68"/>
                  <a:gd name="T71" fmla="*/ 1 h 40"/>
                  <a:gd name="T72" fmla="*/ 1 w 68"/>
                  <a:gd name="T73" fmla="*/ 1 h 40"/>
                  <a:gd name="T74" fmla="*/ 1 w 68"/>
                  <a:gd name="T75" fmla="*/ 1 h 40"/>
                  <a:gd name="T76" fmla="*/ 1 w 68"/>
                  <a:gd name="T77" fmla="*/ 1 h 40"/>
                  <a:gd name="T78" fmla="*/ 1 w 68"/>
                  <a:gd name="T79" fmla="*/ 1 h 40"/>
                  <a:gd name="T80" fmla="*/ 1 w 68"/>
                  <a:gd name="T81" fmla="*/ 1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40"/>
                  <a:gd name="T125" fmla="*/ 68 w 68"/>
                  <a:gd name="T126" fmla="*/ 40 h 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40">
                    <a:moveTo>
                      <a:pt x="38" y="1"/>
                    </a:move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68" y="23"/>
                    </a:lnTo>
                    <a:lnTo>
                      <a:pt x="63" y="25"/>
                    </a:lnTo>
                    <a:lnTo>
                      <a:pt x="59" y="28"/>
                    </a:lnTo>
                    <a:lnTo>
                      <a:pt x="54" y="30"/>
                    </a:lnTo>
                    <a:lnTo>
                      <a:pt x="49" y="31"/>
                    </a:lnTo>
                    <a:lnTo>
                      <a:pt x="44" y="34"/>
                    </a:lnTo>
                    <a:lnTo>
                      <a:pt x="39" y="36"/>
                    </a:lnTo>
                    <a:lnTo>
                      <a:pt x="34" y="38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1" y="35"/>
                    </a:lnTo>
                    <a:lnTo>
                      <a:pt x="14" y="29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4" y="8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8" name="Freeform 330"/>
              <p:cNvSpPr>
                <a:spLocks/>
              </p:cNvSpPr>
              <p:nvPr/>
            </p:nvSpPr>
            <p:spPr bwMode="auto">
              <a:xfrm>
                <a:off x="509" y="669"/>
                <a:ext cx="40" cy="25"/>
              </a:xfrm>
              <a:custGeom>
                <a:avLst/>
                <a:gdLst>
                  <a:gd name="T0" fmla="*/ 1 w 80"/>
                  <a:gd name="T1" fmla="*/ 0 h 51"/>
                  <a:gd name="T2" fmla="*/ 1 w 80"/>
                  <a:gd name="T3" fmla="*/ 0 h 51"/>
                  <a:gd name="T4" fmla="*/ 1 w 80"/>
                  <a:gd name="T5" fmla="*/ 0 h 51"/>
                  <a:gd name="T6" fmla="*/ 1 w 80"/>
                  <a:gd name="T7" fmla="*/ 0 h 51"/>
                  <a:gd name="T8" fmla="*/ 1 w 80"/>
                  <a:gd name="T9" fmla="*/ 0 h 51"/>
                  <a:gd name="T10" fmla="*/ 1 w 80"/>
                  <a:gd name="T11" fmla="*/ 0 h 51"/>
                  <a:gd name="T12" fmla="*/ 1 w 80"/>
                  <a:gd name="T13" fmla="*/ 0 h 51"/>
                  <a:gd name="T14" fmla="*/ 1 w 80"/>
                  <a:gd name="T15" fmla="*/ 0 h 51"/>
                  <a:gd name="T16" fmla="*/ 1 w 80"/>
                  <a:gd name="T17" fmla="*/ 0 h 51"/>
                  <a:gd name="T18" fmla="*/ 1 w 80"/>
                  <a:gd name="T19" fmla="*/ 0 h 51"/>
                  <a:gd name="T20" fmla="*/ 1 w 80"/>
                  <a:gd name="T21" fmla="*/ 0 h 51"/>
                  <a:gd name="T22" fmla="*/ 1 w 80"/>
                  <a:gd name="T23" fmla="*/ 0 h 51"/>
                  <a:gd name="T24" fmla="*/ 1 w 80"/>
                  <a:gd name="T25" fmla="*/ 0 h 51"/>
                  <a:gd name="T26" fmla="*/ 1 w 80"/>
                  <a:gd name="T27" fmla="*/ 0 h 51"/>
                  <a:gd name="T28" fmla="*/ 1 w 80"/>
                  <a:gd name="T29" fmla="*/ 0 h 51"/>
                  <a:gd name="T30" fmla="*/ 1 w 80"/>
                  <a:gd name="T31" fmla="*/ 0 h 51"/>
                  <a:gd name="T32" fmla="*/ 1 w 80"/>
                  <a:gd name="T33" fmla="*/ 0 h 51"/>
                  <a:gd name="T34" fmla="*/ 1 w 80"/>
                  <a:gd name="T35" fmla="*/ 0 h 51"/>
                  <a:gd name="T36" fmla="*/ 1 w 80"/>
                  <a:gd name="T37" fmla="*/ 0 h 51"/>
                  <a:gd name="T38" fmla="*/ 1 w 80"/>
                  <a:gd name="T39" fmla="*/ 0 h 51"/>
                  <a:gd name="T40" fmla="*/ 1 w 80"/>
                  <a:gd name="T41" fmla="*/ 0 h 51"/>
                  <a:gd name="T42" fmla="*/ 1 w 80"/>
                  <a:gd name="T43" fmla="*/ 0 h 51"/>
                  <a:gd name="T44" fmla="*/ 1 w 80"/>
                  <a:gd name="T45" fmla="*/ 0 h 51"/>
                  <a:gd name="T46" fmla="*/ 1 w 80"/>
                  <a:gd name="T47" fmla="*/ 0 h 51"/>
                  <a:gd name="T48" fmla="*/ 1 w 80"/>
                  <a:gd name="T49" fmla="*/ 0 h 51"/>
                  <a:gd name="T50" fmla="*/ 1 w 80"/>
                  <a:gd name="T51" fmla="*/ 0 h 51"/>
                  <a:gd name="T52" fmla="*/ 1 w 80"/>
                  <a:gd name="T53" fmla="*/ 0 h 51"/>
                  <a:gd name="T54" fmla="*/ 1 w 80"/>
                  <a:gd name="T55" fmla="*/ 0 h 51"/>
                  <a:gd name="T56" fmla="*/ 1 w 80"/>
                  <a:gd name="T57" fmla="*/ 0 h 51"/>
                  <a:gd name="T58" fmla="*/ 1 w 80"/>
                  <a:gd name="T59" fmla="*/ 0 h 51"/>
                  <a:gd name="T60" fmla="*/ 1 w 80"/>
                  <a:gd name="T61" fmla="*/ 0 h 51"/>
                  <a:gd name="T62" fmla="*/ 1 w 80"/>
                  <a:gd name="T63" fmla="*/ 0 h 51"/>
                  <a:gd name="T64" fmla="*/ 1 w 80"/>
                  <a:gd name="T65" fmla="*/ 0 h 51"/>
                  <a:gd name="T66" fmla="*/ 1 w 80"/>
                  <a:gd name="T67" fmla="*/ 0 h 51"/>
                  <a:gd name="T68" fmla="*/ 1 w 80"/>
                  <a:gd name="T69" fmla="*/ 0 h 51"/>
                  <a:gd name="T70" fmla="*/ 1 w 80"/>
                  <a:gd name="T71" fmla="*/ 0 h 51"/>
                  <a:gd name="T72" fmla="*/ 1 w 80"/>
                  <a:gd name="T73" fmla="*/ 0 h 51"/>
                  <a:gd name="T74" fmla="*/ 1 w 80"/>
                  <a:gd name="T75" fmla="*/ 0 h 51"/>
                  <a:gd name="T76" fmla="*/ 1 w 80"/>
                  <a:gd name="T77" fmla="*/ 0 h 51"/>
                  <a:gd name="T78" fmla="*/ 1 w 80"/>
                  <a:gd name="T79" fmla="*/ 0 h 51"/>
                  <a:gd name="T80" fmla="*/ 0 w 80"/>
                  <a:gd name="T81" fmla="*/ 0 h 51"/>
                  <a:gd name="T82" fmla="*/ 0 w 80"/>
                  <a:gd name="T83" fmla="*/ 0 h 51"/>
                  <a:gd name="T84" fmla="*/ 0 w 80"/>
                  <a:gd name="T85" fmla="*/ 0 h 51"/>
                  <a:gd name="T86" fmla="*/ 0 w 80"/>
                  <a:gd name="T87" fmla="*/ 0 h 51"/>
                  <a:gd name="T88" fmla="*/ 0 w 80"/>
                  <a:gd name="T89" fmla="*/ 0 h 51"/>
                  <a:gd name="T90" fmla="*/ 1 w 80"/>
                  <a:gd name="T91" fmla="*/ 0 h 51"/>
                  <a:gd name="T92" fmla="*/ 1 w 80"/>
                  <a:gd name="T93" fmla="*/ 0 h 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0"/>
                  <a:gd name="T142" fmla="*/ 0 h 51"/>
                  <a:gd name="T143" fmla="*/ 80 w 80"/>
                  <a:gd name="T144" fmla="*/ 51 h 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0" h="51">
                    <a:moveTo>
                      <a:pt x="1" y="26"/>
                    </a:moveTo>
                    <a:lnTo>
                      <a:pt x="1" y="26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31" y="51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8" y="45"/>
                    </a:lnTo>
                    <a:lnTo>
                      <a:pt x="54" y="42"/>
                    </a:lnTo>
                    <a:lnTo>
                      <a:pt x="58" y="41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8" y="30"/>
                    </a:lnTo>
                    <a:lnTo>
                      <a:pt x="80" y="29"/>
                    </a:lnTo>
                    <a:lnTo>
                      <a:pt x="80" y="28"/>
                    </a:lnTo>
                    <a:lnTo>
                      <a:pt x="80" y="27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63" y="13"/>
                    </a:lnTo>
                    <a:lnTo>
                      <a:pt x="50" y="2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37" y="4"/>
                    </a:lnTo>
                    <a:lnTo>
                      <a:pt x="32" y="5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17" y="12"/>
                    </a:lnTo>
                    <a:lnTo>
                      <a:pt x="13" y="14"/>
                    </a:lnTo>
                    <a:lnTo>
                      <a:pt x="7" y="17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09" name="Freeform 331"/>
              <p:cNvSpPr>
                <a:spLocks/>
              </p:cNvSpPr>
              <p:nvPr/>
            </p:nvSpPr>
            <p:spPr bwMode="auto">
              <a:xfrm>
                <a:off x="512" y="671"/>
                <a:ext cx="34" cy="20"/>
              </a:xfrm>
              <a:custGeom>
                <a:avLst/>
                <a:gdLst>
                  <a:gd name="T0" fmla="*/ 1 w 68"/>
                  <a:gd name="T1" fmla="*/ 1 h 40"/>
                  <a:gd name="T2" fmla="*/ 1 w 68"/>
                  <a:gd name="T3" fmla="*/ 1 h 40"/>
                  <a:gd name="T4" fmla="*/ 1 w 68"/>
                  <a:gd name="T5" fmla="*/ 1 h 40"/>
                  <a:gd name="T6" fmla="*/ 1 w 68"/>
                  <a:gd name="T7" fmla="*/ 1 h 40"/>
                  <a:gd name="T8" fmla="*/ 1 w 68"/>
                  <a:gd name="T9" fmla="*/ 1 h 40"/>
                  <a:gd name="T10" fmla="*/ 1 w 68"/>
                  <a:gd name="T11" fmla="*/ 0 h 40"/>
                  <a:gd name="T12" fmla="*/ 1 w 68"/>
                  <a:gd name="T13" fmla="*/ 0 h 40"/>
                  <a:gd name="T14" fmla="*/ 1 w 68"/>
                  <a:gd name="T15" fmla="*/ 0 h 40"/>
                  <a:gd name="T16" fmla="*/ 1 w 68"/>
                  <a:gd name="T17" fmla="*/ 0 h 40"/>
                  <a:gd name="T18" fmla="*/ 1 w 68"/>
                  <a:gd name="T19" fmla="*/ 1 h 40"/>
                  <a:gd name="T20" fmla="*/ 1 w 68"/>
                  <a:gd name="T21" fmla="*/ 1 h 40"/>
                  <a:gd name="T22" fmla="*/ 1 w 68"/>
                  <a:gd name="T23" fmla="*/ 1 h 40"/>
                  <a:gd name="T24" fmla="*/ 1 w 68"/>
                  <a:gd name="T25" fmla="*/ 1 h 40"/>
                  <a:gd name="T26" fmla="*/ 1 w 68"/>
                  <a:gd name="T27" fmla="*/ 1 h 40"/>
                  <a:gd name="T28" fmla="*/ 1 w 68"/>
                  <a:gd name="T29" fmla="*/ 1 h 40"/>
                  <a:gd name="T30" fmla="*/ 1 w 68"/>
                  <a:gd name="T31" fmla="*/ 1 h 40"/>
                  <a:gd name="T32" fmla="*/ 1 w 68"/>
                  <a:gd name="T33" fmla="*/ 1 h 40"/>
                  <a:gd name="T34" fmla="*/ 1 w 68"/>
                  <a:gd name="T35" fmla="*/ 1 h 40"/>
                  <a:gd name="T36" fmla="*/ 1 w 68"/>
                  <a:gd name="T37" fmla="*/ 1 h 40"/>
                  <a:gd name="T38" fmla="*/ 1 w 68"/>
                  <a:gd name="T39" fmla="*/ 1 h 40"/>
                  <a:gd name="T40" fmla="*/ 1 w 68"/>
                  <a:gd name="T41" fmla="*/ 1 h 40"/>
                  <a:gd name="T42" fmla="*/ 0 w 68"/>
                  <a:gd name="T43" fmla="*/ 1 h 40"/>
                  <a:gd name="T44" fmla="*/ 1 w 68"/>
                  <a:gd name="T45" fmla="*/ 1 h 40"/>
                  <a:gd name="T46" fmla="*/ 1 w 68"/>
                  <a:gd name="T47" fmla="*/ 1 h 40"/>
                  <a:gd name="T48" fmla="*/ 1 w 68"/>
                  <a:gd name="T49" fmla="*/ 1 h 40"/>
                  <a:gd name="T50" fmla="*/ 1 w 68"/>
                  <a:gd name="T51" fmla="*/ 1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40"/>
                  <a:gd name="T80" fmla="*/ 68 w 68"/>
                  <a:gd name="T81" fmla="*/ 40 h 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40">
                    <a:moveTo>
                      <a:pt x="18" y="9"/>
                    </a:moveTo>
                    <a:lnTo>
                      <a:pt x="23" y="7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7" y="7"/>
                    </a:lnTo>
                    <a:lnTo>
                      <a:pt x="52" y="10"/>
                    </a:lnTo>
                    <a:lnTo>
                      <a:pt x="54" y="13"/>
                    </a:lnTo>
                    <a:lnTo>
                      <a:pt x="68" y="23"/>
                    </a:lnTo>
                    <a:lnTo>
                      <a:pt x="49" y="31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13" y="29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4" y="12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0" name="Freeform 332"/>
              <p:cNvSpPr>
                <a:spLocks/>
              </p:cNvSpPr>
              <p:nvPr/>
            </p:nvSpPr>
            <p:spPr bwMode="auto">
              <a:xfrm>
                <a:off x="468" y="762"/>
                <a:ext cx="59" cy="45"/>
              </a:xfrm>
              <a:custGeom>
                <a:avLst/>
                <a:gdLst>
                  <a:gd name="T0" fmla="*/ 0 w 120"/>
                  <a:gd name="T1" fmla="*/ 1 h 90"/>
                  <a:gd name="T2" fmla="*/ 0 w 120"/>
                  <a:gd name="T3" fmla="*/ 1 h 90"/>
                  <a:gd name="T4" fmla="*/ 0 w 120"/>
                  <a:gd name="T5" fmla="*/ 1 h 90"/>
                  <a:gd name="T6" fmla="*/ 0 w 120"/>
                  <a:gd name="T7" fmla="*/ 1 h 90"/>
                  <a:gd name="T8" fmla="*/ 0 w 120"/>
                  <a:gd name="T9" fmla="*/ 1 h 90"/>
                  <a:gd name="T10" fmla="*/ 0 w 120"/>
                  <a:gd name="T11" fmla="*/ 1 h 90"/>
                  <a:gd name="T12" fmla="*/ 0 w 120"/>
                  <a:gd name="T13" fmla="*/ 1 h 90"/>
                  <a:gd name="T14" fmla="*/ 0 w 120"/>
                  <a:gd name="T15" fmla="*/ 1 h 90"/>
                  <a:gd name="T16" fmla="*/ 0 w 120"/>
                  <a:gd name="T17" fmla="*/ 1 h 90"/>
                  <a:gd name="T18" fmla="*/ 0 w 120"/>
                  <a:gd name="T19" fmla="*/ 1 h 90"/>
                  <a:gd name="T20" fmla="*/ 0 w 120"/>
                  <a:gd name="T21" fmla="*/ 1 h 90"/>
                  <a:gd name="T22" fmla="*/ 0 w 120"/>
                  <a:gd name="T23" fmla="*/ 1 h 90"/>
                  <a:gd name="T24" fmla="*/ 0 w 120"/>
                  <a:gd name="T25" fmla="*/ 1 h 90"/>
                  <a:gd name="T26" fmla="*/ 0 w 120"/>
                  <a:gd name="T27" fmla="*/ 1 h 90"/>
                  <a:gd name="T28" fmla="*/ 0 w 120"/>
                  <a:gd name="T29" fmla="*/ 1 h 90"/>
                  <a:gd name="T30" fmla="*/ 0 w 120"/>
                  <a:gd name="T31" fmla="*/ 1 h 90"/>
                  <a:gd name="T32" fmla="*/ 1 w 120"/>
                  <a:gd name="T33" fmla="*/ 1 h 90"/>
                  <a:gd name="T34" fmla="*/ 1 w 120"/>
                  <a:gd name="T35" fmla="*/ 1 h 90"/>
                  <a:gd name="T36" fmla="*/ 1 w 120"/>
                  <a:gd name="T37" fmla="*/ 1 h 90"/>
                  <a:gd name="T38" fmla="*/ 1 w 120"/>
                  <a:gd name="T39" fmla="*/ 1 h 90"/>
                  <a:gd name="T40" fmla="*/ 1 w 120"/>
                  <a:gd name="T41" fmla="*/ 1 h 90"/>
                  <a:gd name="T42" fmla="*/ 1 w 120"/>
                  <a:gd name="T43" fmla="*/ 1 h 90"/>
                  <a:gd name="T44" fmla="*/ 1 w 120"/>
                  <a:gd name="T45" fmla="*/ 1 h 90"/>
                  <a:gd name="T46" fmla="*/ 1 w 120"/>
                  <a:gd name="T47" fmla="*/ 1 h 90"/>
                  <a:gd name="T48" fmla="*/ 1 w 120"/>
                  <a:gd name="T49" fmla="*/ 1 h 90"/>
                  <a:gd name="T50" fmla="*/ 1 w 120"/>
                  <a:gd name="T51" fmla="*/ 1 h 90"/>
                  <a:gd name="T52" fmla="*/ 1 w 120"/>
                  <a:gd name="T53" fmla="*/ 1 h 90"/>
                  <a:gd name="T54" fmla="*/ 1 w 120"/>
                  <a:gd name="T55" fmla="*/ 1 h 90"/>
                  <a:gd name="T56" fmla="*/ 1 w 120"/>
                  <a:gd name="T57" fmla="*/ 1 h 90"/>
                  <a:gd name="T58" fmla="*/ 1 w 120"/>
                  <a:gd name="T59" fmla="*/ 1 h 90"/>
                  <a:gd name="T60" fmla="*/ 1 w 120"/>
                  <a:gd name="T61" fmla="*/ 1 h 90"/>
                  <a:gd name="T62" fmla="*/ 1 w 120"/>
                  <a:gd name="T63" fmla="*/ 1 h 90"/>
                  <a:gd name="T64" fmla="*/ 1 w 120"/>
                  <a:gd name="T65" fmla="*/ 1 h 90"/>
                  <a:gd name="T66" fmla="*/ 1 w 120"/>
                  <a:gd name="T67" fmla="*/ 1 h 90"/>
                  <a:gd name="T68" fmla="*/ 1 w 120"/>
                  <a:gd name="T69" fmla="*/ 1 h 90"/>
                  <a:gd name="T70" fmla="*/ 1 w 120"/>
                  <a:gd name="T71" fmla="*/ 1 h 90"/>
                  <a:gd name="T72" fmla="*/ 1 w 120"/>
                  <a:gd name="T73" fmla="*/ 1 h 90"/>
                  <a:gd name="T74" fmla="*/ 1 w 120"/>
                  <a:gd name="T75" fmla="*/ 1 h 90"/>
                  <a:gd name="T76" fmla="*/ 1 w 120"/>
                  <a:gd name="T77" fmla="*/ 1 h 90"/>
                  <a:gd name="T78" fmla="*/ 1 w 120"/>
                  <a:gd name="T79" fmla="*/ 1 h 90"/>
                  <a:gd name="T80" fmla="*/ 1 w 120"/>
                  <a:gd name="T81" fmla="*/ 1 h 90"/>
                  <a:gd name="T82" fmla="*/ 1 w 120"/>
                  <a:gd name="T83" fmla="*/ 1 h 90"/>
                  <a:gd name="T84" fmla="*/ 1 w 120"/>
                  <a:gd name="T85" fmla="*/ 1 h 90"/>
                  <a:gd name="T86" fmla="*/ 1 w 120"/>
                  <a:gd name="T87" fmla="*/ 0 h 90"/>
                  <a:gd name="T88" fmla="*/ 1 w 120"/>
                  <a:gd name="T89" fmla="*/ 0 h 90"/>
                  <a:gd name="T90" fmla="*/ 1 w 120"/>
                  <a:gd name="T91" fmla="*/ 1 h 90"/>
                  <a:gd name="T92" fmla="*/ 1 w 120"/>
                  <a:gd name="T93" fmla="*/ 1 h 90"/>
                  <a:gd name="T94" fmla="*/ 0 w 120"/>
                  <a:gd name="T95" fmla="*/ 1 h 90"/>
                  <a:gd name="T96" fmla="*/ 0 w 120"/>
                  <a:gd name="T97" fmla="*/ 1 h 90"/>
                  <a:gd name="T98" fmla="*/ 0 w 120"/>
                  <a:gd name="T99" fmla="*/ 1 h 90"/>
                  <a:gd name="T100" fmla="*/ 0 w 120"/>
                  <a:gd name="T101" fmla="*/ 1 h 90"/>
                  <a:gd name="T102" fmla="*/ 0 w 120"/>
                  <a:gd name="T103" fmla="*/ 1 h 90"/>
                  <a:gd name="T104" fmla="*/ 0 w 120"/>
                  <a:gd name="T105" fmla="*/ 1 h 90"/>
                  <a:gd name="T106" fmla="*/ 0 w 120"/>
                  <a:gd name="T107" fmla="*/ 1 h 90"/>
                  <a:gd name="T108" fmla="*/ 0 w 120"/>
                  <a:gd name="T109" fmla="*/ 1 h 90"/>
                  <a:gd name="T110" fmla="*/ 0 w 120"/>
                  <a:gd name="T111" fmla="*/ 1 h 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"/>
                  <a:gd name="T169" fmla="*/ 0 h 90"/>
                  <a:gd name="T170" fmla="*/ 120 w 120"/>
                  <a:gd name="T171" fmla="*/ 90 h 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" h="90">
                    <a:moveTo>
                      <a:pt x="43" y="37"/>
                    </a:moveTo>
                    <a:lnTo>
                      <a:pt x="38" y="39"/>
                    </a:lnTo>
                    <a:lnTo>
                      <a:pt x="32" y="42"/>
                    </a:lnTo>
                    <a:lnTo>
                      <a:pt x="28" y="44"/>
                    </a:lnTo>
                    <a:lnTo>
                      <a:pt x="23" y="46"/>
                    </a:lnTo>
                    <a:lnTo>
                      <a:pt x="17" y="48"/>
                    </a:lnTo>
                    <a:lnTo>
                      <a:pt x="13" y="51"/>
                    </a:lnTo>
                    <a:lnTo>
                      <a:pt x="8" y="53"/>
                    </a:lnTo>
                    <a:lnTo>
                      <a:pt x="4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" y="63"/>
                    </a:lnTo>
                    <a:lnTo>
                      <a:pt x="2" y="63"/>
                    </a:lnTo>
                    <a:lnTo>
                      <a:pt x="9" y="69"/>
                    </a:lnTo>
                    <a:lnTo>
                      <a:pt x="16" y="75"/>
                    </a:lnTo>
                    <a:lnTo>
                      <a:pt x="23" y="82"/>
                    </a:lnTo>
                    <a:lnTo>
                      <a:pt x="30" y="88"/>
                    </a:lnTo>
                    <a:lnTo>
                      <a:pt x="32" y="89"/>
                    </a:lnTo>
                    <a:lnTo>
                      <a:pt x="35" y="90"/>
                    </a:lnTo>
                    <a:lnTo>
                      <a:pt x="36" y="90"/>
                    </a:lnTo>
                    <a:lnTo>
                      <a:pt x="38" y="89"/>
                    </a:lnTo>
                    <a:lnTo>
                      <a:pt x="43" y="86"/>
                    </a:lnTo>
                    <a:lnTo>
                      <a:pt x="47" y="84"/>
                    </a:lnTo>
                    <a:lnTo>
                      <a:pt x="53" y="82"/>
                    </a:lnTo>
                    <a:lnTo>
                      <a:pt x="58" y="78"/>
                    </a:lnTo>
                    <a:lnTo>
                      <a:pt x="62" y="76"/>
                    </a:lnTo>
                    <a:lnTo>
                      <a:pt x="68" y="74"/>
                    </a:lnTo>
                    <a:lnTo>
                      <a:pt x="73" y="72"/>
                    </a:lnTo>
                    <a:lnTo>
                      <a:pt x="77" y="69"/>
                    </a:lnTo>
                    <a:lnTo>
                      <a:pt x="79" y="69"/>
                    </a:lnTo>
                    <a:lnTo>
                      <a:pt x="79" y="68"/>
                    </a:lnTo>
                    <a:lnTo>
                      <a:pt x="80" y="68"/>
                    </a:lnTo>
                    <a:lnTo>
                      <a:pt x="80" y="67"/>
                    </a:lnTo>
                    <a:lnTo>
                      <a:pt x="80" y="66"/>
                    </a:lnTo>
                    <a:lnTo>
                      <a:pt x="80" y="65"/>
                    </a:lnTo>
                    <a:lnTo>
                      <a:pt x="80" y="63"/>
                    </a:lnTo>
                    <a:lnTo>
                      <a:pt x="80" y="62"/>
                    </a:lnTo>
                    <a:lnTo>
                      <a:pt x="79" y="61"/>
                    </a:lnTo>
                    <a:lnTo>
                      <a:pt x="76" y="59"/>
                    </a:lnTo>
                    <a:lnTo>
                      <a:pt x="74" y="58"/>
                    </a:lnTo>
                    <a:lnTo>
                      <a:pt x="72" y="55"/>
                    </a:lnTo>
                    <a:lnTo>
                      <a:pt x="69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84" y="51"/>
                    </a:lnTo>
                    <a:lnTo>
                      <a:pt x="91" y="47"/>
                    </a:lnTo>
                    <a:lnTo>
                      <a:pt x="97" y="45"/>
                    </a:lnTo>
                    <a:lnTo>
                      <a:pt x="104" y="42"/>
                    </a:lnTo>
                    <a:lnTo>
                      <a:pt x="118" y="35"/>
                    </a:lnTo>
                    <a:lnTo>
                      <a:pt x="119" y="33"/>
                    </a:lnTo>
                    <a:lnTo>
                      <a:pt x="119" y="32"/>
                    </a:lnTo>
                    <a:lnTo>
                      <a:pt x="120" y="32"/>
                    </a:lnTo>
                    <a:lnTo>
                      <a:pt x="120" y="31"/>
                    </a:lnTo>
                    <a:lnTo>
                      <a:pt x="120" y="30"/>
                    </a:lnTo>
                    <a:lnTo>
                      <a:pt x="120" y="29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2" y="20"/>
                    </a:lnTo>
                    <a:lnTo>
                      <a:pt x="107" y="17"/>
                    </a:lnTo>
                    <a:lnTo>
                      <a:pt x="104" y="14"/>
                    </a:lnTo>
                    <a:lnTo>
                      <a:pt x="100" y="12"/>
                    </a:lnTo>
                    <a:lnTo>
                      <a:pt x="97" y="8"/>
                    </a:lnTo>
                    <a:lnTo>
                      <a:pt x="92" y="5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77" y="2"/>
                    </a:lnTo>
                    <a:lnTo>
                      <a:pt x="72" y="6"/>
                    </a:lnTo>
                    <a:lnTo>
                      <a:pt x="65" y="9"/>
                    </a:lnTo>
                    <a:lnTo>
                      <a:pt x="61" y="10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28"/>
                    </a:lnTo>
                    <a:lnTo>
                      <a:pt x="43" y="30"/>
                    </a:lnTo>
                    <a:lnTo>
                      <a:pt x="45" y="32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1" name="Freeform 333"/>
              <p:cNvSpPr>
                <a:spLocks/>
              </p:cNvSpPr>
              <p:nvPr/>
            </p:nvSpPr>
            <p:spPr bwMode="auto">
              <a:xfrm>
                <a:off x="470" y="783"/>
                <a:ext cx="35" cy="21"/>
              </a:xfrm>
              <a:custGeom>
                <a:avLst/>
                <a:gdLst>
                  <a:gd name="T0" fmla="*/ 1 w 69"/>
                  <a:gd name="T1" fmla="*/ 1 h 42"/>
                  <a:gd name="T2" fmla="*/ 1 w 69"/>
                  <a:gd name="T3" fmla="*/ 1 h 42"/>
                  <a:gd name="T4" fmla="*/ 1 w 69"/>
                  <a:gd name="T5" fmla="*/ 1 h 42"/>
                  <a:gd name="T6" fmla="*/ 1 w 69"/>
                  <a:gd name="T7" fmla="*/ 1 h 42"/>
                  <a:gd name="T8" fmla="*/ 1 w 69"/>
                  <a:gd name="T9" fmla="*/ 1 h 42"/>
                  <a:gd name="T10" fmla="*/ 1 w 69"/>
                  <a:gd name="T11" fmla="*/ 1 h 42"/>
                  <a:gd name="T12" fmla="*/ 1 w 69"/>
                  <a:gd name="T13" fmla="*/ 1 h 42"/>
                  <a:gd name="T14" fmla="*/ 1 w 69"/>
                  <a:gd name="T15" fmla="*/ 1 h 42"/>
                  <a:gd name="T16" fmla="*/ 0 w 69"/>
                  <a:gd name="T17" fmla="*/ 1 h 42"/>
                  <a:gd name="T18" fmla="*/ 1 w 69"/>
                  <a:gd name="T19" fmla="*/ 1 h 42"/>
                  <a:gd name="T20" fmla="*/ 1 w 69"/>
                  <a:gd name="T21" fmla="*/ 1 h 42"/>
                  <a:gd name="T22" fmla="*/ 1 w 69"/>
                  <a:gd name="T23" fmla="*/ 1 h 42"/>
                  <a:gd name="T24" fmla="*/ 1 w 69"/>
                  <a:gd name="T25" fmla="*/ 1 h 42"/>
                  <a:gd name="T26" fmla="*/ 1 w 69"/>
                  <a:gd name="T27" fmla="*/ 1 h 42"/>
                  <a:gd name="T28" fmla="*/ 1 w 69"/>
                  <a:gd name="T29" fmla="*/ 1 h 42"/>
                  <a:gd name="T30" fmla="*/ 1 w 69"/>
                  <a:gd name="T31" fmla="*/ 1 h 42"/>
                  <a:gd name="T32" fmla="*/ 1 w 69"/>
                  <a:gd name="T33" fmla="*/ 0 h 42"/>
                  <a:gd name="T34" fmla="*/ 1 w 69"/>
                  <a:gd name="T35" fmla="*/ 0 h 42"/>
                  <a:gd name="T36" fmla="*/ 1 w 69"/>
                  <a:gd name="T37" fmla="*/ 0 h 42"/>
                  <a:gd name="T38" fmla="*/ 1 w 69"/>
                  <a:gd name="T39" fmla="*/ 0 h 42"/>
                  <a:gd name="T40" fmla="*/ 1 w 69"/>
                  <a:gd name="T41" fmla="*/ 0 h 42"/>
                  <a:gd name="T42" fmla="*/ 1 w 69"/>
                  <a:gd name="T43" fmla="*/ 1 h 42"/>
                  <a:gd name="T44" fmla="*/ 1 w 69"/>
                  <a:gd name="T45" fmla="*/ 1 h 42"/>
                  <a:gd name="T46" fmla="*/ 1 w 69"/>
                  <a:gd name="T47" fmla="*/ 1 h 42"/>
                  <a:gd name="T48" fmla="*/ 2 w 69"/>
                  <a:gd name="T49" fmla="*/ 1 h 42"/>
                  <a:gd name="T50" fmla="*/ 1 w 69"/>
                  <a:gd name="T51" fmla="*/ 1 h 42"/>
                  <a:gd name="T52" fmla="*/ 1 w 69"/>
                  <a:gd name="T53" fmla="*/ 1 h 42"/>
                  <a:gd name="T54" fmla="*/ 1 w 69"/>
                  <a:gd name="T55" fmla="*/ 1 h 42"/>
                  <a:gd name="T56" fmla="*/ 1 w 69"/>
                  <a:gd name="T57" fmla="*/ 1 h 42"/>
                  <a:gd name="T58" fmla="*/ 1 w 69"/>
                  <a:gd name="T59" fmla="*/ 1 h 42"/>
                  <a:gd name="T60" fmla="*/ 1 w 69"/>
                  <a:gd name="T61" fmla="*/ 1 h 42"/>
                  <a:gd name="T62" fmla="*/ 1 w 69"/>
                  <a:gd name="T63" fmla="*/ 1 h 42"/>
                  <a:gd name="T64" fmla="*/ 1 w 69"/>
                  <a:gd name="T65" fmla="*/ 1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2"/>
                  <a:gd name="T101" fmla="*/ 69 w 69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2">
                    <a:moveTo>
                      <a:pt x="30" y="41"/>
                    </a:move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1" y="35"/>
                    </a:lnTo>
                    <a:lnTo>
                      <a:pt x="14" y="30"/>
                    </a:lnTo>
                    <a:lnTo>
                      <a:pt x="7" y="24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9" y="13"/>
                    </a:lnTo>
                    <a:lnTo>
                      <a:pt x="15" y="11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8" y="5"/>
                    </a:lnTo>
                    <a:lnTo>
                      <a:pt x="55" y="11"/>
                    </a:lnTo>
                    <a:lnTo>
                      <a:pt x="62" y="17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9" y="27"/>
                    </a:lnTo>
                    <a:lnTo>
                      <a:pt x="54" y="30"/>
                    </a:lnTo>
                    <a:lnTo>
                      <a:pt x="49" y="32"/>
                    </a:lnTo>
                    <a:lnTo>
                      <a:pt x="44" y="34"/>
                    </a:lnTo>
                    <a:lnTo>
                      <a:pt x="39" y="36"/>
                    </a:lnTo>
                    <a:lnTo>
                      <a:pt x="34" y="39"/>
                    </a:lnTo>
                    <a:lnTo>
                      <a:pt x="3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2" name="Freeform 334"/>
              <p:cNvSpPr>
                <a:spLocks/>
              </p:cNvSpPr>
              <p:nvPr/>
            </p:nvSpPr>
            <p:spPr bwMode="auto">
              <a:xfrm>
                <a:off x="505" y="794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1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3" name="Freeform 335"/>
              <p:cNvSpPr>
                <a:spLocks/>
              </p:cNvSpPr>
              <p:nvPr/>
            </p:nvSpPr>
            <p:spPr bwMode="auto">
              <a:xfrm>
                <a:off x="525" y="77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4" name="Freeform 336"/>
              <p:cNvSpPr>
                <a:spLocks/>
              </p:cNvSpPr>
              <p:nvPr/>
            </p:nvSpPr>
            <p:spPr bwMode="auto">
              <a:xfrm>
                <a:off x="489" y="765"/>
                <a:ext cx="36" cy="22"/>
              </a:xfrm>
              <a:custGeom>
                <a:avLst/>
                <a:gdLst>
                  <a:gd name="T0" fmla="*/ 1 w 70"/>
                  <a:gd name="T1" fmla="*/ 1 h 44"/>
                  <a:gd name="T2" fmla="*/ 1 w 70"/>
                  <a:gd name="T3" fmla="*/ 0 h 44"/>
                  <a:gd name="T4" fmla="*/ 1 w 70"/>
                  <a:gd name="T5" fmla="*/ 0 h 44"/>
                  <a:gd name="T6" fmla="*/ 1 w 70"/>
                  <a:gd name="T7" fmla="*/ 0 h 44"/>
                  <a:gd name="T8" fmla="*/ 1 w 70"/>
                  <a:gd name="T9" fmla="*/ 0 h 44"/>
                  <a:gd name="T10" fmla="*/ 1 w 70"/>
                  <a:gd name="T11" fmla="*/ 0 h 44"/>
                  <a:gd name="T12" fmla="*/ 1 w 70"/>
                  <a:gd name="T13" fmla="*/ 1 h 44"/>
                  <a:gd name="T14" fmla="*/ 1 w 70"/>
                  <a:gd name="T15" fmla="*/ 1 h 44"/>
                  <a:gd name="T16" fmla="*/ 1 w 70"/>
                  <a:gd name="T17" fmla="*/ 1 h 44"/>
                  <a:gd name="T18" fmla="*/ 1 w 70"/>
                  <a:gd name="T19" fmla="*/ 1 h 44"/>
                  <a:gd name="T20" fmla="*/ 1 w 70"/>
                  <a:gd name="T21" fmla="*/ 1 h 44"/>
                  <a:gd name="T22" fmla="*/ 1 w 70"/>
                  <a:gd name="T23" fmla="*/ 1 h 44"/>
                  <a:gd name="T24" fmla="*/ 2 w 70"/>
                  <a:gd name="T25" fmla="*/ 1 h 44"/>
                  <a:gd name="T26" fmla="*/ 2 w 70"/>
                  <a:gd name="T27" fmla="*/ 1 h 44"/>
                  <a:gd name="T28" fmla="*/ 1 w 70"/>
                  <a:gd name="T29" fmla="*/ 1 h 44"/>
                  <a:gd name="T30" fmla="*/ 1 w 70"/>
                  <a:gd name="T31" fmla="*/ 1 h 44"/>
                  <a:gd name="T32" fmla="*/ 1 w 70"/>
                  <a:gd name="T33" fmla="*/ 1 h 44"/>
                  <a:gd name="T34" fmla="*/ 1 w 70"/>
                  <a:gd name="T35" fmla="*/ 1 h 44"/>
                  <a:gd name="T36" fmla="*/ 1 w 70"/>
                  <a:gd name="T37" fmla="*/ 1 h 44"/>
                  <a:gd name="T38" fmla="*/ 1 w 70"/>
                  <a:gd name="T39" fmla="*/ 1 h 44"/>
                  <a:gd name="T40" fmla="*/ 1 w 70"/>
                  <a:gd name="T41" fmla="*/ 1 h 44"/>
                  <a:gd name="T42" fmla="*/ 1 w 70"/>
                  <a:gd name="T43" fmla="*/ 1 h 44"/>
                  <a:gd name="T44" fmla="*/ 1 w 70"/>
                  <a:gd name="T45" fmla="*/ 1 h 44"/>
                  <a:gd name="T46" fmla="*/ 1 w 70"/>
                  <a:gd name="T47" fmla="*/ 1 h 44"/>
                  <a:gd name="T48" fmla="*/ 1 w 70"/>
                  <a:gd name="T49" fmla="*/ 1 h 44"/>
                  <a:gd name="T50" fmla="*/ 1 w 70"/>
                  <a:gd name="T51" fmla="*/ 1 h 44"/>
                  <a:gd name="T52" fmla="*/ 1 w 70"/>
                  <a:gd name="T53" fmla="*/ 1 h 44"/>
                  <a:gd name="T54" fmla="*/ 1 w 70"/>
                  <a:gd name="T55" fmla="*/ 1 h 44"/>
                  <a:gd name="T56" fmla="*/ 1 w 70"/>
                  <a:gd name="T57" fmla="*/ 1 h 44"/>
                  <a:gd name="T58" fmla="*/ 1 w 70"/>
                  <a:gd name="T59" fmla="*/ 1 h 44"/>
                  <a:gd name="T60" fmla="*/ 0 w 70"/>
                  <a:gd name="T61" fmla="*/ 1 h 44"/>
                  <a:gd name="T62" fmla="*/ 1 w 70"/>
                  <a:gd name="T63" fmla="*/ 1 h 44"/>
                  <a:gd name="T64" fmla="*/ 1 w 70"/>
                  <a:gd name="T65" fmla="*/ 1 h 44"/>
                  <a:gd name="T66" fmla="*/ 1 w 70"/>
                  <a:gd name="T67" fmla="*/ 1 h 44"/>
                  <a:gd name="T68" fmla="*/ 1 w 70"/>
                  <a:gd name="T69" fmla="*/ 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44"/>
                  <a:gd name="T107" fmla="*/ 70 w 70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44">
                    <a:moveTo>
                      <a:pt x="20" y="9"/>
                    </a:move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6" y="3"/>
                    </a:lnTo>
                    <a:lnTo>
                      <a:pt x="49" y="6"/>
                    </a:lnTo>
                    <a:lnTo>
                      <a:pt x="53" y="9"/>
                    </a:lnTo>
                    <a:lnTo>
                      <a:pt x="56" y="13"/>
                    </a:lnTo>
                    <a:lnTo>
                      <a:pt x="60" y="15"/>
                    </a:lnTo>
                    <a:lnTo>
                      <a:pt x="63" y="18"/>
                    </a:lnTo>
                    <a:lnTo>
                      <a:pt x="67" y="21"/>
                    </a:lnTo>
                    <a:lnTo>
                      <a:pt x="70" y="24"/>
                    </a:lnTo>
                    <a:lnTo>
                      <a:pt x="58" y="31"/>
                    </a:lnTo>
                    <a:lnTo>
                      <a:pt x="51" y="34"/>
                    </a:lnTo>
                    <a:lnTo>
                      <a:pt x="45" y="37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2"/>
                    </a:lnTo>
                    <a:lnTo>
                      <a:pt x="24" y="40"/>
                    </a:lnTo>
                    <a:lnTo>
                      <a:pt x="21" y="37"/>
                    </a:lnTo>
                    <a:lnTo>
                      <a:pt x="17" y="33"/>
                    </a:lnTo>
                    <a:lnTo>
                      <a:pt x="14" y="31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5" y="17"/>
                    </a:lnTo>
                    <a:lnTo>
                      <a:pt x="10" y="14"/>
                    </a:lnTo>
                    <a:lnTo>
                      <a:pt x="17" y="1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5" name="Freeform 337"/>
              <p:cNvSpPr>
                <a:spLocks/>
              </p:cNvSpPr>
              <p:nvPr/>
            </p:nvSpPr>
            <p:spPr bwMode="auto">
              <a:xfrm>
                <a:off x="487" y="779"/>
                <a:ext cx="60" cy="44"/>
              </a:xfrm>
              <a:custGeom>
                <a:avLst/>
                <a:gdLst>
                  <a:gd name="T0" fmla="*/ 1 w 120"/>
                  <a:gd name="T1" fmla="*/ 0 h 89"/>
                  <a:gd name="T2" fmla="*/ 1 w 120"/>
                  <a:gd name="T3" fmla="*/ 1 h 89"/>
                  <a:gd name="T4" fmla="*/ 1 w 120"/>
                  <a:gd name="T5" fmla="*/ 1 h 89"/>
                  <a:gd name="T6" fmla="*/ 1 w 120"/>
                  <a:gd name="T7" fmla="*/ 1 h 89"/>
                  <a:gd name="T8" fmla="*/ 1 w 120"/>
                  <a:gd name="T9" fmla="*/ 1 h 89"/>
                  <a:gd name="T10" fmla="*/ 1 w 120"/>
                  <a:gd name="T11" fmla="*/ 1 h 89"/>
                  <a:gd name="T12" fmla="*/ 1 w 120"/>
                  <a:gd name="T13" fmla="*/ 1 h 89"/>
                  <a:gd name="T14" fmla="*/ 1 w 120"/>
                  <a:gd name="T15" fmla="*/ 1 h 89"/>
                  <a:gd name="T16" fmla="*/ 2 w 120"/>
                  <a:gd name="T17" fmla="*/ 1 h 89"/>
                  <a:gd name="T18" fmla="*/ 2 w 120"/>
                  <a:gd name="T19" fmla="*/ 1 h 89"/>
                  <a:gd name="T20" fmla="*/ 2 w 120"/>
                  <a:gd name="T21" fmla="*/ 1 h 89"/>
                  <a:gd name="T22" fmla="*/ 2 w 120"/>
                  <a:gd name="T23" fmla="*/ 1 h 89"/>
                  <a:gd name="T24" fmla="*/ 2 w 120"/>
                  <a:gd name="T25" fmla="*/ 0 h 89"/>
                  <a:gd name="T26" fmla="*/ 2 w 120"/>
                  <a:gd name="T27" fmla="*/ 0 h 89"/>
                  <a:gd name="T28" fmla="*/ 2 w 120"/>
                  <a:gd name="T29" fmla="*/ 0 h 89"/>
                  <a:gd name="T30" fmla="*/ 2 w 120"/>
                  <a:gd name="T31" fmla="*/ 0 h 89"/>
                  <a:gd name="T32" fmla="*/ 2 w 120"/>
                  <a:gd name="T33" fmla="*/ 0 h 89"/>
                  <a:gd name="T34" fmla="*/ 2 w 120"/>
                  <a:gd name="T35" fmla="*/ 0 h 89"/>
                  <a:gd name="T36" fmla="*/ 2 w 120"/>
                  <a:gd name="T37" fmla="*/ 0 h 89"/>
                  <a:gd name="T38" fmla="*/ 2 w 120"/>
                  <a:gd name="T39" fmla="*/ 0 h 89"/>
                  <a:gd name="T40" fmla="*/ 2 w 120"/>
                  <a:gd name="T41" fmla="*/ 0 h 89"/>
                  <a:gd name="T42" fmla="*/ 2 w 120"/>
                  <a:gd name="T43" fmla="*/ 0 h 89"/>
                  <a:gd name="T44" fmla="*/ 2 w 120"/>
                  <a:gd name="T45" fmla="*/ 0 h 89"/>
                  <a:gd name="T46" fmla="*/ 2 w 120"/>
                  <a:gd name="T47" fmla="*/ 0 h 89"/>
                  <a:gd name="T48" fmla="*/ 2 w 120"/>
                  <a:gd name="T49" fmla="*/ 0 h 89"/>
                  <a:gd name="T50" fmla="*/ 2 w 120"/>
                  <a:gd name="T51" fmla="*/ 0 h 89"/>
                  <a:gd name="T52" fmla="*/ 2 w 120"/>
                  <a:gd name="T53" fmla="*/ 0 h 89"/>
                  <a:gd name="T54" fmla="*/ 2 w 120"/>
                  <a:gd name="T55" fmla="*/ 0 h 89"/>
                  <a:gd name="T56" fmla="*/ 2 w 120"/>
                  <a:gd name="T57" fmla="*/ 0 h 89"/>
                  <a:gd name="T58" fmla="*/ 2 w 120"/>
                  <a:gd name="T59" fmla="*/ 0 h 89"/>
                  <a:gd name="T60" fmla="*/ 2 w 120"/>
                  <a:gd name="T61" fmla="*/ 0 h 89"/>
                  <a:gd name="T62" fmla="*/ 2 w 120"/>
                  <a:gd name="T63" fmla="*/ 0 h 89"/>
                  <a:gd name="T64" fmla="*/ 2 w 120"/>
                  <a:gd name="T65" fmla="*/ 0 h 89"/>
                  <a:gd name="T66" fmla="*/ 2 w 120"/>
                  <a:gd name="T67" fmla="*/ 0 h 89"/>
                  <a:gd name="T68" fmla="*/ 2 w 120"/>
                  <a:gd name="T69" fmla="*/ 0 h 89"/>
                  <a:gd name="T70" fmla="*/ 2 w 120"/>
                  <a:gd name="T71" fmla="*/ 0 h 89"/>
                  <a:gd name="T72" fmla="*/ 2 w 120"/>
                  <a:gd name="T73" fmla="*/ 0 h 89"/>
                  <a:gd name="T74" fmla="*/ 2 w 120"/>
                  <a:gd name="T75" fmla="*/ 0 h 89"/>
                  <a:gd name="T76" fmla="*/ 2 w 120"/>
                  <a:gd name="T77" fmla="*/ 0 h 89"/>
                  <a:gd name="T78" fmla="*/ 1 w 120"/>
                  <a:gd name="T79" fmla="*/ 0 h 89"/>
                  <a:gd name="T80" fmla="*/ 1 w 120"/>
                  <a:gd name="T81" fmla="*/ 0 h 89"/>
                  <a:gd name="T82" fmla="*/ 1 w 120"/>
                  <a:gd name="T83" fmla="*/ 0 h 89"/>
                  <a:gd name="T84" fmla="*/ 1 w 120"/>
                  <a:gd name="T85" fmla="*/ 0 h 89"/>
                  <a:gd name="T86" fmla="*/ 1 w 120"/>
                  <a:gd name="T87" fmla="*/ 0 h 89"/>
                  <a:gd name="T88" fmla="*/ 1 w 120"/>
                  <a:gd name="T89" fmla="*/ 0 h 89"/>
                  <a:gd name="T90" fmla="*/ 1 w 120"/>
                  <a:gd name="T91" fmla="*/ 0 h 89"/>
                  <a:gd name="T92" fmla="*/ 1 w 120"/>
                  <a:gd name="T93" fmla="*/ 0 h 89"/>
                  <a:gd name="T94" fmla="*/ 1 w 120"/>
                  <a:gd name="T95" fmla="*/ 0 h 89"/>
                  <a:gd name="T96" fmla="*/ 1 w 120"/>
                  <a:gd name="T97" fmla="*/ 0 h 89"/>
                  <a:gd name="T98" fmla="*/ 1 w 120"/>
                  <a:gd name="T99" fmla="*/ 0 h 89"/>
                  <a:gd name="T100" fmla="*/ 1 w 120"/>
                  <a:gd name="T101" fmla="*/ 0 h 89"/>
                  <a:gd name="T102" fmla="*/ 1 w 120"/>
                  <a:gd name="T103" fmla="*/ 0 h 89"/>
                  <a:gd name="T104" fmla="*/ 1 w 120"/>
                  <a:gd name="T105" fmla="*/ 0 h 89"/>
                  <a:gd name="T106" fmla="*/ 1 w 120"/>
                  <a:gd name="T107" fmla="*/ 0 h 89"/>
                  <a:gd name="T108" fmla="*/ 1 w 120"/>
                  <a:gd name="T109" fmla="*/ 0 h 89"/>
                  <a:gd name="T110" fmla="*/ 1 w 120"/>
                  <a:gd name="T111" fmla="*/ 0 h 89"/>
                  <a:gd name="T112" fmla="*/ 1 w 120"/>
                  <a:gd name="T113" fmla="*/ 0 h 89"/>
                  <a:gd name="T114" fmla="*/ 1 w 120"/>
                  <a:gd name="T115" fmla="*/ 0 h 89"/>
                  <a:gd name="T116" fmla="*/ 0 w 120"/>
                  <a:gd name="T117" fmla="*/ 0 h 89"/>
                  <a:gd name="T118" fmla="*/ 0 w 120"/>
                  <a:gd name="T119" fmla="*/ 0 h 89"/>
                  <a:gd name="T120" fmla="*/ 1 w 120"/>
                  <a:gd name="T121" fmla="*/ 0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0"/>
                  <a:gd name="T184" fmla="*/ 0 h 89"/>
                  <a:gd name="T185" fmla="*/ 120 w 120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0" h="89">
                    <a:moveTo>
                      <a:pt x="1" y="63"/>
                    </a:moveTo>
                    <a:lnTo>
                      <a:pt x="1" y="63"/>
                    </a:lnTo>
                    <a:lnTo>
                      <a:pt x="8" y="68"/>
                    </a:lnTo>
                    <a:lnTo>
                      <a:pt x="14" y="73"/>
                    </a:lnTo>
                    <a:lnTo>
                      <a:pt x="21" y="79"/>
                    </a:lnTo>
                    <a:lnTo>
                      <a:pt x="27" y="85"/>
                    </a:lnTo>
                    <a:lnTo>
                      <a:pt x="29" y="87"/>
                    </a:lnTo>
                    <a:lnTo>
                      <a:pt x="31" y="88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8" y="88"/>
                    </a:lnTo>
                    <a:lnTo>
                      <a:pt x="43" y="86"/>
                    </a:lnTo>
                    <a:lnTo>
                      <a:pt x="48" y="83"/>
                    </a:lnTo>
                    <a:lnTo>
                      <a:pt x="53" y="81"/>
                    </a:lnTo>
                    <a:lnTo>
                      <a:pt x="58" y="79"/>
                    </a:lnTo>
                    <a:lnTo>
                      <a:pt x="63" y="77"/>
                    </a:lnTo>
                    <a:lnTo>
                      <a:pt x="68" y="74"/>
                    </a:lnTo>
                    <a:lnTo>
                      <a:pt x="73" y="72"/>
                    </a:lnTo>
                    <a:lnTo>
                      <a:pt x="78" y="70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80" y="66"/>
                    </a:lnTo>
                    <a:lnTo>
                      <a:pt x="80" y="65"/>
                    </a:lnTo>
                    <a:lnTo>
                      <a:pt x="80" y="64"/>
                    </a:lnTo>
                    <a:lnTo>
                      <a:pt x="80" y="63"/>
                    </a:lnTo>
                    <a:lnTo>
                      <a:pt x="79" y="62"/>
                    </a:lnTo>
                    <a:lnTo>
                      <a:pt x="78" y="59"/>
                    </a:lnTo>
                    <a:lnTo>
                      <a:pt x="75" y="58"/>
                    </a:lnTo>
                    <a:lnTo>
                      <a:pt x="74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6" y="55"/>
                    </a:lnTo>
                    <a:lnTo>
                      <a:pt x="78" y="55"/>
                    </a:lnTo>
                    <a:lnTo>
                      <a:pt x="82" y="52"/>
                    </a:lnTo>
                    <a:lnTo>
                      <a:pt x="88" y="49"/>
                    </a:lnTo>
                    <a:lnTo>
                      <a:pt x="92" y="47"/>
                    </a:lnTo>
                    <a:lnTo>
                      <a:pt x="97" y="44"/>
                    </a:lnTo>
                    <a:lnTo>
                      <a:pt x="103" y="42"/>
                    </a:lnTo>
                    <a:lnTo>
                      <a:pt x="107" y="39"/>
                    </a:lnTo>
                    <a:lnTo>
                      <a:pt x="113" y="36"/>
                    </a:lnTo>
                    <a:lnTo>
                      <a:pt x="118" y="34"/>
                    </a:lnTo>
                    <a:lnTo>
                      <a:pt x="119" y="34"/>
                    </a:lnTo>
                    <a:lnTo>
                      <a:pt x="119" y="33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20" y="29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6" y="24"/>
                    </a:lnTo>
                    <a:lnTo>
                      <a:pt x="112" y="20"/>
                    </a:lnTo>
                    <a:lnTo>
                      <a:pt x="107" y="17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7"/>
                    </a:lnTo>
                    <a:lnTo>
                      <a:pt x="94" y="5"/>
                    </a:lnTo>
                    <a:lnTo>
                      <a:pt x="90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4" y="5"/>
                    </a:lnTo>
                    <a:lnTo>
                      <a:pt x="69" y="6"/>
                    </a:lnTo>
                    <a:lnTo>
                      <a:pt x="66" y="9"/>
                    </a:lnTo>
                    <a:lnTo>
                      <a:pt x="60" y="12"/>
                    </a:lnTo>
                    <a:lnTo>
                      <a:pt x="54" y="14"/>
                    </a:lnTo>
                    <a:lnTo>
                      <a:pt x="48" y="18"/>
                    </a:lnTo>
                    <a:lnTo>
                      <a:pt x="42" y="20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3" y="30"/>
                    </a:lnTo>
                    <a:lnTo>
                      <a:pt x="46" y="33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6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2" y="36"/>
                    </a:lnTo>
                    <a:lnTo>
                      <a:pt x="37" y="39"/>
                    </a:lnTo>
                    <a:lnTo>
                      <a:pt x="33" y="41"/>
                    </a:lnTo>
                    <a:lnTo>
                      <a:pt x="27" y="43"/>
                    </a:lnTo>
                    <a:lnTo>
                      <a:pt x="22" y="45"/>
                    </a:lnTo>
                    <a:lnTo>
                      <a:pt x="18" y="48"/>
                    </a:lnTo>
                    <a:lnTo>
                      <a:pt x="13" y="50"/>
                    </a:lnTo>
                    <a:lnTo>
                      <a:pt x="8" y="52"/>
                    </a:lnTo>
                    <a:lnTo>
                      <a:pt x="4" y="55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6" name="Freeform 338"/>
              <p:cNvSpPr>
                <a:spLocks/>
              </p:cNvSpPr>
              <p:nvPr/>
            </p:nvSpPr>
            <p:spPr bwMode="auto">
              <a:xfrm>
                <a:off x="545" y="794"/>
                <a:ext cx="0" cy="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7" name="Freeform 339"/>
              <p:cNvSpPr>
                <a:spLocks/>
              </p:cNvSpPr>
              <p:nvPr/>
            </p:nvSpPr>
            <p:spPr bwMode="auto">
              <a:xfrm>
                <a:off x="509" y="781"/>
                <a:ext cx="35" cy="23"/>
              </a:xfrm>
              <a:custGeom>
                <a:avLst/>
                <a:gdLst>
                  <a:gd name="T0" fmla="*/ 1 w 70"/>
                  <a:gd name="T1" fmla="*/ 1 h 45"/>
                  <a:gd name="T2" fmla="*/ 1 w 70"/>
                  <a:gd name="T3" fmla="*/ 1 h 45"/>
                  <a:gd name="T4" fmla="*/ 1 w 70"/>
                  <a:gd name="T5" fmla="*/ 1 h 45"/>
                  <a:gd name="T6" fmla="*/ 1 w 70"/>
                  <a:gd name="T7" fmla="*/ 1 h 45"/>
                  <a:gd name="T8" fmla="*/ 1 w 70"/>
                  <a:gd name="T9" fmla="*/ 1 h 45"/>
                  <a:gd name="T10" fmla="*/ 1 w 70"/>
                  <a:gd name="T11" fmla="*/ 0 h 45"/>
                  <a:gd name="T12" fmla="*/ 1 w 70"/>
                  <a:gd name="T13" fmla="*/ 0 h 45"/>
                  <a:gd name="T14" fmla="*/ 1 w 70"/>
                  <a:gd name="T15" fmla="*/ 0 h 45"/>
                  <a:gd name="T16" fmla="*/ 1 w 70"/>
                  <a:gd name="T17" fmla="*/ 1 h 45"/>
                  <a:gd name="T18" fmla="*/ 1 w 70"/>
                  <a:gd name="T19" fmla="*/ 1 h 45"/>
                  <a:gd name="T20" fmla="*/ 1 w 70"/>
                  <a:gd name="T21" fmla="*/ 1 h 45"/>
                  <a:gd name="T22" fmla="*/ 1 w 70"/>
                  <a:gd name="T23" fmla="*/ 1 h 45"/>
                  <a:gd name="T24" fmla="*/ 1 w 70"/>
                  <a:gd name="T25" fmla="*/ 1 h 45"/>
                  <a:gd name="T26" fmla="*/ 1 w 70"/>
                  <a:gd name="T27" fmla="*/ 1 h 45"/>
                  <a:gd name="T28" fmla="*/ 1 w 70"/>
                  <a:gd name="T29" fmla="*/ 1 h 45"/>
                  <a:gd name="T30" fmla="*/ 1 w 70"/>
                  <a:gd name="T31" fmla="*/ 1 h 45"/>
                  <a:gd name="T32" fmla="*/ 1 w 70"/>
                  <a:gd name="T33" fmla="*/ 1 h 45"/>
                  <a:gd name="T34" fmla="*/ 1 w 70"/>
                  <a:gd name="T35" fmla="*/ 1 h 45"/>
                  <a:gd name="T36" fmla="*/ 1 w 70"/>
                  <a:gd name="T37" fmla="*/ 1 h 45"/>
                  <a:gd name="T38" fmla="*/ 1 w 70"/>
                  <a:gd name="T39" fmla="*/ 1 h 45"/>
                  <a:gd name="T40" fmla="*/ 1 w 70"/>
                  <a:gd name="T41" fmla="*/ 1 h 45"/>
                  <a:gd name="T42" fmla="*/ 1 w 70"/>
                  <a:gd name="T43" fmla="*/ 1 h 45"/>
                  <a:gd name="T44" fmla="*/ 1 w 70"/>
                  <a:gd name="T45" fmla="*/ 1 h 45"/>
                  <a:gd name="T46" fmla="*/ 1 w 70"/>
                  <a:gd name="T47" fmla="*/ 1 h 45"/>
                  <a:gd name="T48" fmla="*/ 1 w 70"/>
                  <a:gd name="T49" fmla="*/ 1 h 45"/>
                  <a:gd name="T50" fmla="*/ 1 w 70"/>
                  <a:gd name="T51" fmla="*/ 1 h 45"/>
                  <a:gd name="T52" fmla="*/ 1 w 70"/>
                  <a:gd name="T53" fmla="*/ 1 h 45"/>
                  <a:gd name="T54" fmla="*/ 1 w 70"/>
                  <a:gd name="T55" fmla="*/ 1 h 45"/>
                  <a:gd name="T56" fmla="*/ 1 w 70"/>
                  <a:gd name="T57" fmla="*/ 1 h 45"/>
                  <a:gd name="T58" fmla="*/ 1 w 70"/>
                  <a:gd name="T59" fmla="*/ 1 h 45"/>
                  <a:gd name="T60" fmla="*/ 1 w 70"/>
                  <a:gd name="T61" fmla="*/ 1 h 45"/>
                  <a:gd name="T62" fmla="*/ 1 w 70"/>
                  <a:gd name="T63" fmla="*/ 1 h 45"/>
                  <a:gd name="T64" fmla="*/ 1 w 70"/>
                  <a:gd name="T65" fmla="*/ 1 h 45"/>
                  <a:gd name="T66" fmla="*/ 1 w 70"/>
                  <a:gd name="T67" fmla="*/ 1 h 45"/>
                  <a:gd name="T68" fmla="*/ 0 w 70"/>
                  <a:gd name="T69" fmla="*/ 1 h 45"/>
                  <a:gd name="T70" fmla="*/ 1 w 70"/>
                  <a:gd name="T71" fmla="*/ 1 h 45"/>
                  <a:gd name="T72" fmla="*/ 1 w 70"/>
                  <a:gd name="T73" fmla="*/ 1 h 45"/>
                  <a:gd name="T74" fmla="*/ 1 w 70"/>
                  <a:gd name="T75" fmla="*/ 1 h 45"/>
                  <a:gd name="T76" fmla="*/ 1 w 70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"/>
                  <a:gd name="T118" fmla="*/ 0 h 45"/>
                  <a:gd name="T119" fmla="*/ 70 w 70"/>
                  <a:gd name="T120" fmla="*/ 45 h 4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" h="45">
                    <a:moveTo>
                      <a:pt x="24" y="8"/>
                    </a:moveTo>
                    <a:lnTo>
                      <a:pt x="28" y="6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6" y="4"/>
                    </a:lnTo>
                    <a:lnTo>
                      <a:pt x="50" y="7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60" y="16"/>
                    </a:lnTo>
                    <a:lnTo>
                      <a:pt x="63" y="19"/>
                    </a:lnTo>
                    <a:lnTo>
                      <a:pt x="67" y="22"/>
                    </a:lnTo>
                    <a:lnTo>
                      <a:pt x="70" y="25"/>
                    </a:lnTo>
                    <a:lnTo>
                      <a:pt x="66" y="28"/>
                    </a:lnTo>
                    <a:lnTo>
                      <a:pt x="61" y="30"/>
                    </a:lnTo>
                    <a:lnTo>
                      <a:pt x="55" y="32"/>
                    </a:lnTo>
                    <a:lnTo>
                      <a:pt x="51" y="35"/>
                    </a:lnTo>
                    <a:lnTo>
                      <a:pt x="46" y="37"/>
                    </a:lnTo>
                    <a:lnTo>
                      <a:pt x="42" y="39"/>
                    </a:lnTo>
                    <a:lnTo>
                      <a:pt x="36" y="43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1" y="38"/>
                    </a:lnTo>
                    <a:lnTo>
                      <a:pt x="14" y="32"/>
                    </a:lnTo>
                    <a:lnTo>
                      <a:pt x="7" y="25"/>
                    </a:lnTo>
                    <a:lnTo>
                      <a:pt x="0" y="20"/>
                    </a:lnTo>
                    <a:lnTo>
                      <a:pt x="6" y="17"/>
                    </a:lnTo>
                    <a:lnTo>
                      <a:pt x="13" y="14"/>
                    </a:lnTo>
                    <a:lnTo>
                      <a:pt x="19" y="12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8" name="Freeform 340"/>
              <p:cNvSpPr>
                <a:spLocks/>
              </p:cNvSpPr>
              <p:nvPr/>
            </p:nvSpPr>
            <p:spPr bwMode="auto">
              <a:xfrm>
                <a:off x="490" y="798"/>
                <a:ext cx="35" cy="22"/>
              </a:xfrm>
              <a:custGeom>
                <a:avLst/>
                <a:gdLst>
                  <a:gd name="T0" fmla="*/ 1 w 69"/>
                  <a:gd name="T1" fmla="*/ 1 h 43"/>
                  <a:gd name="T2" fmla="*/ 1 w 69"/>
                  <a:gd name="T3" fmla="*/ 1 h 43"/>
                  <a:gd name="T4" fmla="*/ 1 w 69"/>
                  <a:gd name="T5" fmla="*/ 1 h 43"/>
                  <a:gd name="T6" fmla="*/ 1 w 69"/>
                  <a:gd name="T7" fmla="*/ 1 h 43"/>
                  <a:gd name="T8" fmla="*/ 1 w 69"/>
                  <a:gd name="T9" fmla="*/ 1 h 43"/>
                  <a:gd name="T10" fmla="*/ 1 w 69"/>
                  <a:gd name="T11" fmla="*/ 0 h 43"/>
                  <a:gd name="T12" fmla="*/ 1 w 69"/>
                  <a:gd name="T13" fmla="*/ 0 h 43"/>
                  <a:gd name="T14" fmla="*/ 1 w 69"/>
                  <a:gd name="T15" fmla="*/ 0 h 43"/>
                  <a:gd name="T16" fmla="*/ 1 w 69"/>
                  <a:gd name="T17" fmla="*/ 1 h 43"/>
                  <a:gd name="T18" fmla="*/ 1 w 69"/>
                  <a:gd name="T19" fmla="*/ 1 h 43"/>
                  <a:gd name="T20" fmla="*/ 1 w 69"/>
                  <a:gd name="T21" fmla="*/ 1 h 43"/>
                  <a:gd name="T22" fmla="*/ 1 w 69"/>
                  <a:gd name="T23" fmla="*/ 1 h 43"/>
                  <a:gd name="T24" fmla="*/ 1 w 69"/>
                  <a:gd name="T25" fmla="*/ 1 h 43"/>
                  <a:gd name="T26" fmla="*/ 1 w 69"/>
                  <a:gd name="T27" fmla="*/ 1 h 43"/>
                  <a:gd name="T28" fmla="*/ 1 w 69"/>
                  <a:gd name="T29" fmla="*/ 1 h 43"/>
                  <a:gd name="T30" fmla="*/ 2 w 69"/>
                  <a:gd name="T31" fmla="*/ 1 h 43"/>
                  <a:gd name="T32" fmla="*/ 2 w 69"/>
                  <a:gd name="T33" fmla="*/ 1 h 43"/>
                  <a:gd name="T34" fmla="*/ 1 w 69"/>
                  <a:gd name="T35" fmla="*/ 1 h 43"/>
                  <a:gd name="T36" fmla="*/ 1 w 69"/>
                  <a:gd name="T37" fmla="*/ 1 h 43"/>
                  <a:gd name="T38" fmla="*/ 1 w 69"/>
                  <a:gd name="T39" fmla="*/ 1 h 43"/>
                  <a:gd name="T40" fmla="*/ 1 w 69"/>
                  <a:gd name="T41" fmla="*/ 1 h 43"/>
                  <a:gd name="T42" fmla="*/ 1 w 69"/>
                  <a:gd name="T43" fmla="*/ 1 h 43"/>
                  <a:gd name="T44" fmla="*/ 1 w 69"/>
                  <a:gd name="T45" fmla="*/ 1 h 43"/>
                  <a:gd name="T46" fmla="*/ 1 w 69"/>
                  <a:gd name="T47" fmla="*/ 1 h 43"/>
                  <a:gd name="T48" fmla="*/ 1 w 69"/>
                  <a:gd name="T49" fmla="*/ 1 h 43"/>
                  <a:gd name="T50" fmla="*/ 1 w 69"/>
                  <a:gd name="T51" fmla="*/ 1 h 43"/>
                  <a:gd name="T52" fmla="*/ 1 w 69"/>
                  <a:gd name="T53" fmla="*/ 1 h 43"/>
                  <a:gd name="T54" fmla="*/ 1 w 69"/>
                  <a:gd name="T55" fmla="*/ 1 h 43"/>
                  <a:gd name="T56" fmla="*/ 1 w 69"/>
                  <a:gd name="T57" fmla="*/ 1 h 43"/>
                  <a:gd name="T58" fmla="*/ 1 w 69"/>
                  <a:gd name="T59" fmla="*/ 1 h 43"/>
                  <a:gd name="T60" fmla="*/ 1 w 69"/>
                  <a:gd name="T61" fmla="*/ 1 h 43"/>
                  <a:gd name="T62" fmla="*/ 1 w 69"/>
                  <a:gd name="T63" fmla="*/ 1 h 43"/>
                  <a:gd name="T64" fmla="*/ 1 w 69"/>
                  <a:gd name="T65" fmla="*/ 1 h 43"/>
                  <a:gd name="T66" fmla="*/ 1 w 69"/>
                  <a:gd name="T67" fmla="*/ 1 h 43"/>
                  <a:gd name="T68" fmla="*/ 1 w 69"/>
                  <a:gd name="T69" fmla="*/ 1 h 43"/>
                  <a:gd name="T70" fmla="*/ 0 w 69"/>
                  <a:gd name="T71" fmla="*/ 1 h 43"/>
                  <a:gd name="T72" fmla="*/ 1 w 69"/>
                  <a:gd name="T73" fmla="*/ 1 h 43"/>
                  <a:gd name="T74" fmla="*/ 1 w 69"/>
                  <a:gd name="T75" fmla="*/ 1 h 43"/>
                  <a:gd name="T76" fmla="*/ 1 w 69"/>
                  <a:gd name="T77" fmla="*/ 1 h 43"/>
                  <a:gd name="T78" fmla="*/ 1 w 69"/>
                  <a:gd name="T79" fmla="*/ 1 h 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43"/>
                  <a:gd name="T122" fmla="*/ 69 w 69"/>
                  <a:gd name="T123" fmla="*/ 43 h 4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43">
                    <a:moveTo>
                      <a:pt x="19" y="10"/>
                    </a:moveTo>
                    <a:lnTo>
                      <a:pt x="23" y="8"/>
                    </a:lnTo>
                    <a:lnTo>
                      <a:pt x="29" y="5"/>
                    </a:lnTo>
                    <a:lnTo>
                      <a:pt x="34" y="3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8" y="7"/>
                    </a:lnTo>
                    <a:lnTo>
                      <a:pt x="55" y="12"/>
                    </a:lnTo>
                    <a:lnTo>
                      <a:pt x="62" y="18"/>
                    </a:lnTo>
                    <a:lnTo>
                      <a:pt x="69" y="25"/>
                    </a:lnTo>
                    <a:lnTo>
                      <a:pt x="65" y="27"/>
                    </a:lnTo>
                    <a:lnTo>
                      <a:pt x="60" y="30"/>
                    </a:lnTo>
                    <a:lnTo>
                      <a:pt x="54" y="32"/>
                    </a:lnTo>
                    <a:lnTo>
                      <a:pt x="50" y="34"/>
                    </a:lnTo>
                    <a:lnTo>
                      <a:pt x="45" y="37"/>
                    </a:lnTo>
                    <a:lnTo>
                      <a:pt x="39" y="39"/>
                    </a:lnTo>
                    <a:lnTo>
                      <a:pt x="35" y="41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19" y="35"/>
                    </a:lnTo>
                    <a:lnTo>
                      <a:pt x="13" y="30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14" y="12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19" name="Freeform 341"/>
              <p:cNvSpPr>
                <a:spLocks/>
              </p:cNvSpPr>
              <p:nvPr/>
            </p:nvSpPr>
            <p:spPr bwMode="auto">
              <a:xfrm>
                <a:off x="508" y="814"/>
                <a:ext cx="40" cy="27"/>
              </a:xfrm>
              <a:custGeom>
                <a:avLst/>
                <a:gdLst>
                  <a:gd name="T0" fmla="*/ 1 w 79"/>
                  <a:gd name="T1" fmla="*/ 1 h 54"/>
                  <a:gd name="T2" fmla="*/ 1 w 79"/>
                  <a:gd name="T3" fmla="*/ 1 h 54"/>
                  <a:gd name="T4" fmla="*/ 1 w 79"/>
                  <a:gd name="T5" fmla="*/ 1 h 54"/>
                  <a:gd name="T6" fmla="*/ 1 w 79"/>
                  <a:gd name="T7" fmla="*/ 1 h 54"/>
                  <a:gd name="T8" fmla="*/ 1 w 79"/>
                  <a:gd name="T9" fmla="*/ 1 h 54"/>
                  <a:gd name="T10" fmla="*/ 1 w 79"/>
                  <a:gd name="T11" fmla="*/ 1 h 54"/>
                  <a:gd name="T12" fmla="*/ 1 w 79"/>
                  <a:gd name="T13" fmla="*/ 1 h 54"/>
                  <a:gd name="T14" fmla="*/ 1 w 79"/>
                  <a:gd name="T15" fmla="*/ 1 h 54"/>
                  <a:gd name="T16" fmla="*/ 1 w 79"/>
                  <a:gd name="T17" fmla="*/ 1 h 54"/>
                  <a:gd name="T18" fmla="*/ 1 w 79"/>
                  <a:gd name="T19" fmla="*/ 1 h 54"/>
                  <a:gd name="T20" fmla="*/ 1 w 79"/>
                  <a:gd name="T21" fmla="*/ 1 h 54"/>
                  <a:gd name="T22" fmla="*/ 1 w 79"/>
                  <a:gd name="T23" fmla="*/ 1 h 54"/>
                  <a:gd name="T24" fmla="*/ 1 w 79"/>
                  <a:gd name="T25" fmla="*/ 1 h 54"/>
                  <a:gd name="T26" fmla="*/ 2 w 79"/>
                  <a:gd name="T27" fmla="*/ 1 h 54"/>
                  <a:gd name="T28" fmla="*/ 2 w 79"/>
                  <a:gd name="T29" fmla="*/ 1 h 54"/>
                  <a:gd name="T30" fmla="*/ 2 w 79"/>
                  <a:gd name="T31" fmla="*/ 1 h 54"/>
                  <a:gd name="T32" fmla="*/ 2 w 79"/>
                  <a:gd name="T33" fmla="*/ 1 h 54"/>
                  <a:gd name="T34" fmla="*/ 2 w 79"/>
                  <a:gd name="T35" fmla="*/ 1 h 54"/>
                  <a:gd name="T36" fmla="*/ 2 w 79"/>
                  <a:gd name="T37" fmla="*/ 1 h 54"/>
                  <a:gd name="T38" fmla="*/ 2 w 79"/>
                  <a:gd name="T39" fmla="*/ 1 h 54"/>
                  <a:gd name="T40" fmla="*/ 2 w 79"/>
                  <a:gd name="T41" fmla="*/ 1 h 54"/>
                  <a:gd name="T42" fmla="*/ 2 w 79"/>
                  <a:gd name="T43" fmla="*/ 1 h 54"/>
                  <a:gd name="T44" fmla="*/ 2 w 79"/>
                  <a:gd name="T45" fmla="*/ 1 h 54"/>
                  <a:gd name="T46" fmla="*/ 2 w 79"/>
                  <a:gd name="T47" fmla="*/ 1 h 54"/>
                  <a:gd name="T48" fmla="*/ 2 w 79"/>
                  <a:gd name="T49" fmla="*/ 1 h 54"/>
                  <a:gd name="T50" fmla="*/ 2 w 79"/>
                  <a:gd name="T51" fmla="*/ 1 h 54"/>
                  <a:gd name="T52" fmla="*/ 2 w 79"/>
                  <a:gd name="T53" fmla="*/ 1 h 54"/>
                  <a:gd name="T54" fmla="*/ 2 w 79"/>
                  <a:gd name="T55" fmla="*/ 1 h 54"/>
                  <a:gd name="T56" fmla="*/ 2 w 79"/>
                  <a:gd name="T57" fmla="*/ 1 h 54"/>
                  <a:gd name="T58" fmla="*/ 2 w 79"/>
                  <a:gd name="T59" fmla="*/ 1 h 54"/>
                  <a:gd name="T60" fmla="*/ 2 w 79"/>
                  <a:gd name="T61" fmla="*/ 1 h 54"/>
                  <a:gd name="T62" fmla="*/ 2 w 79"/>
                  <a:gd name="T63" fmla="*/ 1 h 54"/>
                  <a:gd name="T64" fmla="*/ 2 w 79"/>
                  <a:gd name="T65" fmla="*/ 1 h 54"/>
                  <a:gd name="T66" fmla="*/ 2 w 79"/>
                  <a:gd name="T67" fmla="*/ 1 h 54"/>
                  <a:gd name="T68" fmla="*/ 2 w 79"/>
                  <a:gd name="T69" fmla="*/ 1 h 54"/>
                  <a:gd name="T70" fmla="*/ 2 w 79"/>
                  <a:gd name="T71" fmla="*/ 1 h 54"/>
                  <a:gd name="T72" fmla="*/ 1 w 79"/>
                  <a:gd name="T73" fmla="*/ 1 h 54"/>
                  <a:gd name="T74" fmla="*/ 1 w 79"/>
                  <a:gd name="T75" fmla="*/ 1 h 54"/>
                  <a:gd name="T76" fmla="*/ 1 w 79"/>
                  <a:gd name="T77" fmla="*/ 1 h 54"/>
                  <a:gd name="T78" fmla="*/ 1 w 79"/>
                  <a:gd name="T79" fmla="*/ 1 h 54"/>
                  <a:gd name="T80" fmla="*/ 1 w 79"/>
                  <a:gd name="T81" fmla="*/ 1 h 54"/>
                  <a:gd name="T82" fmla="*/ 1 w 79"/>
                  <a:gd name="T83" fmla="*/ 1 h 54"/>
                  <a:gd name="T84" fmla="*/ 1 w 79"/>
                  <a:gd name="T85" fmla="*/ 1 h 54"/>
                  <a:gd name="T86" fmla="*/ 1 w 79"/>
                  <a:gd name="T87" fmla="*/ 0 h 54"/>
                  <a:gd name="T88" fmla="*/ 1 w 79"/>
                  <a:gd name="T89" fmla="*/ 0 h 54"/>
                  <a:gd name="T90" fmla="*/ 1 w 79"/>
                  <a:gd name="T91" fmla="*/ 1 h 54"/>
                  <a:gd name="T92" fmla="*/ 1 w 79"/>
                  <a:gd name="T93" fmla="*/ 1 h 54"/>
                  <a:gd name="T94" fmla="*/ 1 w 79"/>
                  <a:gd name="T95" fmla="*/ 1 h 54"/>
                  <a:gd name="T96" fmla="*/ 1 w 79"/>
                  <a:gd name="T97" fmla="*/ 1 h 54"/>
                  <a:gd name="T98" fmla="*/ 1 w 79"/>
                  <a:gd name="T99" fmla="*/ 1 h 54"/>
                  <a:gd name="T100" fmla="*/ 1 w 79"/>
                  <a:gd name="T101" fmla="*/ 1 h 54"/>
                  <a:gd name="T102" fmla="*/ 1 w 79"/>
                  <a:gd name="T103" fmla="*/ 1 h 54"/>
                  <a:gd name="T104" fmla="*/ 1 w 79"/>
                  <a:gd name="T105" fmla="*/ 1 h 54"/>
                  <a:gd name="T106" fmla="*/ 0 w 79"/>
                  <a:gd name="T107" fmla="*/ 1 h 54"/>
                  <a:gd name="T108" fmla="*/ 0 w 79"/>
                  <a:gd name="T109" fmla="*/ 1 h 54"/>
                  <a:gd name="T110" fmla="*/ 0 w 79"/>
                  <a:gd name="T111" fmla="*/ 1 h 54"/>
                  <a:gd name="T112" fmla="*/ 1 w 79"/>
                  <a:gd name="T113" fmla="*/ 1 h 54"/>
                  <a:gd name="T114" fmla="*/ 1 w 79"/>
                  <a:gd name="T115" fmla="*/ 1 h 54"/>
                  <a:gd name="T116" fmla="*/ 1 w 79"/>
                  <a:gd name="T117" fmla="*/ 1 h 54"/>
                  <a:gd name="T118" fmla="*/ 1 w 79"/>
                  <a:gd name="T119" fmla="*/ 1 h 54"/>
                  <a:gd name="T120" fmla="*/ 1 w 79"/>
                  <a:gd name="T121" fmla="*/ 1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"/>
                  <a:gd name="T184" fmla="*/ 0 h 54"/>
                  <a:gd name="T185" fmla="*/ 79 w 79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" h="54">
                    <a:moveTo>
                      <a:pt x="15" y="40"/>
                    </a:moveTo>
                    <a:lnTo>
                      <a:pt x="29" y="53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2" y="50"/>
                    </a:lnTo>
                    <a:lnTo>
                      <a:pt x="47" y="48"/>
                    </a:lnTo>
                    <a:lnTo>
                      <a:pt x="53" y="46"/>
                    </a:lnTo>
                    <a:lnTo>
                      <a:pt x="57" y="44"/>
                    </a:lnTo>
                    <a:lnTo>
                      <a:pt x="62" y="41"/>
                    </a:lnTo>
                    <a:lnTo>
                      <a:pt x="68" y="38"/>
                    </a:lnTo>
                    <a:lnTo>
                      <a:pt x="72" y="36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9" y="31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9" y="27"/>
                    </a:lnTo>
                    <a:lnTo>
                      <a:pt x="78" y="26"/>
                    </a:lnTo>
                    <a:lnTo>
                      <a:pt x="75" y="23"/>
                    </a:lnTo>
                    <a:lnTo>
                      <a:pt x="71" y="19"/>
                    </a:lnTo>
                    <a:lnTo>
                      <a:pt x="68" y="17"/>
                    </a:lnTo>
                    <a:lnTo>
                      <a:pt x="64" y="14"/>
                    </a:lnTo>
                    <a:lnTo>
                      <a:pt x="61" y="11"/>
                    </a:lnTo>
                    <a:lnTo>
                      <a:pt x="57" y="8"/>
                    </a:lnTo>
                    <a:lnTo>
                      <a:pt x="54" y="4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3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0" name="Freeform 342"/>
              <p:cNvSpPr>
                <a:spLocks/>
              </p:cNvSpPr>
              <p:nvPr/>
            </p:nvSpPr>
            <p:spPr bwMode="auto">
              <a:xfrm>
                <a:off x="545" y="828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1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1" name="Freeform 343"/>
              <p:cNvSpPr>
                <a:spLocks/>
              </p:cNvSpPr>
              <p:nvPr/>
            </p:nvSpPr>
            <p:spPr bwMode="auto">
              <a:xfrm>
                <a:off x="511" y="817"/>
                <a:ext cx="34" cy="21"/>
              </a:xfrm>
              <a:custGeom>
                <a:avLst/>
                <a:gdLst>
                  <a:gd name="T0" fmla="*/ 0 w 69"/>
                  <a:gd name="T1" fmla="*/ 1 h 42"/>
                  <a:gd name="T2" fmla="*/ 0 w 69"/>
                  <a:gd name="T3" fmla="*/ 0 h 42"/>
                  <a:gd name="T4" fmla="*/ 0 w 69"/>
                  <a:gd name="T5" fmla="*/ 0 h 42"/>
                  <a:gd name="T6" fmla="*/ 0 w 69"/>
                  <a:gd name="T7" fmla="*/ 0 h 42"/>
                  <a:gd name="T8" fmla="*/ 0 w 69"/>
                  <a:gd name="T9" fmla="*/ 0 h 42"/>
                  <a:gd name="T10" fmla="*/ 0 w 69"/>
                  <a:gd name="T11" fmla="*/ 0 h 42"/>
                  <a:gd name="T12" fmla="*/ 0 w 69"/>
                  <a:gd name="T13" fmla="*/ 1 h 42"/>
                  <a:gd name="T14" fmla="*/ 0 w 69"/>
                  <a:gd name="T15" fmla="*/ 1 h 42"/>
                  <a:gd name="T16" fmla="*/ 0 w 69"/>
                  <a:gd name="T17" fmla="*/ 1 h 42"/>
                  <a:gd name="T18" fmla="*/ 0 w 69"/>
                  <a:gd name="T19" fmla="*/ 1 h 42"/>
                  <a:gd name="T20" fmla="*/ 0 w 69"/>
                  <a:gd name="T21" fmla="*/ 1 h 42"/>
                  <a:gd name="T22" fmla="*/ 0 w 69"/>
                  <a:gd name="T23" fmla="*/ 1 h 42"/>
                  <a:gd name="T24" fmla="*/ 1 w 69"/>
                  <a:gd name="T25" fmla="*/ 1 h 42"/>
                  <a:gd name="T26" fmla="*/ 1 w 69"/>
                  <a:gd name="T27" fmla="*/ 1 h 42"/>
                  <a:gd name="T28" fmla="*/ 1 w 69"/>
                  <a:gd name="T29" fmla="*/ 1 h 42"/>
                  <a:gd name="T30" fmla="*/ 0 w 69"/>
                  <a:gd name="T31" fmla="*/ 1 h 42"/>
                  <a:gd name="T32" fmla="*/ 0 w 69"/>
                  <a:gd name="T33" fmla="*/ 1 h 42"/>
                  <a:gd name="T34" fmla="*/ 0 w 69"/>
                  <a:gd name="T35" fmla="*/ 1 h 42"/>
                  <a:gd name="T36" fmla="*/ 0 w 69"/>
                  <a:gd name="T37" fmla="*/ 1 h 42"/>
                  <a:gd name="T38" fmla="*/ 0 w 69"/>
                  <a:gd name="T39" fmla="*/ 1 h 42"/>
                  <a:gd name="T40" fmla="*/ 0 w 69"/>
                  <a:gd name="T41" fmla="*/ 1 h 42"/>
                  <a:gd name="T42" fmla="*/ 0 w 69"/>
                  <a:gd name="T43" fmla="*/ 1 h 42"/>
                  <a:gd name="T44" fmla="*/ 0 w 69"/>
                  <a:gd name="T45" fmla="*/ 1 h 42"/>
                  <a:gd name="T46" fmla="*/ 0 w 69"/>
                  <a:gd name="T47" fmla="*/ 1 h 42"/>
                  <a:gd name="T48" fmla="*/ 0 w 69"/>
                  <a:gd name="T49" fmla="*/ 1 h 42"/>
                  <a:gd name="T50" fmla="*/ 0 w 69"/>
                  <a:gd name="T51" fmla="*/ 1 h 42"/>
                  <a:gd name="T52" fmla="*/ 0 w 69"/>
                  <a:gd name="T53" fmla="*/ 1 h 42"/>
                  <a:gd name="T54" fmla="*/ 0 w 69"/>
                  <a:gd name="T55" fmla="*/ 1 h 42"/>
                  <a:gd name="T56" fmla="*/ 0 w 69"/>
                  <a:gd name="T57" fmla="*/ 1 h 42"/>
                  <a:gd name="T58" fmla="*/ 0 w 69"/>
                  <a:gd name="T59" fmla="*/ 1 h 42"/>
                  <a:gd name="T60" fmla="*/ 0 w 69"/>
                  <a:gd name="T61" fmla="*/ 1 h 42"/>
                  <a:gd name="T62" fmla="*/ 0 w 69"/>
                  <a:gd name="T63" fmla="*/ 1 h 42"/>
                  <a:gd name="T64" fmla="*/ 0 w 69"/>
                  <a:gd name="T65" fmla="*/ 1 h 42"/>
                  <a:gd name="T66" fmla="*/ 0 w 69"/>
                  <a:gd name="T67" fmla="*/ 1 h 42"/>
                  <a:gd name="T68" fmla="*/ 0 w 69"/>
                  <a:gd name="T69" fmla="*/ 1 h 42"/>
                  <a:gd name="T70" fmla="*/ 0 w 69"/>
                  <a:gd name="T71" fmla="*/ 1 h 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"/>
                  <a:gd name="T109" fmla="*/ 0 h 42"/>
                  <a:gd name="T110" fmla="*/ 69 w 69"/>
                  <a:gd name="T111" fmla="*/ 42 h 4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" h="42">
                    <a:moveTo>
                      <a:pt x="35" y="2"/>
                    </a:move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2"/>
                    </a:lnTo>
                    <a:lnTo>
                      <a:pt x="48" y="5"/>
                    </a:lnTo>
                    <a:lnTo>
                      <a:pt x="51" y="9"/>
                    </a:lnTo>
                    <a:lnTo>
                      <a:pt x="55" y="11"/>
                    </a:lnTo>
                    <a:lnTo>
                      <a:pt x="58" y="15"/>
                    </a:lnTo>
                    <a:lnTo>
                      <a:pt x="62" y="17"/>
                    </a:lnTo>
                    <a:lnTo>
                      <a:pt x="65" y="20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9" y="27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4" y="35"/>
                    </a:lnTo>
                    <a:lnTo>
                      <a:pt x="39" y="38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6" y="15"/>
                    </a:lnTo>
                    <a:lnTo>
                      <a:pt x="12" y="12"/>
                    </a:lnTo>
                    <a:lnTo>
                      <a:pt x="19" y="9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2" name="Freeform 344"/>
              <p:cNvSpPr>
                <a:spLocks/>
              </p:cNvSpPr>
              <p:nvPr/>
            </p:nvSpPr>
            <p:spPr bwMode="auto">
              <a:xfrm>
                <a:off x="507" y="831"/>
                <a:ext cx="103" cy="64"/>
              </a:xfrm>
              <a:custGeom>
                <a:avLst/>
                <a:gdLst>
                  <a:gd name="T0" fmla="*/ 3 w 206"/>
                  <a:gd name="T1" fmla="*/ 2 h 127"/>
                  <a:gd name="T2" fmla="*/ 3 w 206"/>
                  <a:gd name="T3" fmla="*/ 2 h 127"/>
                  <a:gd name="T4" fmla="*/ 3 w 206"/>
                  <a:gd name="T5" fmla="*/ 2 h 127"/>
                  <a:gd name="T6" fmla="*/ 3 w 206"/>
                  <a:gd name="T7" fmla="*/ 2 h 127"/>
                  <a:gd name="T8" fmla="*/ 3 w 206"/>
                  <a:gd name="T9" fmla="*/ 2 h 127"/>
                  <a:gd name="T10" fmla="*/ 3 w 206"/>
                  <a:gd name="T11" fmla="*/ 2 h 127"/>
                  <a:gd name="T12" fmla="*/ 3 w 206"/>
                  <a:gd name="T13" fmla="*/ 2 h 127"/>
                  <a:gd name="T14" fmla="*/ 2 w 206"/>
                  <a:gd name="T15" fmla="*/ 2 h 127"/>
                  <a:gd name="T16" fmla="*/ 2 w 206"/>
                  <a:gd name="T17" fmla="*/ 2 h 127"/>
                  <a:gd name="T18" fmla="*/ 2 w 206"/>
                  <a:gd name="T19" fmla="*/ 2 h 127"/>
                  <a:gd name="T20" fmla="*/ 2 w 206"/>
                  <a:gd name="T21" fmla="*/ 2 h 127"/>
                  <a:gd name="T22" fmla="*/ 3 w 206"/>
                  <a:gd name="T23" fmla="*/ 2 h 127"/>
                  <a:gd name="T24" fmla="*/ 3 w 206"/>
                  <a:gd name="T25" fmla="*/ 2 h 127"/>
                  <a:gd name="T26" fmla="*/ 3 w 206"/>
                  <a:gd name="T27" fmla="*/ 2 h 127"/>
                  <a:gd name="T28" fmla="*/ 3 w 206"/>
                  <a:gd name="T29" fmla="*/ 1 h 127"/>
                  <a:gd name="T30" fmla="*/ 3 w 206"/>
                  <a:gd name="T31" fmla="*/ 1 h 127"/>
                  <a:gd name="T32" fmla="*/ 2 w 206"/>
                  <a:gd name="T33" fmla="*/ 1 h 127"/>
                  <a:gd name="T34" fmla="*/ 2 w 206"/>
                  <a:gd name="T35" fmla="*/ 1 h 127"/>
                  <a:gd name="T36" fmla="*/ 2 w 206"/>
                  <a:gd name="T37" fmla="*/ 1 h 127"/>
                  <a:gd name="T38" fmla="*/ 2 w 206"/>
                  <a:gd name="T39" fmla="*/ 1 h 127"/>
                  <a:gd name="T40" fmla="*/ 2 w 206"/>
                  <a:gd name="T41" fmla="*/ 1 h 127"/>
                  <a:gd name="T42" fmla="*/ 2 w 206"/>
                  <a:gd name="T43" fmla="*/ 1 h 127"/>
                  <a:gd name="T44" fmla="*/ 2 w 206"/>
                  <a:gd name="T45" fmla="*/ 1 h 127"/>
                  <a:gd name="T46" fmla="*/ 2 w 206"/>
                  <a:gd name="T47" fmla="*/ 1 h 127"/>
                  <a:gd name="T48" fmla="*/ 2 w 206"/>
                  <a:gd name="T49" fmla="*/ 1 h 127"/>
                  <a:gd name="T50" fmla="*/ 2 w 206"/>
                  <a:gd name="T51" fmla="*/ 1 h 127"/>
                  <a:gd name="T52" fmla="*/ 2 w 206"/>
                  <a:gd name="T53" fmla="*/ 1 h 127"/>
                  <a:gd name="T54" fmla="*/ 2 w 206"/>
                  <a:gd name="T55" fmla="*/ 1 h 127"/>
                  <a:gd name="T56" fmla="*/ 1 w 206"/>
                  <a:gd name="T57" fmla="*/ 1 h 127"/>
                  <a:gd name="T58" fmla="*/ 1 w 206"/>
                  <a:gd name="T59" fmla="*/ 1 h 127"/>
                  <a:gd name="T60" fmla="*/ 1 w 206"/>
                  <a:gd name="T61" fmla="*/ 1 h 127"/>
                  <a:gd name="T62" fmla="*/ 1 w 206"/>
                  <a:gd name="T63" fmla="*/ 1 h 127"/>
                  <a:gd name="T64" fmla="*/ 1 w 206"/>
                  <a:gd name="T65" fmla="*/ 1 h 127"/>
                  <a:gd name="T66" fmla="*/ 1 w 206"/>
                  <a:gd name="T67" fmla="*/ 1 h 127"/>
                  <a:gd name="T68" fmla="*/ 1 w 206"/>
                  <a:gd name="T69" fmla="*/ 1 h 127"/>
                  <a:gd name="T70" fmla="*/ 0 w 206"/>
                  <a:gd name="T71" fmla="*/ 1 h 127"/>
                  <a:gd name="T72" fmla="*/ 1 w 206"/>
                  <a:gd name="T73" fmla="*/ 2 h 127"/>
                  <a:gd name="T74" fmla="*/ 1 w 206"/>
                  <a:gd name="T75" fmla="*/ 2 h 127"/>
                  <a:gd name="T76" fmla="*/ 1 w 206"/>
                  <a:gd name="T77" fmla="*/ 2 h 127"/>
                  <a:gd name="T78" fmla="*/ 1 w 206"/>
                  <a:gd name="T79" fmla="*/ 2 h 127"/>
                  <a:gd name="T80" fmla="*/ 2 w 206"/>
                  <a:gd name="T81" fmla="*/ 2 h 127"/>
                  <a:gd name="T82" fmla="*/ 2 w 206"/>
                  <a:gd name="T83" fmla="*/ 2 h 127"/>
                  <a:gd name="T84" fmla="*/ 2 w 206"/>
                  <a:gd name="T85" fmla="*/ 1 h 127"/>
                  <a:gd name="T86" fmla="*/ 2 w 206"/>
                  <a:gd name="T87" fmla="*/ 2 h 127"/>
                  <a:gd name="T88" fmla="*/ 2 w 206"/>
                  <a:gd name="T89" fmla="*/ 2 h 127"/>
                  <a:gd name="T90" fmla="*/ 2 w 206"/>
                  <a:gd name="T91" fmla="*/ 2 h 127"/>
                  <a:gd name="T92" fmla="*/ 1 w 206"/>
                  <a:gd name="T93" fmla="*/ 2 h 127"/>
                  <a:gd name="T94" fmla="*/ 1 w 206"/>
                  <a:gd name="T95" fmla="*/ 2 h 127"/>
                  <a:gd name="T96" fmla="*/ 1 w 206"/>
                  <a:gd name="T97" fmla="*/ 2 h 127"/>
                  <a:gd name="T98" fmla="*/ 1 w 206"/>
                  <a:gd name="T99" fmla="*/ 2 h 127"/>
                  <a:gd name="T100" fmla="*/ 2 w 206"/>
                  <a:gd name="T101" fmla="*/ 2 h 127"/>
                  <a:gd name="T102" fmla="*/ 2 w 206"/>
                  <a:gd name="T103" fmla="*/ 2 h 127"/>
                  <a:gd name="T104" fmla="*/ 2 w 206"/>
                  <a:gd name="T105" fmla="*/ 2 h 127"/>
                  <a:gd name="T106" fmla="*/ 3 w 206"/>
                  <a:gd name="T107" fmla="*/ 2 h 127"/>
                  <a:gd name="T108" fmla="*/ 3 w 206"/>
                  <a:gd name="T109" fmla="*/ 2 h 127"/>
                  <a:gd name="T110" fmla="*/ 3 w 206"/>
                  <a:gd name="T111" fmla="*/ 2 h 1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6"/>
                  <a:gd name="T169" fmla="*/ 0 h 127"/>
                  <a:gd name="T170" fmla="*/ 206 w 206"/>
                  <a:gd name="T171" fmla="*/ 127 h 1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6" h="127">
                    <a:moveTo>
                      <a:pt x="202" y="105"/>
                    </a:moveTo>
                    <a:lnTo>
                      <a:pt x="202" y="105"/>
                    </a:lnTo>
                    <a:lnTo>
                      <a:pt x="203" y="104"/>
                    </a:lnTo>
                    <a:lnTo>
                      <a:pt x="205" y="103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6" y="99"/>
                    </a:lnTo>
                    <a:lnTo>
                      <a:pt x="205" y="98"/>
                    </a:lnTo>
                    <a:lnTo>
                      <a:pt x="203" y="97"/>
                    </a:lnTo>
                    <a:lnTo>
                      <a:pt x="200" y="95"/>
                    </a:lnTo>
                    <a:lnTo>
                      <a:pt x="196" y="91"/>
                    </a:lnTo>
                    <a:lnTo>
                      <a:pt x="192" y="88"/>
                    </a:lnTo>
                    <a:lnTo>
                      <a:pt x="188" y="84"/>
                    </a:lnTo>
                    <a:lnTo>
                      <a:pt x="185" y="81"/>
                    </a:lnTo>
                    <a:lnTo>
                      <a:pt x="181" y="78"/>
                    </a:lnTo>
                    <a:lnTo>
                      <a:pt x="178" y="75"/>
                    </a:lnTo>
                    <a:lnTo>
                      <a:pt x="173" y="72"/>
                    </a:lnTo>
                    <a:lnTo>
                      <a:pt x="172" y="71"/>
                    </a:lnTo>
                    <a:lnTo>
                      <a:pt x="170" y="69"/>
                    </a:lnTo>
                    <a:lnTo>
                      <a:pt x="168" y="69"/>
                    </a:lnTo>
                    <a:lnTo>
                      <a:pt x="165" y="71"/>
                    </a:lnTo>
                    <a:lnTo>
                      <a:pt x="161" y="73"/>
                    </a:lnTo>
                    <a:lnTo>
                      <a:pt x="155" y="75"/>
                    </a:lnTo>
                    <a:lnTo>
                      <a:pt x="150" y="79"/>
                    </a:lnTo>
                    <a:lnTo>
                      <a:pt x="145" y="81"/>
                    </a:lnTo>
                    <a:lnTo>
                      <a:pt x="140" y="83"/>
                    </a:lnTo>
                    <a:lnTo>
                      <a:pt x="134" y="86"/>
                    </a:lnTo>
                    <a:lnTo>
                      <a:pt x="130" y="89"/>
                    </a:lnTo>
                    <a:lnTo>
                      <a:pt x="124" y="91"/>
                    </a:lnTo>
                    <a:lnTo>
                      <a:pt x="123" y="91"/>
                    </a:lnTo>
                    <a:lnTo>
                      <a:pt x="123" y="93"/>
                    </a:lnTo>
                    <a:lnTo>
                      <a:pt x="122" y="94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2" y="97"/>
                    </a:lnTo>
                    <a:lnTo>
                      <a:pt x="123" y="98"/>
                    </a:lnTo>
                    <a:lnTo>
                      <a:pt x="122" y="97"/>
                    </a:lnTo>
                    <a:lnTo>
                      <a:pt x="119" y="95"/>
                    </a:lnTo>
                    <a:lnTo>
                      <a:pt x="117" y="94"/>
                    </a:lnTo>
                    <a:lnTo>
                      <a:pt x="116" y="91"/>
                    </a:lnTo>
                    <a:lnTo>
                      <a:pt x="114" y="90"/>
                    </a:lnTo>
                    <a:lnTo>
                      <a:pt x="116" y="90"/>
                    </a:lnTo>
                    <a:lnTo>
                      <a:pt x="117" y="90"/>
                    </a:lnTo>
                    <a:lnTo>
                      <a:pt x="119" y="90"/>
                    </a:lnTo>
                    <a:lnTo>
                      <a:pt x="120" y="90"/>
                    </a:lnTo>
                    <a:lnTo>
                      <a:pt x="126" y="87"/>
                    </a:lnTo>
                    <a:lnTo>
                      <a:pt x="133" y="83"/>
                    </a:lnTo>
                    <a:lnTo>
                      <a:pt x="139" y="81"/>
                    </a:lnTo>
                    <a:lnTo>
                      <a:pt x="145" y="78"/>
                    </a:lnTo>
                    <a:lnTo>
                      <a:pt x="149" y="75"/>
                    </a:lnTo>
                    <a:lnTo>
                      <a:pt x="153" y="74"/>
                    </a:lnTo>
                    <a:lnTo>
                      <a:pt x="157" y="72"/>
                    </a:lnTo>
                    <a:lnTo>
                      <a:pt x="161" y="69"/>
                    </a:lnTo>
                    <a:lnTo>
                      <a:pt x="162" y="69"/>
                    </a:lnTo>
                    <a:lnTo>
                      <a:pt x="163" y="68"/>
                    </a:lnTo>
                    <a:lnTo>
                      <a:pt x="164" y="67"/>
                    </a:lnTo>
                    <a:lnTo>
                      <a:pt x="164" y="66"/>
                    </a:lnTo>
                    <a:lnTo>
                      <a:pt x="164" y="65"/>
                    </a:lnTo>
                    <a:lnTo>
                      <a:pt x="164" y="64"/>
                    </a:lnTo>
                    <a:lnTo>
                      <a:pt x="163" y="63"/>
                    </a:lnTo>
                    <a:lnTo>
                      <a:pt x="155" y="56"/>
                    </a:lnTo>
                    <a:lnTo>
                      <a:pt x="148" y="49"/>
                    </a:lnTo>
                    <a:lnTo>
                      <a:pt x="140" y="42"/>
                    </a:lnTo>
                    <a:lnTo>
                      <a:pt x="133" y="36"/>
                    </a:lnTo>
                    <a:lnTo>
                      <a:pt x="131" y="35"/>
                    </a:lnTo>
                    <a:lnTo>
                      <a:pt x="128" y="35"/>
                    </a:lnTo>
                    <a:lnTo>
                      <a:pt x="126" y="35"/>
                    </a:lnTo>
                    <a:lnTo>
                      <a:pt x="124" y="36"/>
                    </a:lnTo>
                    <a:lnTo>
                      <a:pt x="118" y="38"/>
                    </a:lnTo>
                    <a:lnTo>
                      <a:pt x="112" y="42"/>
                    </a:lnTo>
                    <a:lnTo>
                      <a:pt x="107" y="44"/>
                    </a:lnTo>
                    <a:lnTo>
                      <a:pt x="101" y="48"/>
                    </a:lnTo>
                    <a:lnTo>
                      <a:pt x="96" y="50"/>
                    </a:lnTo>
                    <a:lnTo>
                      <a:pt x="93" y="51"/>
                    </a:lnTo>
                    <a:lnTo>
                      <a:pt x="88" y="53"/>
                    </a:lnTo>
                    <a:lnTo>
                      <a:pt x="84" y="56"/>
                    </a:lnTo>
                    <a:lnTo>
                      <a:pt x="82" y="57"/>
                    </a:lnTo>
                    <a:lnTo>
                      <a:pt x="81" y="58"/>
                    </a:lnTo>
                    <a:lnTo>
                      <a:pt x="81" y="59"/>
                    </a:lnTo>
                    <a:lnTo>
                      <a:pt x="81" y="60"/>
                    </a:lnTo>
                    <a:lnTo>
                      <a:pt x="79" y="59"/>
                    </a:lnTo>
                    <a:lnTo>
                      <a:pt x="77" y="58"/>
                    </a:lnTo>
                    <a:lnTo>
                      <a:pt x="76" y="56"/>
                    </a:lnTo>
                    <a:lnTo>
                      <a:pt x="73" y="55"/>
                    </a:lnTo>
                    <a:lnTo>
                      <a:pt x="76" y="55"/>
                    </a:lnTo>
                    <a:lnTo>
                      <a:pt x="77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5" y="52"/>
                    </a:lnTo>
                    <a:lnTo>
                      <a:pt x="89" y="50"/>
                    </a:lnTo>
                    <a:lnTo>
                      <a:pt x="95" y="46"/>
                    </a:lnTo>
                    <a:lnTo>
                      <a:pt x="100" y="44"/>
                    </a:lnTo>
                    <a:lnTo>
                      <a:pt x="104" y="42"/>
                    </a:lnTo>
                    <a:lnTo>
                      <a:pt x="110" y="40"/>
                    </a:lnTo>
                    <a:lnTo>
                      <a:pt x="115" y="37"/>
                    </a:lnTo>
                    <a:lnTo>
                      <a:pt x="119" y="35"/>
                    </a:lnTo>
                    <a:lnTo>
                      <a:pt x="118" y="33"/>
                    </a:lnTo>
                    <a:lnTo>
                      <a:pt x="119" y="35"/>
                    </a:lnTo>
                    <a:lnTo>
                      <a:pt x="120" y="34"/>
                    </a:lnTo>
                    <a:lnTo>
                      <a:pt x="120" y="33"/>
                    </a:lnTo>
                    <a:lnTo>
                      <a:pt x="122" y="31"/>
                    </a:lnTo>
                    <a:lnTo>
                      <a:pt x="122" y="30"/>
                    </a:lnTo>
                    <a:lnTo>
                      <a:pt x="122" y="29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20" y="27"/>
                    </a:lnTo>
                    <a:lnTo>
                      <a:pt x="117" y="25"/>
                    </a:lnTo>
                    <a:lnTo>
                      <a:pt x="114" y="21"/>
                    </a:lnTo>
                    <a:lnTo>
                      <a:pt x="109" y="18"/>
                    </a:lnTo>
                    <a:lnTo>
                      <a:pt x="105" y="15"/>
                    </a:lnTo>
                    <a:lnTo>
                      <a:pt x="102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92" y="3"/>
                    </a:lnTo>
                    <a:lnTo>
                      <a:pt x="89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79" y="4"/>
                    </a:lnTo>
                    <a:lnTo>
                      <a:pt x="74" y="6"/>
                    </a:lnTo>
                    <a:lnTo>
                      <a:pt x="69" y="8"/>
                    </a:lnTo>
                    <a:lnTo>
                      <a:pt x="64" y="11"/>
                    </a:lnTo>
                    <a:lnTo>
                      <a:pt x="59" y="13"/>
                    </a:lnTo>
                    <a:lnTo>
                      <a:pt x="54" y="16"/>
                    </a:lnTo>
                    <a:lnTo>
                      <a:pt x="49" y="19"/>
                    </a:lnTo>
                    <a:lnTo>
                      <a:pt x="44" y="21"/>
                    </a:lnTo>
                    <a:lnTo>
                      <a:pt x="43" y="22"/>
                    </a:lnTo>
                    <a:lnTo>
                      <a:pt x="42" y="23"/>
                    </a:lnTo>
                    <a:lnTo>
                      <a:pt x="41" y="25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6" y="31"/>
                    </a:lnTo>
                    <a:lnTo>
                      <a:pt x="47" y="33"/>
                    </a:lnTo>
                    <a:lnTo>
                      <a:pt x="48" y="33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4" y="34"/>
                    </a:lnTo>
                    <a:lnTo>
                      <a:pt x="43" y="35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5" y="44"/>
                    </a:lnTo>
                    <a:lnTo>
                      <a:pt x="19" y="46"/>
                    </a:lnTo>
                    <a:lnTo>
                      <a:pt x="14" y="49"/>
                    </a:lnTo>
                    <a:lnTo>
                      <a:pt x="11" y="50"/>
                    </a:lnTo>
                    <a:lnTo>
                      <a:pt x="6" y="52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4" y="66"/>
                    </a:lnTo>
                    <a:lnTo>
                      <a:pt x="9" y="69"/>
                    </a:lnTo>
                    <a:lnTo>
                      <a:pt x="12" y="73"/>
                    </a:lnTo>
                    <a:lnTo>
                      <a:pt x="16" y="75"/>
                    </a:lnTo>
                    <a:lnTo>
                      <a:pt x="19" y="79"/>
                    </a:lnTo>
                    <a:lnTo>
                      <a:pt x="24" y="82"/>
                    </a:lnTo>
                    <a:lnTo>
                      <a:pt x="27" y="86"/>
                    </a:lnTo>
                    <a:lnTo>
                      <a:pt x="31" y="88"/>
                    </a:lnTo>
                    <a:lnTo>
                      <a:pt x="31" y="89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6" y="90"/>
                    </a:lnTo>
                    <a:lnTo>
                      <a:pt x="39" y="89"/>
                    </a:lnTo>
                    <a:lnTo>
                      <a:pt x="44" y="87"/>
                    </a:lnTo>
                    <a:lnTo>
                      <a:pt x="49" y="83"/>
                    </a:lnTo>
                    <a:lnTo>
                      <a:pt x="55" y="81"/>
                    </a:lnTo>
                    <a:lnTo>
                      <a:pt x="59" y="79"/>
                    </a:lnTo>
                    <a:lnTo>
                      <a:pt x="65" y="76"/>
                    </a:lnTo>
                    <a:lnTo>
                      <a:pt x="70" y="73"/>
                    </a:lnTo>
                    <a:lnTo>
                      <a:pt x="76" y="71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5" y="65"/>
                    </a:lnTo>
                    <a:lnTo>
                      <a:pt x="86" y="67"/>
                    </a:lnTo>
                    <a:lnTo>
                      <a:pt x="88" y="68"/>
                    </a:lnTo>
                    <a:lnTo>
                      <a:pt x="90" y="71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6" y="69"/>
                    </a:lnTo>
                    <a:lnTo>
                      <a:pt x="85" y="69"/>
                    </a:lnTo>
                    <a:lnTo>
                      <a:pt x="84" y="69"/>
                    </a:lnTo>
                    <a:lnTo>
                      <a:pt x="82" y="69"/>
                    </a:lnTo>
                    <a:lnTo>
                      <a:pt x="78" y="72"/>
                    </a:lnTo>
                    <a:lnTo>
                      <a:pt x="74" y="74"/>
                    </a:lnTo>
                    <a:lnTo>
                      <a:pt x="70" y="76"/>
                    </a:lnTo>
                    <a:lnTo>
                      <a:pt x="65" y="79"/>
                    </a:lnTo>
                    <a:lnTo>
                      <a:pt x="59" y="81"/>
                    </a:lnTo>
                    <a:lnTo>
                      <a:pt x="54" y="84"/>
                    </a:lnTo>
                    <a:lnTo>
                      <a:pt x="47" y="88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3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40" y="98"/>
                    </a:lnTo>
                    <a:lnTo>
                      <a:pt x="43" y="101"/>
                    </a:lnTo>
                    <a:lnTo>
                      <a:pt x="47" y="104"/>
                    </a:lnTo>
                    <a:lnTo>
                      <a:pt x="50" y="108"/>
                    </a:lnTo>
                    <a:lnTo>
                      <a:pt x="55" y="111"/>
                    </a:lnTo>
                    <a:lnTo>
                      <a:pt x="58" y="114"/>
                    </a:lnTo>
                    <a:lnTo>
                      <a:pt x="62" y="118"/>
                    </a:lnTo>
                    <a:lnTo>
                      <a:pt x="65" y="121"/>
                    </a:lnTo>
                    <a:lnTo>
                      <a:pt x="69" y="124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3" y="126"/>
                    </a:lnTo>
                    <a:lnTo>
                      <a:pt x="74" y="126"/>
                    </a:lnTo>
                    <a:lnTo>
                      <a:pt x="76" y="127"/>
                    </a:lnTo>
                    <a:lnTo>
                      <a:pt x="78" y="127"/>
                    </a:lnTo>
                    <a:lnTo>
                      <a:pt x="79" y="127"/>
                    </a:lnTo>
                    <a:lnTo>
                      <a:pt x="80" y="126"/>
                    </a:lnTo>
                    <a:lnTo>
                      <a:pt x="85" y="124"/>
                    </a:lnTo>
                    <a:lnTo>
                      <a:pt x="122" y="105"/>
                    </a:lnTo>
                    <a:lnTo>
                      <a:pt x="123" y="104"/>
                    </a:lnTo>
                    <a:lnTo>
                      <a:pt x="124" y="103"/>
                    </a:lnTo>
                    <a:lnTo>
                      <a:pt x="124" y="101"/>
                    </a:lnTo>
                    <a:lnTo>
                      <a:pt x="123" y="99"/>
                    </a:lnTo>
                    <a:lnTo>
                      <a:pt x="131" y="105"/>
                    </a:lnTo>
                    <a:lnTo>
                      <a:pt x="139" y="112"/>
                    </a:lnTo>
                    <a:lnTo>
                      <a:pt x="146" y="119"/>
                    </a:lnTo>
                    <a:lnTo>
                      <a:pt x="153" y="125"/>
                    </a:lnTo>
                    <a:lnTo>
                      <a:pt x="155" y="126"/>
                    </a:lnTo>
                    <a:lnTo>
                      <a:pt x="157" y="126"/>
                    </a:lnTo>
                    <a:lnTo>
                      <a:pt x="158" y="126"/>
                    </a:lnTo>
                    <a:lnTo>
                      <a:pt x="161" y="125"/>
                    </a:lnTo>
                    <a:lnTo>
                      <a:pt x="165" y="123"/>
                    </a:lnTo>
                    <a:lnTo>
                      <a:pt x="170" y="121"/>
                    </a:lnTo>
                    <a:lnTo>
                      <a:pt x="176" y="119"/>
                    </a:lnTo>
                    <a:lnTo>
                      <a:pt x="180" y="117"/>
                    </a:lnTo>
                    <a:lnTo>
                      <a:pt x="186" y="113"/>
                    </a:lnTo>
                    <a:lnTo>
                      <a:pt x="191" y="111"/>
                    </a:lnTo>
                    <a:lnTo>
                      <a:pt x="196" y="109"/>
                    </a:lnTo>
                    <a:lnTo>
                      <a:pt x="202" y="105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3" name="Freeform 345"/>
              <p:cNvSpPr>
                <a:spLocks/>
              </p:cNvSpPr>
              <p:nvPr/>
            </p:nvSpPr>
            <p:spPr bwMode="auto">
              <a:xfrm>
                <a:off x="531" y="834"/>
                <a:ext cx="34" cy="22"/>
              </a:xfrm>
              <a:custGeom>
                <a:avLst/>
                <a:gdLst>
                  <a:gd name="T0" fmla="*/ 0 w 68"/>
                  <a:gd name="T1" fmla="*/ 1 h 44"/>
                  <a:gd name="T2" fmla="*/ 1 w 68"/>
                  <a:gd name="T3" fmla="*/ 1 h 44"/>
                  <a:gd name="T4" fmla="*/ 1 w 68"/>
                  <a:gd name="T5" fmla="*/ 1 h 44"/>
                  <a:gd name="T6" fmla="*/ 1 w 68"/>
                  <a:gd name="T7" fmla="*/ 1 h 44"/>
                  <a:gd name="T8" fmla="*/ 1 w 68"/>
                  <a:gd name="T9" fmla="*/ 1 h 44"/>
                  <a:gd name="T10" fmla="*/ 1 w 68"/>
                  <a:gd name="T11" fmla="*/ 1 h 44"/>
                  <a:gd name="T12" fmla="*/ 1 w 68"/>
                  <a:gd name="T13" fmla="*/ 1 h 44"/>
                  <a:gd name="T14" fmla="*/ 1 w 68"/>
                  <a:gd name="T15" fmla="*/ 1 h 44"/>
                  <a:gd name="T16" fmla="*/ 1 w 68"/>
                  <a:gd name="T17" fmla="*/ 0 h 44"/>
                  <a:gd name="T18" fmla="*/ 1 w 68"/>
                  <a:gd name="T19" fmla="*/ 0 h 44"/>
                  <a:gd name="T20" fmla="*/ 1 w 68"/>
                  <a:gd name="T21" fmla="*/ 0 h 44"/>
                  <a:gd name="T22" fmla="*/ 1 w 68"/>
                  <a:gd name="T23" fmla="*/ 0 h 44"/>
                  <a:gd name="T24" fmla="*/ 1 w 68"/>
                  <a:gd name="T25" fmla="*/ 0 h 44"/>
                  <a:gd name="T26" fmla="*/ 1 w 68"/>
                  <a:gd name="T27" fmla="*/ 1 h 44"/>
                  <a:gd name="T28" fmla="*/ 1 w 68"/>
                  <a:gd name="T29" fmla="*/ 1 h 44"/>
                  <a:gd name="T30" fmla="*/ 1 w 68"/>
                  <a:gd name="T31" fmla="*/ 1 h 44"/>
                  <a:gd name="T32" fmla="*/ 1 w 68"/>
                  <a:gd name="T33" fmla="*/ 1 h 44"/>
                  <a:gd name="T34" fmla="*/ 1 w 68"/>
                  <a:gd name="T35" fmla="*/ 1 h 44"/>
                  <a:gd name="T36" fmla="*/ 1 w 68"/>
                  <a:gd name="T37" fmla="*/ 1 h 44"/>
                  <a:gd name="T38" fmla="*/ 1 w 68"/>
                  <a:gd name="T39" fmla="*/ 1 h 44"/>
                  <a:gd name="T40" fmla="*/ 1 w 68"/>
                  <a:gd name="T41" fmla="*/ 1 h 44"/>
                  <a:gd name="T42" fmla="*/ 1 w 68"/>
                  <a:gd name="T43" fmla="*/ 1 h 44"/>
                  <a:gd name="T44" fmla="*/ 1 w 68"/>
                  <a:gd name="T45" fmla="*/ 1 h 44"/>
                  <a:gd name="T46" fmla="*/ 1 w 68"/>
                  <a:gd name="T47" fmla="*/ 1 h 44"/>
                  <a:gd name="T48" fmla="*/ 1 w 68"/>
                  <a:gd name="T49" fmla="*/ 1 h 44"/>
                  <a:gd name="T50" fmla="*/ 1 w 68"/>
                  <a:gd name="T51" fmla="*/ 1 h 44"/>
                  <a:gd name="T52" fmla="*/ 1 w 68"/>
                  <a:gd name="T53" fmla="*/ 1 h 44"/>
                  <a:gd name="T54" fmla="*/ 1 w 68"/>
                  <a:gd name="T55" fmla="*/ 1 h 44"/>
                  <a:gd name="T56" fmla="*/ 1 w 68"/>
                  <a:gd name="T57" fmla="*/ 1 h 44"/>
                  <a:gd name="T58" fmla="*/ 1 w 68"/>
                  <a:gd name="T59" fmla="*/ 1 h 44"/>
                  <a:gd name="T60" fmla="*/ 1 w 68"/>
                  <a:gd name="T61" fmla="*/ 1 h 44"/>
                  <a:gd name="T62" fmla="*/ 1 w 68"/>
                  <a:gd name="T63" fmla="*/ 1 h 44"/>
                  <a:gd name="T64" fmla="*/ 1 w 68"/>
                  <a:gd name="T65" fmla="*/ 1 h 44"/>
                  <a:gd name="T66" fmla="*/ 1 w 68"/>
                  <a:gd name="T67" fmla="*/ 1 h 44"/>
                  <a:gd name="T68" fmla="*/ 1 w 68"/>
                  <a:gd name="T69" fmla="*/ 1 h 44"/>
                  <a:gd name="T70" fmla="*/ 1 w 68"/>
                  <a:gd name="T71" fmla="*/ 1 h 44"/>
                  <a:gd name="T72" fmla="*/ 1 w 68"/>
                  <a:gd name="T73" fmla="*/ 1 h 44"/>
                  <a:gd name="T74" fmla="*/ 1 w 68"/>
                  <a:gd name="T75" fmla="*/ 1 h 44"/>
                  <a:gd name="T76" fmla="*/ 1 w 68"/>
                  <a:gd name="T77" fmla="*/ 1 h 44"/>
                  <a:gd name="T78" fmla="*/ 0 w 68"/>
                  <a:gd name="T79" fmla="*/ 1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44"/>
                  <a:gd name="T122" fmla="*/ 68 w 68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44">
                    <a:moveTo>
                      <a:pt x="0" y="20"/>
                    </a:moveTo>
                    <a:lnTo>
                      <a:pt x="4" y="17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4" y="7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1" y="9"/>
                    </a:lnTo>
                    <a:lnTo>
                      <a:pt x="54" y="13"/>
                    </a:lnTo>
                    <a:lnTo>
                      <a:pt x="57" y="15"/>
                    </a:lnTo>
                    <a:lnTo>
                      <a:pt x="61" y="19"/>
                    </a:lnTo>
                    <a:lnTo>
                      <a:pt x="64" y="22"/>
                    </a:lnTo>
                    <a:lnTo>
                      <a:pt x="68" y="24"/>
                    </a:lnTo>
                    <a:lnTo>
                      <a:pt x="63" y="27"/>
                    </a:lnTo>
                    <a:lnTo>
                      <a:pt x="59" y="29"/>
                    </a:lnTo>
                    <a:lnTo>
                      <a:pt x="54" y="31"/>
                    </a:lnTo>
                    <a:lnTo>
                      <a:pt x="49" y="34"/>
                    </a:lnTo>
                    <a:lnTo>
                      <a:pt x="44" y="36"/>
                    </a:lnTo>
                    <a:lnTo>
                      <a:pt x="39" y="39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6" y="43"/>
                    </a:lnTo>
                    <a:lnTo>
                      <a:pt x="21" y="37"/>
                    </a:lnTo>
                    <a:lnTo>
                      <a:pt x="14" y="32"/>
                    </a:lnTo>
                    <a:lnTo>
                      <a:pt x="7" y="27"/>
                    </a:lnTo>
                    <a:lnTo>
                      <a:pt x="1" y="2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4" name="Freeform 346"/>
              <p:cNvSpPr>
                <a:spLocks/>
              </p:cNvSpPr>
              <p:nvPr/>
            </p:nvSpPr>
            <p:spPr bwMode="auto">
              <a:xfrm>
                <a:off x="510" y="851"/>
                <a:ext cx="35" cy="22"/>
              </a:xfrm>
              <a:custGeom>
                <a:avLst/>
                <a:gdLst>
                  <a:gd name="T0" fmla="*/ 0 w 72"/>
                  <a:gd name="T1" fmla="*/ 1 h 44"/>
                  <a:gd name="T2" fmla="*/ 0 w 72"/>
                  <a:gd name="T3" fmla="*/ 1 h 44"/>
                  <a:gd name="T4" fmla="*/ 0 w 72"/>
                  <a:gd name="T5" fmla="*/ 1 h 44"/>
                  <a:gd name="T6" fmla="*/ 0 w 72"/>
                  <a:gd name="T7" fmla="*/ 1 h 44"/>
                  <a:gd name="T8" fmla="*/ 0 w 72"/>
                  <a:gd name="T9" fmla="*/ 1 h 44"/>
                  <a:gd name="T10" fmla="*/ 0 w 72"/>
                  <a:gd name="T11" fmla="*/ 1 h 44"/>
                  <a:gd name="T12" fmla="*/ 0 w 72"/>
                  <a:gd name="T13" fmla="*/ 1 h 44"/>
                  <a:gd name="T14" fmla="*/ 0 w 72"/>
                  <a:gd name="T15" fmla="*/ 1 h 44"/>
                  <a:gd name="T16" fmla="*/ 0 w 72"/>
                  <a:gd name="T17" fmla="*/ 1 h 44"/>
                  <a:gd name="T18" fmla="*/ 0 w 72"/>
                  <a:gd name="T19" fmla="*/ 1 h 44"/>
                  <a:gd name="T20" fmla="*/ 0 w 72"/>
                  <a:gd name="T21" fmla="*/ 1 h 44"/>
                  <a:gd name="T22" fmla="*/ 0 w 72"/>
                  <a:gd name="T23" fmla="*/ 1 h 44"/>
                  <a:gd name="T24" fmla="*/ 0 w 72"/>
                  <a:gd name="T25" fmla="*/ 1 h 44"/>
                  <a:gd name="T26" fmla="*/ 0 w 72"/>
                  <a:gd name="T27" fmla="*/ 1 h 44"/>
                  <a:gd name="T28" fmla="*/ 0 w 72"/>
                  <a:gd name="T29" fmla="*/ 1 h 44"/>
                  <a:gd name="T30" fmla="*/ 0 w 72"/>
                  <a:gd name="T31" fmla="*/ 1 h 44"/>
                  <a:gd name="T32" fmla="*/ 0 w 72"/>
                  <a:gd name="T33" fmla="*/ 1 h 44"/>
                  <a:gd name="T34" fmla="*/ 0 w 72"/>
                  <a:gd name="T35" fmla="*/ 1 h 44"/>
                  <a:gd name="T36" fmla="*/ 0 w 72"/>
                  <a:gd name="T37" fmla="*/ 1 h 44"/>
                  <a:gd name="T38" fmla="*/ 0 w 72"/>
                  <a:gd name="T39" fmla="*/ 1 h 44"/>
                  <a:gd name="T40" fmla="*/ 0 w 72"/>
                  <a:gd name="T41" fmla="*/ 0 h 44"/>
                  <a:gd name="T42" fmla="*/ 0 w 72"/>
                  <a:gd name="T43" fmla="*/ 0 h 44"/>
                  <a:gd name="T44" fmla="*/ 0 w 72"/>
                  <a:gd name="T45" fmla="*/ 0 h 44"/>
                  <a:gd name="T46" fmla="*/ 0 w 72"/>
                  <a:gd name="T47" fmla="*/ 0 h 44"/>
                  <a:gd name="T48" fmla="*/ 0 w 72"/>
                  <a:gd name="T49" fmla="*/ 0 h 44"/>
                  <a:gd name="T50" fmla="*/ 0 w 72"/>
                  <a:gd name="T51" fmla="*/ 1 h 44"/>
                  <a:gd name="T52" fmla="*/ 0 w 72"/>
                  <a:gd name="T53" fmla="*/ 1 h 44"/>
                  <a:gd name="T54" fmla="*/ 0 w 72"/>
                  <a:gd name="T55" fmla="*/ 1 h 44"/>
                  <a:gd name="T56" fmla="*/ 0 w 72"/>
                  <a:gd name="T57" fmla="*/ 1 h 44"/>
                  <a:gd name="T58" fmla="*/ 0 w 72"/>
                  <a:gd name="T59" fmla="*/ 1 h 44"/>
                  <a:gd name="T60" fmla="*/ 1 w 72"/>
                  <a:gd name="T61" fmla="*/ 1 h 44"/>
                  <a:gd name="T62" fmla="*/ 1 w 72"/>
                  <a:gd name="T63" fmla="*/ 1 h 44"/>
                  <a:gd name="T64" fmla="*/ 1 w 72"/>
                  <a:gd name="T65" fmla="*/ 1 h 44"/>
                  <a:gd name="T66" fmla="*/ 1 w 72"/>
                  <a:gd name="T67" fmla="*/ 1 h 44"/>
                  <a:gd name="T68" fmla="*/ 0 w 72"/>
                  <a:gd name="T69" fmla="*/ 1 h 44"/>
                  <a:gd name="T70" fmla="*/ 0 w 72"/>
                  <a:gd name="T71" fmla="*/ 1 h 44"/>
                  <a:gd name="T72" fmla="*/ 0 w 72"/>
                  <a:gd name="T73" fmla="*/ 1 h 44"/>
                  <a:gd name="T74" fmla="*/ 0 w 72"/>
                  <a:gd name="T75" fmla="*/ 1 h 44"/>
                  <a:gd name="T76" fmla="*/ 0 w 72"/>
                  <a:gd name="T77" fmla="*/ 1 h 44"/>
                  <a:gd name="T78" fmla="*/ 0 w 72"/>
                  <a:gd name="T79" fmla="*/ 1 h 44"/>
                  <a:gd name="T80" fmla="*/ 0 w 72"/>
                  <a:gd name="T81" fmla="*/ 1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"/>
                  <a:gd name="T124" fmla="*/ 0 h 44"/>
                  <a:gd name="T125" fmla="*/ 72 w 72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" h="44">
                    <a:moveTo>
                      <a:pt x="31" y="44"/>
                    </a:moveTo>
                    <a:lnTo>
                      <a:pt x="31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18" y="34"/>
                    </a:lnTo>
                    <a:lnTo>
                      <a:pt x="14" y="32"/>
                    </a:lnTo>
                    <a:lnTo>
                      <a:pt x="11" y="28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2" y="13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9" y="5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51" y="6"/>
                    </a:lnTo>
                    <a:lnTo>
                      <a:pt x="54" y="10"/>
                    </a:lnTo>
                    <a:lnTo>
                      <a:pt x="59" y="13"/>
                    </a:lnTo>
                    <a:lnTo>
                      <a:pt x="62" y="16"/>
                    </a:lnTo>
                    <a:lnTo>
                      <a:pt x="66" y="19"/>
                    </a:lnTo>
                    <a:lnTo>
                      <a:pt x="68" y="21"/>
                    </a:lnTo>
                    <a:lnTo>
                      <a:pt x="72" y="25"/>
                    </a:lnTo>
                    <a:lnTo>
                      <a:pt x="67" y="27"/>
                    </a:lnTo>
                    <a:lnTo>
                      <a:pt x="62" y="29"/>
                    </a:lnTo>
                    <a:lnTo>
                      <a:pt x="57" y="32"/>
                    </a:lnTo>
                    <a:lnTo>
                      <a:pt x="52" y="34"/>
                    </a:lnTo>
                    <a:lnTo>
                      <a:pt x="46" y="36"/>
                    </a:lnTo>
                    <a:lnTo>
                      <a:pt x="42" y="40"/>
                    </a:lnTo>
                    <a:lnTo>
                      <a:pt x="36" y="42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5" name="Freeform 347"/>
              <p:cNvSpPr>
                <a:spLocks/>
              </p:cNvSpPr>
              <p:nvPr/>
            </p:nvSpPr>
            <p:spPr bwMode="auto">
              <a:xfrm>
                <a:off x="529" y="868"/>
                <a:ext cx="36" cy="24"/>
              </a:xfrm>
              <a:custGeom>
                <a:avLst/>
                <a:gdLst>
                  <a:gd name="T0" fmla="*/ 0 w 73"/>
                  <a:gd name="T1" fmla="*/ 1 h 47"/>
                  <a:gd name="T2" fmla="*/ 0 w 73"/>
                  <a:gd name="T3" fmla="*/ 1 h 47"/>
                  <a:gd name="T4" fmla="*/ 0 w 73"/>
                  <a:gd name="T5" fmla="*/ 1 h 47"/>
                  <a:gd name="T6" fmla="*/ 0 w 73"/>
                  <a:gd name="T7" fmla="*/ 1 h 47"/>
                  <a:gd name="T8" fmla="*/ 0 w 73"/>
                  <a:gd name="T9" fmla="*/ 1 h 47"/>
                  <a:gd name="T10" fmla="*/ 0 w 73"/>
                  <a:gd name="T11" fmla="*/ 1 h 47"/>
                  <a:gd name="T12" fmla="*/ 1 w 73"/>
                  <a:gd name="T13" fmla="*/ 1 h 47"/>
                  <a:gd name="T14" fmla="*/ 1 w 73"/>
                  <a:gd name="T15" fmla="*/ 1 h 47"/>
                  <a:gd name="T16" fmla="*/ 1 w 73"/>
                  <a:gd name="T17" fmla="*/ 1 h 47"/>
                  <a:gd name="T18" fmla="*/ 0 w 73"/>
                  <a:gd name="T19" fmla="*/ 1 h 47"/>
                  <a:gd name="T20" fmla="*/ 0 w 73"/>
                  <a:gd name="T21" fmla="*/ 1 h 47"/>
                  <a:gd name="T22" fmla="*/ 0 w 73"/>
                  <a:gd name="T23" fmla="*/ 1 h 47"/>
                  <a:gd name="T24" fmla="*/ 0 w 73"/>
                  <a:gd name="T25" fmla="*/ 1 h 47"/>
                  <a:gd name="T26" fmla="*/ 0 w 73"/>
                  <a:gd name="T27" fmla="*/ 1 h 47"/>
                  <a:gd name="T28" fmla="*/ 0 w 73"/>
                  <a:gd name="T29" fmla="*/ 1 h 47"/>
                  <a:gd name="T30" fmla="*/ 0 w 73"/>
                  <a:gd name="T31" fmla="*/ 1 h 47"/>
                  <a:gd name="T32" fmla="*/ 0 w 73"/>
                  <a:gd name="T33" fmla="*/ 1 h 47"/>
                  <a:gd name="T34" fmla="*/ 0 w 73"/>
                  <a:gd name="T35" fmla="*/ 1 h 47"/>
                  <a:gd name="T36" fmla="*/ 0 w 73"/>
                  <a:gd name="T37" fmla="*/ 1 h 47"/>
                  <a:gd name="T38" fmla="*/ 0 w 73"/>
                  <a:gd name="T39" fmla="*/ 1 h 47"/>
                  <a:gd name="T40" fmla="*/ 0 w 73"/>
                  <a:gd name="T41" fmla="*/ 1 h 47"/>
                  <a:gd name="T42" fmla="*/ 0 w 73"/>
                  <a:gd name="T43" fmla="*/ 1 h 47"/>
                  <a:gd name="T44" fmla="*/ 0 w 73"/>
                  <a:gd name="T45" fmla="*/ 1 h 47"/>
                  <a:gd name="T46" fmla="*/ 0 w 73"/>
                  <a:gd name="T47" fmla="*/ 1 h 47"/>
                  <a:gd name="T48" fmla="*/ 0 w 73"/>
                  <a:gd name="T49" fmla="*/ 1 h 47"/>
                  <a:gd name="T50" fmla="*/ 0 w 73"/>
                  <a:gd name="T51" fmla="*/ 1 h 47"/>
                  <a:gd name="T52" fmla="*/ 0 w 73"/>
                  <a:gd name="T53" fmla="*/ 1 h 47"/>
                  <a:gd name="T54" fmla="*/ 0 w 73"/>
                  <a:gd name="T55" fmla="*/ 1 h 47"/>
                  <a:gd name="T56" fmla="*/ 0 w 73"/>
                  <a:gd name="T57" fmla="*/ 1 h 47"/>
                  <a:gd name="T58" fmla="*/ 0 w 73"/>
                  <a:gd name="T59" fmla="*/ 1 h 47"/>
                  <a:gd name="T60" fmla="*/ 0 w 73"/>
                  <a:gd name="T61" fmla="*/ 1 h 47"/>
                  <a:gd name="T62" fmla="*/ 0 w 73"/>
                  <a:gd name="T63" fmla="*/ 0 h 47"/>
                  <a:gd name="T64" fmla="*/ 0 w 73"/>
                  <a:gd name="T65" fmla="*/ 0 h 47"/>
                  <a:gd name="T66" fmla="*/ 0 w 73"/>
                  <a:gd name="T67" fmla="*/ 0 h 47"/>
                  <a:gd name="T68" fmla="*/ 0 w 73"/>
                  <a:gd name="T69" fmla="*/ 1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"/>
                  <a:gd name="T106" fmla="*/ 0 h 47"/>
                  <a:gd name="T107" fmla="*/ 73 w 73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" h="47">
                    <a:moveTo>
                      <a:pt x="43" y="1"/>
                    </a:moveTo>
                    <a:lnTo>
                      <a:pt x="48" y="4"/>
                    </a:lnTo>
                    <a:lnTo>
                      <a:pt x="51" y="7"/>
                    </a:lnTo>
                    <a:lnTo>
                      <a:pt x="55" y="10"/>
                    </a:lnTo>
                    <a:lnTo>
                      <a:pt x="58" y="14"/>
                    </a:lnTo>
                    <a:lnTo>
                      <a:pt x="61" y="16"/>
                    </a:lnTo>
                    <a:lnTo>
                      <a:pt x="66" y="20"/>
                    </a:lnTo>
                    <a:lnTo>
                      <a:pt x="70" y="23"/>
                    </a:lnTo>
                    <a:lnTo>
                      <a:pt x="73" y="25"/>
                    </a:lnTo>
                    <a:lnTo>
                      <a:pt x="37" y="44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5" y="43"/>
                    </a:lnTo>
                    <a:lnTo>
                      <a:pt x="21" y="39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1" y="30"/>
                    </a:lnTo>
                    <a:lnTo>
                      <a:pt x="7" y="27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10" y="16"/>
                    </a:lnTo>
                    <a:lnTo>
                      <a:pt x="15" y="13"/>
                    </a:lnTo>
                    <a:lnTo>
                      <a:pt x="20" y="10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6" y="4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6" name="Freeform 348"/>
              <p:cNvSpPr>
                <a:spLocks/>
              </p:cNvSpPr>
              <p:nvPr/>
            </p:nvSpPr>
            <p:spPr bwMode="auto">
              <a:xfrm>
                <a:off x="566" y="882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7" name="Freeform 349"/>
              <p:cNvSpPr>
                <a:spLocks/>
              </p:cNvSpPr>
              <p:nvPr/>
            </p:nvSpPr>
            <p:spPr bwMode="auto">
              <a:xfrm>
                <a:off x="550" y="851"/>
                <a:ext cx="36" cy="23"/>
              </a:xfrm>
              <a:custGeom>
                <a:avLst/>
                <a:gdLst>
                  <a:gd name="T0" fmla="*/ 1 w 72"/>
                  <a:gd name="T1" fmla="*/ 1 h 46"/>
                  <a:gd name="T2" fmla="*/ 1 w 72"/>
                  <a:gd name="T3" fmla="*/ 1 h 46"/>
                  <a:gd name="T4" fmla="*/ 1 w 72"/>
                  <a:gd name="T5" fmla="*/ 1 h 46"/>
                  <a:gd name="T6" fmla="*/ 1 w 72"/>
                  <a:gd name="T7" fmla="*/ 1 h 46"/>
                  <a:gd name="T8" fmla="*/ 1 w 72"/>
                  <a:gd name="T9" fmla="*/ 1 h 46"/>
                  <a:gd name="T10" fmla="*/ 1 w 72"/>
                  <a:gd name="T11" fmla="*/ 0 h 46"/>
                  <a:gd name="T12" fmla="*/ 1 w 72"/>
                  <a:gd name="T13" fmla="*/ 0 h 46"/>
                  <a:gd name="T14" fmla="*/ 1 w 72"/>
                  <a:gd name="T15" fmla="*/ 0 h 46"/>
                  <a:gd name="T16" fmla="*/ 1 w 72"/>
                  <a:gd name="T17" fmla="*/ 1 h 46"/>
                  <a:gd name="T18" fmla="*/ 1 w 72"/>
                  <a:gd name="T19" fmla="*/ 1 h 46"/>
                  <a:gd name="T20" fmla="*/ 1 w 72"/>
                  <a:gd name="T21" fmla="*/ 1 h 46"/>
                  <a:gd name="T22" fmla="*/ 1 w 72"/>
                  <a:gd name="T23" fmla="*/ 1 h 46"/>
                  <a:gd name="T24" fmla="*/ 1 w 72"/>
                  <a:gd name="T25" fmla="*/ 1 h 46"/>
                  <a:gd name="T26" fmla="*/ 1 w 72"/>
                  <a:gd name="T27" fmla="*/ 1 h 46"/>
                  <a:gd name="T28" fmla="*/ 1 w 72"/>
                  <a:gd name="T29" fmla="*/ 1 h 46"/>
                  <a:gd name="T30" fmla="*/ 1 w 72"/>
                  <a:gd name="T31" fmla="*/ 1 h 46"/>
                  <a:gd name="T32" fmla="*/ 1 w 72"/>
                  <a:gd name="T33" fmla="*/ 1 h 46"/>
                  <a:gd name="T34" fmla="*/ 1 w 72"/>
                  <a:gd name="T35" fmla="*/ 1 h 46"/>
                  <a:gd name="T36" fmla="*/ 1 w 72"/>
                  <a:gd name="T37" fmla="*/ 1 h 46"/>
                  <a:gd name="T38" fmla="*/ 1 w 72"/>
                  <a:gd name="T39" fmla="*/ 1 h 46"/>
                  <a:gd name="T40" fmla="*/ 1 w 72"/>
                  <a:gd name="T41" fmla="*/ 1 h 46"/>
                  <a:gd name="T42" fmla="*/ 1 w 72"/>
                  <a:gd name="T43" fmla="*/ 1 h 46"/>
                  <a:gd name="T44" fmla="*/ 1 w 72"/>
                  <a:gd name="T45" fmla="*/ 1 h 46"/>
                  <a:gd name="T46" fmla="*/ 1 w 72"/>
                  <a:gd name="T47" fmla="*/ 1 h 46"/>
                  <a:gd name="T48" fmla="*/ 1 w 72"/>
                  <a:gd name="T49" fmla="*/ 1 h 46"/>
                  <a:gd name="T50" fmla="*/ 1 w 72"/>
                  <a:gd name="T51" fmla="*/ 1 h 46"/>
                  <a:gd name="T52" fmla="*/ 1 w 72"/>
                  <a:gd name="T53" fmla="*/ 1 h 46"/>
                  <a:gd name="T54" fmla="*/ 1 w 72"/>
                  <a:gd name="T55" fmla="*/ 1 h 46"/>
                  <a:gd name="T56" fmla="*/ 1 w 72"/>
                  <a:gd name="T57" fmla="*/ 1 h 46"/>
                  <a:gd name="T58" fmla="*/ 1 w 72"/>
                  <a:gd name="T59" fmla="*/ 1 h 46"/>
                  <a:gd name="T60" fmla="*/ 1 w 72"/>
                  <a:gd name="T61" fmla="*/ 1 h 46"/>
                  <a:gd name="T62" fmla="*/ 1 w 72"/>
                  <a:gd name="T63" fmla="*/ 1 h 46"/>
                  <a:gd name="T64" fmla="*/ 0 w 72"/>
                  <a:gd name="T65" fmla="*/ 1 h 46"/>
                  <a:gd name="T66" fmla="*/ 1 w 72"/>
                  <a:gd name="T67" fmla="*/ 1 h 46"/>
                  <a:gd name="T68" fmla="*/ 1 w 72"/>
                  <a:gd name="T69" fmla="*/ 1 h 46"/>
                  <a:gd name="T70" fmla="*/ 1 w 72"/>
                  <a:gd name="T71" fmla="*/ 1 h 46"/>
                  <a:gd name="T72" fmla="*/ 1 w 72"/>
                  <a:gd name="T73" fmla="*/ 1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46"/>
                  <a:gd name="T113" fmla="*/ 72 w 72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46">
                    <a:moveTo>
                      <a:pt x="17" y="12"/>
                    </a:moveTo>
                    <a:lnTo>
                      <a:pt x="23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51" y="6"/>
                    </a:lnTo>
                    <a:lnTo>
                      <a:pt x="57" y="12"/>
                    </a:lnTo>
                    <a:lnTo>
                      <a:pt x="64" y="19"/>
                    </a:lnTo>
                    <a:lnTo>
                      <a:pt x="72" y="25"/>
                    </a:lnTo>
                    <a:lnTo>
                      <a:pt x="68" y="27"/>
                    </a:lnTo>
                    <a:lnTo>
                      <a:pt x="64" y="29"/>
                    </a:lnTo>
                    <a:lnTo>
                      <a:pt x="61" y="31"/>
                    </a:lnTo>
                    <a:lnTo>
                      <a:pt x="56" y="33"/>
                    </a:lnTo>
                    <a:lnTo>
                      <a:pt x="51" y="36"/>
                    </a:lnTo>
                    <a:lnTo>
                      <a:pt x="45" y="39"/>
                    </a:lnTo>
                    <a:lnTo>
                      <a:pt x="38" y="42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5" y="42"/>
                    </a:lnTo>
                    <a:lnTo>
                      <a:pt x="22" y="39"/>
                    </a:lnTo>
                    <a:lnTo>
                      <a:pt x="18" y="35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6"/>
                    </a:lnTo>
                    <a:lnTo>
                      <a:pt x="13" y="15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8" name="Freeform 350"/>
              <p:cNvSpPr>
                <a:spLocks/>
              </p:cNvSpPr>
              <p:nvPr/>
            </p:nvSpPr>
            <p:spPr bwMode="auto">
              <a:xfrm>
                <a:off x="571" y="869"/>
                <a:ext cx="35" cy="23"/>
              </a:xfrm>
              <a:custGeom>
                <a:avLst/>
                <a:gdLst>
                  <a:gd name="T0" fmla="*/ 0 w 72"/>
                  <a:gd name="T1" fmla="*/ 1 h 46"/>
                  <a:gd name="T2" fmla="*/ 0 w 72"/>
                  <a:gd name="T3" fmla="*/ 1 h 46"/>
                  <a:gd name="T4" fmla="*/ 0 w 72"/>
                  <a:gd name="T5" fmla="*/ 1 h 46"/>
                  <a:gd name="T6" fmla="*/ 0 w 72"/>
                  <a:gd name="T7" fmla="*/ 1 h 46"/>
                  <a:gd name="T8" fmla="*/ 0 w 72"/>
                  <a:gd name="T9" fmla="*/ 1 h 46"/>
                  <a:gd name="T10" fmla="*/ 0 w 72"/>
                  <a:gd name="T11" fmla="*/ 1 h 46"/>
                  <a:gd name="T12" fmla="*/ 0 w 72"/>
                  <a:gd name="T13" fmla="*/ 1 h 46"/>
                  <a:gd name="T14" fmla="*/ 0 w 72"/>
                  <a:gd name="T15" fmla="*/ 1 h 46"/>
                  <a:gd name="T16" fmla="*/ 0 w 72"/>
                  <a:gd name="T17" fmla="*/ 1 h 46"/>
                  <a:gd name="T18" fmla="*/ 0 w 72"/>
                  <a:gd name="T19" fmla="*/ 1 h 46"/>
                  <a:gd name="T20" fmla="*/ 0 w 72"/>
                  <a:gd name="T21" fmla="*/ 1 h 46"/>
                  <a:gd name="T22" fmla="*/ 0 w 72"/>
                  <a:gd name="T23" fmla="*/ 1 h 46"/>
                  <a:gd name="T24" fmla="*/ 0 w 72"/>
                  <a:gd name="T25" fmla="*/ 1 h 46"/>
                  <a:gd name="T26" fmla="*/ 0 w 72"/>
                  <a:gd name="T27" fmla="*/ 0 h 46"/>
                  <a:gd name="T28" fmla="*/ 0 w 72"/>
                  <a:gd name="T29" fmla="*/ 0 h 46"/>
                  <a:gd name="T30" fmla="*/ 0 w 72"/>
                  <a:gd name="T31" fmla="*/ 0 h 46"/>
                  <a:gd name="T32" fmla="*/ 0 w 72"/>
                  <a:gd name="T33" fmla="*/ 0 h 46"/>
                  <a:gd name="T34" fmla="*/ 0 w 72"/>
                  <a:gd name="T35" fmla="*/ 1 h 46"/>
                  <a:gd name="T36" fmla="*/ 0 w 72"/>
                  <a:gd name="T37" fmla="*/ 1 h 46"/>
                  <a:gd name="T38" fmla="*/ 0 w 72"/>
                  <a:gd name="T39" fmla="*/ 1 h 46"/>
                  <a:gd name="T40" fmla="*/ 0 w 72"/>
                  <a:gd name="T41" fmla="*/ 1 h 46"/>
                  <a:gd name="T42" fmla="*/ 0 w 72"/>
                  <a:gd name="T43" fmla="*/ 1 h 46"/>
                  <a:gd name="T44" fmla="*/ 1 w 72"/>
                  <a:gd name="T45" fmla="*/ 1 h 46"/>
                  <a:gd name="T46" fmla="*/ 1 w 72"/>
                  <a:gd name="T47" fmla="*/ 1 h 46"/>
                  <a:gd name="T48" fmla="*/ 1 w 72"/>
                  <a:gd name="T49" fmla="*/ 1 h 46"/>
                  <a:gd name="T50" fmla="*/ 1 w 72"/>
                  <a:gd name="T51" fmla="*/ 1 h 46"/>
                  <a:gd name="T52" fmla="*/ 0 w 72"/>
                  <a:gd name="T53" fmla="*/ 1 h 46"/>
                  <a:gd name="T54" fmla="*/ 0 w 72"/>
                  <a:gd name="T55" fmla="*/ 1 h 46"/>
                  <a:gd name="T56" fmla="*/ 0 w 72"/>
                  <a:gd name="T57" fmla="*/ 1 h 46"/>
                  <a:gd name="T58" fmla="*/ 0 w 72"/>
                  <a:gd name="T59" fmla="*/ 1 h 46"/>
                  <a:gd name="T60" fmla="*/ 0 w 72"/>
                  <a:gd name="T61" fmla="*/ 1 h 46"/>
                  <a:gd name="T62" fmla="*/ 0 w 72"/>
                  <a:gd name="T63" fmla="*/ 1 h 46"/>
                  <a:gd name="T64" fmla="*/ 0 w 72"/>
                  <a:gd name="T65" fmla="*/ 1 h 46"/>
                  <a:gd name="T66" fmla="*/ 0 w 72"/>
                  <a:gd name="T67" fmla="*/ 1 h 46"/>
                  <a:gd name="T68" fmla="*/ 0 w 72"/>
                  <a:gd name="T69" fmla="*/ 1 h 46"/>
                  <a:gd name="T70" fmla="*/ 0 w 72"/>
                  <a:gd name="T71" fmla="*/ 1 h 46"/>
                  <a:gd name="T72" fmla="*/ 0 w 72"/>
                  <a:gd name="T73" fmla="*/ 1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46"/>
                  <a:gd name="T113" fmla="*/ 72 w 72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46">
                    <a:moveTo>
                      <a:pt x="28" y="45"/>
                    </a:moveTo>
                    <a:lnTo>
                      <a:pt x="22" y="39"/>
                    </a:lnTo>
                    <a:lnTo>
                      <a:pt x="15" y="33"/>
                    </a:lnTo>
                    <a:lnTo>
                      <a:pt x="8" y="27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10" y="16"/>
                    </a:lnTo>
                    <a:lnTo>
                      <a:pt x="15" y="13"/>
                    </a:lnTo>
                    <a:lnTo>
                      <a:pt x="20" y="11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6" y="4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1" y="7"/>
                    </a:lnTo>
                    <a:lnTo>
                      <a:pt x="54" y="11"/>
                    </a:lnTo>
                    <a:lnTo>
                      <a:pt x="58" y="13"/>
                    </a:lnTo>
                    <a:lnTo>
                      <a:pt x="61" y="16"/>
                    </a:lnTo>
                    <a:lnTo>
                      <a:pt x="65" y="20"/>
                    </a:lnTo>
                    <a:lnTo>
                      <a:pt x="68" y="23"/>
                    </a:lnTo>
                    <a:lnTo>
                      <a:pt x="72" y="26"/>
                    </a:lnTo>
                    <a:lnTo>
                      <a:pt x="67" y="29"/>
                    </a:lnTo>
                    <a:lnTo>
                      <a:pt x="61" y="31"/>
                    </a:lnTo>
                    <a:lnTo>
                      <a:pt x="57" y="34"/>
                    </a:lnTo>
                    <a:lnTo>
                      <a:pt x="51" y="37"/>
                    </a:lnTo>
                    <a:lnTo>
                      <a:pt x="46" y="39"/>
                    </a:lnTo>
                    <a:lnTo>
                      <a:pt x="42" y="42"/>
                    </a:lnTo>
                    <a:lnTo>
                      <a:pt x="37" y="43"/>
                    </a:lnTo>
                    <a:lnTo>
                      <a:pt x="33" y="45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29" name="Freeform 351"/>
              <p:cNvSpPr>
                <a:spLocks/>
              </p:cNvSpPr>
              <p:nvPr/>
            </p:nvSpPr>
            <p:spPr bwMode="auto">
              <a:xfrm>
                <a:off x="526" y="795"/>
                <a:ext cx="41" cy="28"/>
              </a:xfrm>
              <a:custGeom>
                <a:avLst/>
                <a:gdLst>
                  <a:gd name="T0" fmla="*/ 1 w 82"/>
                  <a:gd name="T1" fmla="*/ 1 h 55"/>
                  <a:gd name="T2" fmla="*/ 1 w 82"/>
                  <a:gd name="T3" fmla="*/ 1 h 55"/>
                  <a:gd name="T4" fmla="*/ 1 w 82"/>
                  <a:gd name="T5" fmla="*/ 1 h 55"/>
                  <a:gd name="T6" fmla="*/ 1 w 82"/>
                  <a:gd name="T7" fmla="*/ 1 h 55"/>
                  <a:gd name="T8" fmla="*/ 1 w 82"/>
                  <a:gd name="T9" fmla="*/ 1 h 55"/>
                  <a:gd name="T10" fmla="*/ 1 w 82"/>
                  <a:gd name="T11" fmla="*/ 1 h 55"/>
                  <a:gd name="T12" fmla="*/ 1 w 82"/>
                  <a:gd name="T13" fmla="*/ 1 h 55"/>
                  <a:gd name="T14" fmla="*/ 0 w 82"/>
                  <a:gd name="T15" fmla="*/ 1 h 55"/>
                  <a:gd name="T16" fmla="*/ 0 w 82"/>
                  <a:gd name="T17" fmla="*/ 1 h 55"/>
                  <a:gd name="T18" fmla="*/ 0 w 82"/>
                  <a:gd name="T19" fmla="*/ 1 h 55"/>
                  <a:gd name="T20" fmla="*/ 0 w 82"/>
                  <a:gd name="T21" fmla="*/ 1 h 55"/>
                  <a:gd name="T22" fmla="*/ 0 w 82"/>
                  <a:gd name="T23" fmla="*/ 1 h 55"/>
                  <a:gd name="T24" fmla="*/ 1 w 82"/>
                  <a:gd name="T25" fmla="*/ 1 h 55"/>
                  <a:gd name="T26" fmla="*/ 1 w 82"/>
                  <a:gd name="T27" fmla="*/ 1 h 55"/>
                  <a:gd name="T28" fmla="*/ 1 w 82"/>
                  <a:gd name="T29" fmla="*/ 1 h 55"/>
                  <a:gd name="T30" fmla="*/ 1 w 82"/>
                  <a:gd name="T31" fmla="*/ 1 h 55"/>
                  <a:gd name="T32" fmla="*/ 1 w 82"/>
                  <a:gd name="T33" fmla="*/ 1 h 55"/>
                  <a:gd name="T34" fmla="*/ 1 w 82"/>
                  <a:gd name="T35" fmla="*/ 1 h 55"/>
                  <a:gd name="T36" fmla="*/ 1 w 82"/>
                  <a:gd name="T37" fmla="*/ 1 h 55"/>
                  <a:gd name="T38" fmla="*/ 1 w 82"/>
                  <a:gd name="T39" fmla="*/ 1 h 55"/>
                  <a:gd name="T40" fmla="*/ 1 w 82"/>
                  <a:gd name="T41" fmla="*/ 1 h 55"/>
                  <a:gd name="T42" fmla="*/ 1 w 82"/>
                  <a:gd name="T43" fmla="*/ 1 h 55"/>
                  <a:gd name="T44" fmla="*/ 1 w 82"/>
                  <a:gd name="T45" fmla="*/ 1 h 55"/>
                  <a:gd name="T46" fmla="*/ 1 w 82"/>
                  <a:gd name="T47" fmla="*/ 1 h 55"/>
                  <a:gd name="T48" fmla="*/ 1 w 82"/>
                  <a:gd name="T49" fmla="*/ 1 h 55"/>
                  <a:gd name="T50" fmla="*/ 1 w 82"/>
                  <a:gd name="T51" fmla="*/ 1 h 55"/>
                  <a:gd name="T52" fmla="*/ 1 w 82"/>
                  <a:gd name="T53" fmla="*/ 1 h 55"/>
                  <a:gd name="T54" fmla="*/ 1 w 82"/>
                  <a:gd name="T55" fmla="*/ 1 h 55"/>
                  <a:gd name="T56" fmla="*/ 1 w 82"/>
                  <a:gd name="T57" fmla="*/ 1 h 55"/>
                  <a:gd name="T58" fmla="*/ 1 w 82"/>
                  <a:gd name="T59" fmla="*/ 1 h 55"/>
                  <a:gd name="T60" fmla="*/ 1 w 82"/>
                  <a:gd name="T61" fmla="*/ 1 h 55"/>
                  <a:gd name="T62" fmla="*/ 1 w 82"/>
                  <a:gd name="T63" fmla="*/ 1 h 55"/>
                  <a:gd name="T64" fmla="*/ 1 w 82"/>
                  <a:gd name="T65" fmla="*/ 1 h 55"/>
                  <a:gd name="T66" fmla="*/ 1 w 82"/>
                  <a:gd name="T67" fmla="*/ 1 h 55"/>
                  <a:gd name="T68" fmla="*/ 1 w 82"/>
                  <a:gd name="T69" fmla="*/ 1 h 55"/>
                  <a:gd name="T70" fmla="*/ 1 w 82"/>
                  <a:gd name="T71" fmla="*/ 1 h 55"/>
                  <a:gd name="T72" fmla="*/ 1 w 82"/>
                  <a:gd name="T73" fmla="*/ 1 h 55"/>
                  <a:gd name="T74" fmla="*/ 1 w 82"/>
                  <a:gd name="T75" fmla="*/ 1 h 55"/>
                  <a:gd name="T76" fmla="*/ 1 w 82"/>
                  <a:gd name="T77" fmla="*/ 1 h 55"/>
                  <a:gd name="T78" fmla="*/ 1 w 82"/>
                  <a:gd name="T79" fmla="*/ 1 h 55"/>
                  <a:gd name="T80" fmla="*/ 1 w 82"/>
                  <a:gd name="T81" fmla="*/ 1 h 55"/>
                  <a:gd name="T82" fmla="*/ 1 w 82"/>
                  <a:gd name="T83" fmla="*/ 1 h 55"/>
                  <a:gd name="T84" fmla="*/ 1 w 82"/>
                  <a:gd name="T85" fmla="*/ 1 h 55"/>
                  <a:gd name="T86" fmla="*/ 1 w 82"/>
                  <a:gd name="T87" fmla="*/ 1 h 55"/>
                  <a:gd name="T88" fmla="*/ 1 w 82"/>
                  <a:gd name="T89" fmla="*/ 0 h 55"/>
                  <a:gd name="T90" fmla="*/ 1 w 82"/>
                  <a:gd name="T91" fmla="*/ 0 h 55"/>
                  <a:gd name="T92" fmla="*/ 1 w 82"/>
                  <a:gd name="T93" fmla="*/ 0 h 55"/>
                  <a:gd name="T94" fmla="*/ 1 w 82"/>
                  <a:gd name="T95" fmla="*/ 1 h 55"/>
                  <a:gd name="T96" fmla="*/ 1 w 82"/>
                  <a:gd name="T97" fmla="*/ 1 h 55"/>
                  <a:gd name="T98" fmla="*/ 1 w 82"/>
                  <a:gd name="T99" fmla="*/ 1 h 55"/>
                  <a:gd name="T100" fmla="*/ 1 w 82"/>
                  <a:gd name="T101" fmla="*/ 1 h 55"/>
                  <a:gd name="T102" fmla="*/ 1 w 82"/>
                  <a:gd name="T103" fmla="*/ 1 h 55"/>
                  <a:gd name="T104" fmla="*/ 1 w 82"/>
                  <a:gd name="T105" fmla="*/ 1 h 55"/>
                  <a:gd name="T106" fmla="*/ 1 w 82"/>
                  <a:gd name="T107" fmla="*/ 1 h 55"/>
                  <a:gd name="T108" fmla="*/ 1 w 82"/>
                  <a:gd name="T109" fmla="*/ 1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55"/>
                  <a:gd name="T167" fmla="*/ 82 w 82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55">
                    <a:moveTo>
                      <a:pt x="23" y="10"/>
                    </a:moveTo>
                    <a:lnTo>
                      <a:pt x="18" y="12"/>
                    </a:lnTo>
                    <a:lnTo>
                      <a:pt x="13" y="15"/>
                    </a:lnTo>
                    <a:lnTo>
                      <a:pt x="8" y="18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8" y="34"/>
                    </a:lnTo>
                    <a:lnTo>
                      <a:pt x="16" y="41"/>
                    </a:lnTo>
                    <a:lnTo>
                      <a:pt x="23" y="47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32" y="54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9" y="54"/>
                    </a:lnTo>
                    <a:lnTo>
                      <a:pt x="58" y="45"/>
                    </a:lnTo>
                    <a:lnTo>
                      <a:pt x="79" y="34"/>
                    </a:lnTo>
                    <a:lnTo>
                      <a:pt x="78" y="32"/>
                    </a:lnTo>
                    <a:lnTo>
                      <a:pt x="79" y="34"/>
                    </a:lnTo>
                    <a:lnTo>
                      <a:pt x="80" y="33"/>
                    </a:lnTo>
                    <a:lnTo>
                      <a:pt x="81" y="32"/>
                    </a:lnTo>
                    <a:lnTo>
                      <a:pt x="82" y="31"/>
                    </a:lnTo>
                    <a:lnTo>
                      <a:pt x="82" y="30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79" y="24"/>
                    </a:lnTo>
                    <a:lnTo>
                      <a:pt x="77" y="23"/>
                    </a:lnTo>
                    <a:lnTo>
                      <a:pt x="70" y="17"/>
                    </a:lnTo>
                    <a:lnTo>
                      <a:pt x="64" y="12"/>
                    </a:lnTo>
                    <a:lnTo>
                      <a:pt x="57" y="7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3" y="6"/>
                    </a:lnTo>
                    <a:lnTo>
                      <a:pt x="28" y="8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0" name="Freeform 352"/>
              <p:cNvSpPr>
                <a:spLocks/>
              </p:cNvSpPr>
              <p:nvPr/>
            </p:nvSpPr>
            <p:spPr bwMode="auto">
              <a:xfrm>
                <a:off x="529" y="798"/>
                <a:ext cx="35" cy="22"/>
              </a:xfrm>
              <a:custGeom>
                <a:avLst/>
                <a:gdLst>
                  <a:gd name="T0" fmla="*/ 0 w 72"/>
                  <a:gd name="T1" fmla="*/ 0 h 44"/>
                  <a:gd name="T2" fmla="*/ 0 w 72"/>
                  <a:gd name="T3" fmla="*/ 0 h 44"/>
                  <a:gd name="T4" fmla="*/ 0 w 72"/>
                  <a:gd name="T5" fmla="*/ 0 h 44"/>
                  <a:gd name="T6" fmla="*/ 0 w 72"/>
                  <a:gd name="T7" fmla="*/ 0 h 44"/>
                  <a:gd name="T8" fmla="*/ 0 w 72"/>
                  <a:gd name="T9" fmla="*/ 0 h 44"/>
                  <a:gd name="T10" fmla="*/ 0 w 72"/>
                  <a:gd name="T11" fmla="*/ 0 h 44"/>
                  <a:gd name="T12" fmla="*/ 0 w 72"/>
                  <a:gd name="T13" fmla="*/ 0 h 44"/>
                  <a:gd name="T14" fmla="*/ 0 w 72"/>
                  <a:gd name="T15" fmla="*/ 0 h 44"/>
                  <a:gd name="T16" fmla="*/ 0 w 72"/>
                  <a:gd name="T17" fmla="*/ 0 h 44"/>
                  <a:gd name="T18" fmla="*/ 0 w 72"/>
                  <a:gd name="T19" fmla="*/ 0 h 44"/>
                  <a:gd name="T20" fmla="*/ 0 w 72"/>
                  <a:gd name="T21" fmla="*/ 0 h 44"/>
                  <a:gd name="T22" fmla="*/ 0 w 72"/>
                  <a:gd name="T23" fmla="*/ 1 h 44"/>
                  <a:gd name="T24" fmla="*/ 0 w 72"/>
                  <a:gd name="T25" fmla="*/ 1 h 44"/>
                  <a:gd name="T26" fmla="*/ 0 w 72"/>
                  <a:gd name="T27" fmla="*/ 1 h 44"/>
                  <a:gd name="T28" fmla="*/ 1 w 72"/>
                  <a:gd name="T29" fmla="*/ 1 h 44"/>
                  <a:gd name="T30" fmla="*/ 1 w 72"/>
                  <a:gd name="T31" fmla="*/ 1 h 44"/>
                  <a:gd name="T32" fmla="*/ 0 w 72"/>
                  <a:gd name="T33" fmla="*/ 1 h 44"/>
                  <a:gd name="T34" fmla="*/ 0 w 72"/>
                  <a:gd name="T35" fmla="*/ 1 h 44"/>
                  <a:gd name="T36" fmla="*/ 0 w 72"/>
                  <a:gd name="T37" fmla="*/ 1 h 44"/>
                  <a:gd name="T38" fmla="*/ 0 w 72"/>
                  <a:gd name="T39" fmla="*/ 1 h 44"/>
                  <a:gd name="T40" fmla="*/ 0 w 72"/>
                  <a:gd name="T41" fmla="*/ 1 h 44"/>
                  <a:gd name="T42" fmla="*/ 0 w 72"/>
                  <a:gd name="T43" fmla="*/ 1 h 44"/>
                  <a:gd name="T44" fmla="*/ 0 w 72"/>
                  <a:gd name="T45" fmla="*/ 1 h 44"/>
                  <a:gd name="T46" fmla="*/ 0 w 72"/>
                  <a:gd name="T47" fmla="*/ 1 h 44"/>
                  <a:gd name="T48" fmla="*/ 0 w 72"/>
                  <a:gd name="T49" fmla="*/ 1 h 44"/>
                  <a:gd name="T50" fmla="*/ 0 w 72"/>
                  <a:gd name="T51" fmla="*/ 1 h 44"/>
                  <a:gd name="T52" fmla="*/ 0 w 72"/>
                  <a:gd name="T53" fmla="*/ 1 h 44"/>
                  <a:gd name="T54" fmla="*/ 0 w 72"/>
                  <a:gd name="T55" fmla="*/ 1 h 44"/>
                  <a:gd name="T56" fmla="*/ 0 w 72"/>
                  <a:gd name="T57" fmla="*/ 1 h 44"/>
                  <a:gd name="T58" fmla="*/ 0 w 72"/>
                  <a:gd name="T59" fmla="*/ 1 h 44"/>
                  <a:gd name="T60" fmla="*/ 0 w 72"/>
                  <a:gd name="T61" fmla="*/ 1 h 44"/>
                  <a:gd name="T62" fmla="*/ 0 w 72"/>
                  <a:gd name="T63" fmla="*/ 1 h 44"/>
                  <a:gd name="T64" fmla="*/ 0 w 72"/>
                  <a:gd name="T65" fmla="*/ 1 h 44"/>
                  <a:gd name="T66" fmla="*/ 0 w 72"/>
                  <a:gd name="T67" fmla="*/ 1 h 44"/>
                  <a:gd name="T68" fmla="*/ 0 w 72"/>
                  <a:gd name="T69" fmla="*/ 1 h 44"/>
                  <a:gd name="T70" fmla="*/ 0 w 72"/>
                  <a:gd name="T71" fmla="*/ 0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2"/>
                  <a:gd name="T109" fmla="*/ 0 h 44"/>
                  <a:gd name="T110" fmla="*/ 72 w 72"/>
                  <a:gd name="T111" fmla="*/ 44 h 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2" h="44">
                    <a:moveTo>
                      <a:pt x="41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9" y="5"/>
                    </a:lnTo>
                    <a:lnTo>
                      <a:pt x="56" y="10"/>
                    </a:lnTo>
                    <a:lnTo>
                      <a:pt x="61" y="16"/>
                    </a:lnTo>
                    <a:lnTo>
                      <a:pt x="68" y="21"/>
                    </a:lnTo>
                    <a:lnTo>
                      <a:pt x="72" y="24"/>
                    </a:lnTo>
                    <a:lnTo>
                      <a:pt x="51" y="34"/>
                    </a:lnTo>
                    <a:lnTo>
                      <a:pt x="31" y="43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1" y="38"/>
                    </a:lnTo>
                    <a:lnTo>
                      <a:pt x="14" y="31"/>
                    </a:lnTo>
                    <a:lnTo>
                      <a:pt x="7" y="25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11" y="14"/>
                    </a:lnTo>
                    <a:lnTo>
                      <a:pt x="15" y="12"/>
                    </a:lnTo>
                    <a:lnTo>
                      <a:pt x="20" y="10"/>
                    </a:lnTo>
                    <a:lnTo>
                      <a:pt x="26" y="8"/>
                    </a:lnTo>
                    <a:lnTo>
                      <a:pt x="30" y="4"/>
                    </a:lnTo>
                    <a:lnTo>
                      <a:pt x="36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1" name="Freeform 353"/>
              <p:cNvSpPr>
                <a:spLocks/>
              </p:cNvSpPr>
              <p:nvPr/>
            </p:nvSpPr>
            <p:spPr bwMode="auto">
              <a:xfrm>
                <a:off x="545" y="812"/>
                <a:ext cx="42" cy="27"/>
              </a:xfrm>
              <a:custGeom>
                <a:avLst/>
                <a:gdLst>
                  <a:gd name="T0" fmla="*/ 1 w 83"/>
                  <a:gd name="T1" fmla="*/ 0 h 55"/>
                  <a:gd name="T2" fmla="*/ 1 w 83"/>
                  <a:gd name="T3" fmla="*/ 0 h 55"/>
                  <a:gd name="T4" fmla="*/ 1 w 83"/>
                  <a:gd name="T5" fmla="*/ 0 h 55"/>
                  <a:gd name="T6" fmla="*/ 1 w 83"/>
                  <a:gd name="T7" fmla="*/ 0 h 55"/>
                  <a:gd name="T8" fmla="*/ 1 w 83"/>
                  <a:gd name="T9" fmla="*/ 0 h 55"/>
                  <a:gd name="T10" fmla="*/ 1 w 83"/>
                  <a:gd name="T11" fmla="*/ 0 h 55"/>
                  <a:gd name="T12" fmla="*/ 1 w 83"/>
                  <a:gd name="T13" fmla="*/ 0 h 55"/>
                  <a:gd name="T14" fmla="*/ 1 w 83"/>
                  <a:gd name="T15" fmla="*/ 0 h 55"/>
                  <a:gd name="T16" fmla="*/ 1 w 83"/>
                  <a:gd name="T17" fmla="*/ 0 h 55"/>
                  <a:gd name="T18" fmla="*/ 1 w 83"/>
                  <a:gd name="T19" fmla="*/ 0 h 55"/>
                  <a:gd name="T20" fmla="*/ 1 w 83"/>
                  <a:gd name="T21" fmla="*/ 0 h 55"/>
                  <a:gd name="T22" fmla="*/ 1 w 83"/>
                  <a:gd name="T23" fmla="*/ 0 h 55"/>
                  <a:gd name="T24" fmla="*/ 1 w 83"/>
                  <a:gd name="T25" fmla="*/ 0 h 55"/>
                  <a:gd name="T26" fmla="*/ 0 w 83"/>
                  <a:gd name="T27" fmla="*/ 0 h 55"/>
                  <a:gd name="T28" fmla="*/ 0 w 83"/>
                  <a:gd name="T29" fmla="*/ 0 h 55"/>
                  <a:gd name="T30" fmla="*/ 0 w 83"/>
                  <a:gd name="T31" fmla="*/ 0 h 55"/>
                  <a:gd name="T32" fmla="*/ 0 w 83"/>
                  <a:gd name="T33" fmla="*/ 0 h 55"/>
                  <a:gd name="T34" fmla="*/ 0 w 83"/>
                  <a:gd name="T35" fmla="*/ 0 h 55"/>
                  <a:gd name="T36" fmla="*/ 1 w 83"/>
                  <a:gd name="T37" fmla="*/ 0 h 55"/>
                  <a:gd name="T38" fmla="*/ 1 w 83"/>
                  <a:gd name="T39" fmla="*/ 0 h 55"/>
                  <a:gd name="T40" fmla="*/ 1 w 83"/>
                  <a:gd name="T41" fmla="*/ 0 h 55"/>
                  <a:gd name="T42" fmla="*/ 1 w 83"/>
                  <a:gd name="T43" fmla="*/ 0 h 55"/>
                  <a:gd name="T44" fmla="*/ 1 w 83"/>
                  <a:gd name="T45" fmla="*/ 0 h 55"/>
                  <a:gd name="T46" fmla="*/ 1 w 83"/>
                  <a:gd name="T47" fmla="*/ 0 h 55"/>
                  <a:gd name="T48" fmla="*/ 1 w 83"/>
                  <a:gd name="T49" fmla="*/ 0 h 55"/>
                  <a:gd name="T50" fmla="*/ 1 w 83"/>
                  <a:gd name="T51" fmla="*/ 0 h 55"/>
                  <a:gd name="T52" fmla="*/ 1 w 83"/>
                  <a:gd name="T53" fmla="*/ 0 h 55"/>
                  <a:gd name="T54" fmla="*/ 1 w 83"/>
                  <a:gd name="T55" fmla="*/ 0 h 55"/>
                  <a:gd name="T56" fmla="*/ 1 w 83"/>
                  <a:gd name="T57" fmla="*/ 0 h 55"/>
                  <a:gd name="T58" fmla="*/ 1 w 83"/>
                  <a:gd name="T59" fmla="*/ 0 h 55"/>
                  <a:gd name="T60" fmla="*/ 1 w 83"/>
                  <a:gd name="T61" fmla="*/ 0 h 55"/>
                  <a:gd name="T62" fmla="*/ 1 w 83"/>
                  <a:gd name="T63" fmla="*/ 0 h 55"/>
                  <a:gd name="T64" fmla="*/ 1 w 83"/>
                  <a:gd name="T65" fmla="*/ 0 h 55"/>
                  <a:gd name="T66" fmla="*/ 1 w 83"/>
                  <a:gd name="T67" fmla="*/ 0 h 55"/>
                  <a:gd name="T68" fmla="*/ 1 w 83"/>
                  <a:gd name="T69" fmla="*/ 0 h 55"/>
                  <a:gd name="T70" fmla="*/ 1 w 83"/>
                  <a:gd name="T71" fmla="*/ 0 h 55"/>
                  <a:gd name="T72" fmla="*/ 2 w 83"/>
                  <a:gd name="T73" fmla="*/ 0 h 55"/>
                  <a:gd name="T74" fmla="*/ 2 w 83"/>
                  <a:gd name="T75" fmla="*/ 0 h 55"/>
                  <a:gd name="T76" fmla="*/ 2 w 83"/>
                  <a:gd name="T77" fmla="*/ 0 h 55"/>
                  <a:gd name="T78" fmla="*/ 2 w 83"/>
                  <a:gd name="T79" fmla="*/ 0 h 55"/>
                  <a:gd name="T80" fmla="*/ 2 w 83"/>
                  <a:gd name="T81" fmla="*/ 0 h 55"/>
                  <a:gd name="T82" fmla="*/ 2 w 83"/>
                  <a:gd name="T83" fmla="*/ 0 h 55"/>
                  <a:gd name="T84" fmla="*/ 2 w 83"/>
                  <a:gd name="T85" fmla="*/ 0 h 55"/>
                  <a:gd name="T86" fmla="*/ 2 w 83"/>
                  <a:gd name="T87" fmla="*/ 0 h 55"/>
                  <a:gd name="T88" fmla="*/ 2 w 83"/>
                  <a:gd name="T89" fmla="*/ 0 h 55"/>
                  <a:gd name="T90" fmla="*/ 2 w 83"/>
                  <a:gd name="T91" fmla="*/ 0 h 55"/>
                  <a:gd name="T92" fmla="*/ 2 w 83"/>
                  <a:gd name="T93" fmla="*/ 0 h 55"/>
                  <a:gd name="T94" fmla="*/ 2 w 83"/>
                  <a:gd name="T95" fmla="*/ 0 h 55"/>
                  <a:gd name="T96" fmla="*/ 2 w 83"/>
                  <a:gd name="T97" fmla="*/ 0 h 55"/>
                  <a:gd name="T98" fmla="*/ 2 w 83"/>
                  <a:gd name="T99" fmla="*/ 0 h 55"/>
                  <a:gd name="T100" fmla="*/ 2 w 83"/>
                  <a:gd name="T101" fmla="*/ 0 h 55"/>
                  <a:gd name="T102" fmla="*/ 1 w 83"/>
                  <a:gd name="T103" fmla="*/ 0 h 55"/>
                  <a:gd name="T104" fmla="*/ 1 w 83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"/>
                  <a:gd name="T160" fmla="*/ 0 h 55"/>
                  <a:gd name="T161" fmla="*/ 83 w 83"/>
                  <a:gd name="T162" fmla="*/ 55 h 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" h="55">
                    <a:moveTo>
                      <a:pt x="56" y="5"/>
                    </a:moveTo>
                    <a:lnTo>
                      <a:pt x="51" y="1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6"/>
                    </a:lnTo>
                    <a:lnTo>
                      <a:pt x="25" y="9"/>
                    </a:lnTo>
                    <a:lnTo>
                      <a:pt x="17" y="13"/>
                    </a:lnTo>
                    <a:lnTo>
                      <a:pt x="10" y="16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31"/>
                    </a:lnTo>
                    <a:lnTo>
                      <a:pt x="9" y="35"/>
                    </a:lnTo>
                    <a:lnTo>
                      <a:pt x="12" y="38"/>
                    </a:lnTo>
                    <a:lnTo>
                      <a:pt x="16" y="41"/>
                    </a:lnTo>
                    <a:lnTo>
                      <a:pt x="19" y="44"/>
                    </a:lnTo>
                    <a:lnTo>
                      <a:pt x="23" y="47"/>
                    </a:lnTo>
                    <a:lnTo>
                      <a:pt x="26" y="51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4" y="55"/>
                    </a:lnTo>
                    <a:lnTo>
                      <a:pt x="37" y="55"/>
                    </a:lnTo>
                    <a:lnTo>
                      <a:pt x="39" y="54"/>
                    </a:lnTo>
                    <a:lnTo>
                      <a:pt x="43" y="52"/>
                    </a:lnTo>
                    <a:lnTo>
                      <a:pt x="48" y="50"/>
                    </a:lnTo>
                    <a:lnTo>
                      <a:pt x="53" y="47"/>
                    </a:lnTo>
                    <a:lnTo>
                      <a:pt x="57" y="45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3" y="37"/>
                    </a:lnTo>
                    <a:lnTo>
                      <a:pt x="79" y="35"/>
                    </a:lnTo>
                    <a:lnTo>
                      <a:pt x="80" y="34"/>
                    </a:lnTo>
                    <a:lnTo>
                      <a:pt x="81" y="32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29"/>
                    </a:lnTo>
                    <a:lnTo>
                      <a:pt x="81" y="28"/>
                    </a:lnTo>
                    <a:lnTo>
                      <a:pt x="81" y="27"/>
                    </a:lnTo>
                    <a:lnTo>
                      <a:pt x="80" y="27"/>
                    </a:lnTo>
                    <a:lnTo>
                      <a:pt x="75" y="21"/>
                    </a:lnTo>
                    <a:lnTo>
                      <a:pt x="69" y="16"/>
                    </a:lnTo>
                    <a:lnTo>
                      <a:pt x="62" y="11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2" name="Freeform 354"/>
              <p:cNvSpPr>
                <a:spLocks/>
              </p:cNvSpPr>
              <p:nvPr/>
            </p:nvSpPr>
            <p:spPr bwMode="auto">
              <a:xfrm>
                <a:off x="548" y="814"/>
                <a:ext cx="36" cy="22"/>
              </a:xfrm>
              <a:custGeom>
                <a:avLst/>
                <a:gdLst>
                  <a:gd name="T0" fmla="*/ 1 w 72"/>
                  <a:gd name="T1" fmla="*/ 0 h 45"/>
                  <a:gd name="T2" fmla="*/ 1 w 72"/>
                  <a:gd name="T3" fmla="*/ 0 h 45"/>
                  <a:gd name="T4" fmla="*/ 1 w 72"/>
                  <a:gd name="T5" fmla="*/ 0 h 45"/>
                  <a:gd name="T6" fmla="*/ 1 w 72"/>
                  <a:gd name="T7" fmla="*/ 0 h 45"/>
                  <a:gd name="T8" fmla="*/ 1 w 72"/>
                  <a:gd name="T9" fmla="*/ 0 h 45"/>
                  <a:gd name="T10" fmla="*/ 1 w 72"/>
                  <a:gd name="T11" fmla="*/ 0 h 45"/>
                  <a:gd name="T12" fmla="*/ 1 w 72"/>
                  <a:gd name="T13" fmla="*/ 0 h 45"/>
                  <a:gd name="T14" fmla="*/ 1 w 72"/>
                  <a:gd name="T15" fmla="*/ 0 h 45"/>
                  <a:gd name="T16" fmla="*/ 1 w 72"/>
                  <a:gd name="T17" fmla="*/ 0 h 45"/>
                  <a:gd name="T18" fmla="*/ 1 w 72"/>
                  <a:gd name="T19" fmla="*/ 0 h 45"/>
                  <a:gd name="T20" fmla="*/ 1 w 72"/>
                  <a:gd name="T21" fmla="*/ 0 h 45"/>
                  <a:gd name="T22" fmla="*/ 1 w 72"/>
                  <a:gd name="T23" fmla="*/ 0 h 45"/>
                  <a:gd name="T24" fmla="*/ 0 w 72"/>
                  <a:gd name="T25" fmla="*/ 0 h 45"/>
                  <a:gd name="T26" fmla="*/ 1 w 72"/>
                  <a:gd name="T27" fmla="*/ 0 h 45"/>
                  <a:gd name="T28" fmla="*/ 1 w 72"/>
                  <a:gd name="T29" fmla="*/ 0 h 45"/>
                  <a:gd name="T30" fmla="*/ 1 w 72"/>
                  <a:gd name="T31" fmla="*/ 0 h 45"/>
                  <a:gd name="T32" fmla="*/ 1 w 72"/>
                  <a:gd name="T33" fmla="*/ 0 h 45"/>
                  <a:gd name="T34" fmla="*/ 1 w 72"/>
                  <a:gd name="T35" fmla="*/ 0 h 45"/>
                  <a:gd name="T36" fmla="*/ 1 w 72"/>
                  <a:gd name="T37" fmla="*/ 0 h 45"/>
                  <a:gd name="T38" fmla="*/ 1 w 72"/>
                  <a:gd name="T39" fmla="*/ 0 h 45"/>
                  <a:gd name="T40" fmla="*/ 1 w 72"/>
                  <a:gd name="T41" fmla="*/ 0 h 45"/>
                  <a:gd name="T42" fmla="*/ 1 w 72"/>
                  <a:gd name="T43" fmla="*/ 0 h 45"/>
                  <a:gd name="T44" fmla="*/ 1 w 72"/>
                  <a:gd name="T45" fmla="*/ 0 h 45"/>
                  <a:gd name="T46" fmla="*/ 1 w 72"/>
                  <a:gd name="T47" fmla="*/ 0 h 45"/>
                  <a:gd name="T48" fmla="*/ 1 w 72"/>
                  <a:gd name="T49" fmla="*/ 0 h 45"/>
                  <a:gd name="T50" fmla="*/ 1 w 72"/>
                  <a:gd name="T51" fmla="*/ 0 h 45"/>
                  <a:gd name="T52" fmla="*/ 1 w 72"/>
                  <a:gd name="T53" fmla="*/ 0 h 45"/>
                  <a:gd name="T54" fmla="*/ 1 w 72"/>
                  <a:gd name="T55" fmla="*/ 0 h 45"/>
                  <a:gd name="T56" fmla="*/ 1 w 72"/>
                  <a:gd name="T57" fmla="*/ 0 h 45"/>
                  <a:gd name="T58" fmla="*/ 1 w 72"/>
                  <a:gd name="T59" fmla="*/ 0 h 45"/>
                  <a:gd name="T60" fmla="*/ 1 w 72"/>
                  <a:gd name="T61" fmla="*/ 0 h 45"/>
                  <a:gd name="T62" fmla="*/ 1 w 72"/>
                  <a:gd name="T63" fmla="*/ 0 h 45"/>
                  <a:gd name="T64" fmla="*/ 1 w 72"/>
                  <a:gd name="T65" fmla="*/ 0 h 45"/>
                  <a:gd name="T66" fmla="*/ 1 w 72"/>
                  <a:gd name="T67" fmla="*/ 0 h 45"/>
                  <a:gd name="T68" fmla="*/ 1 w 72"/>
                  <a:gd name="T69" fmla="*/ 0 h 45"/>
                  <a:gd name="T70" fmla="*/ 1 w 72"/>
                  <a:gd name="T71" fmla="*/ 0 h 45"/>
                  <a:gd name="T72" fmla="*/ 1 w 72"/>
                  <a:gd name="T73" fmla="*/ 0 h 45"/>
                  <a:gd name="T74" fmla="*/ 1 w 72"/>
                  <a:gd name="T75" fmla="*/ 0 h 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45"/>
                  <a:gd name="T116" fmla="*/ 72 w 72"/>
                  <a:gd name="T117" fmla="*/ 45 h 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45">
                    <a:moveTo>
                      <a:pt x="32" y="45"/>
                    </a:moveTo>
                    <a:lnTo>
                      <a:pt x="30" y="45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5" y="41"/>
                    </a:lnTo>
                    <a:lnTo>
                      <a:pt x="21" y="38"/>
                    </a:lnTo>
                    <a:lnTo>
                      <a:pt x="18" y="36"/>
                    </a:lnTo>
                    <a:lnTo>
                      <a:pt x="14" y="32"/>
                    </a:lnTo>
                    <a:lnTo>
                      <a:pt x="11" y="29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7" y="16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30" y="6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3" y="9"/>
                    </a:lnTo>
                    <a:lnTo>
                      <a:pt x="60" y="15"/>
                    </a:lnTo>
                    <a:lnTo>
                      <a:pt x="66" y="19"/>
                    </a:lnTo>
                    <a:lnTo>
                      <a:pt x="72" y="25"/>
                    </a:lnTo>
                    <a:lnTo>
                      <a:pt x="66" y="29"/>
                    </a:lnTo>
                    <a:lnTo>
                      <a:pt x="60" y="31"/>
                    </a:lnTo>
                    <a:lnTo>
                      <a:pt x="56" y="33"/>
                    </a:lnTo>
                    <a:lnTo>
                      <a:pt x="50" y="36"/>
                    </a:lnTo>
                    <a:lnTo>
                      <a:pt x="45" y="38"/>
                    </a:lnTo>
                    <a:lnTo>
                      <a:pt x="41" y="40"/>
                    </a:lnTo>
                    <a:lnTo>
                      <a:pt x="36" y="42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3" name="Freeform 355"/>
              <p:cNvSpPr>
                <a:spLocks/>
              </p:cNvSpPr>
              <p:nvPr/>
            </p:nvSpPr>
            <p:spPr bwMode="auto">
              <a:xfrm>
                <a:off x="584" y="827"/>
                <a:ext cx="0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0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4" name="Freeform 356"/>
              <p:cNvSpPr>
                <a:spLocks/>
              </p:cNvSpPr>
              <p:nvPr/>
            </p:nvSpPr>
            <p:spPr bwMode="auto">
              <a:xfrm>
                <a:off x="565" y="828"/>
                <a:ext cx="81" cy="61"/>
              </a:xfrm>
              <a:custGeom>
                <a:avLst/>
                <a:gdLst>
                  <a:gd name="T0" fmla="*/ 2 w 161"/>
                  <a:gd name="T1" fmla="*/ 0 h 123"/>
                  <a:gd name="T2" fmla="*/ 2 w 161"/>
                  <a:gd name="T3" fmla="*/ 0 h 123"/>
                  <a:gd name="T4" fmla="*/ 2 w 161"/>
                  <a:gd name="T5" fmla="*/ 0 h 123"/>
                  <a:gd name="T6" fmla="*/ 1 w 161"/>
                  <a:gd name="T7" fmla="*/ 0 h 123"/>
                  <a:gd name="T8" fmla="*/ 1 w 161"/>
                  <a:gd name="T9" fmla="*/ 0 h 123"/>
                  <a:gd name="T10" fmla="*/ 1 w 161"/>
                  <a:gd name="T11" fmla="*/ 0 h 123"/>
                  <a:gd name="T12" fmla="*/ 1 w 161"/>
                  <a:gd name="T13" fmla="*/ 0 h 123"/>
                  <a:gd name="T14" fmla="*/ 1 w 161"/>
                  <a:gd name="T15" fmla="*/ 0 h 123"/>
                  <a:gd name="T16" fmla="*/ 1 w 161"/>
                  <a:gd name="T17" fmla="*/ 0 h 123"/>
                  <a:gd name="T18" fmla="*/ 0 w 161"/>
                  <a:gd name="T19" fmla="*/ 0 h 123"/>
                  <a:gd name="T20" fmla="*/ 0 w 161"/>
                  <a:gd name="T21" fmla="*/ 0 h 123"/>
                  <a:gd name="T22" fmla="*/ 1 w 161"/>
                  <a:gd name="T23" fmla="*/ 0 h 123"/>
                  <a:gd name="T24" fmla="*/ 1 w 161"/>
                  <a:gd name="T25" fmla="*/ 0 h 123"/>
                  <a:gd name="T26" fmla="*/ 1 w 161"/>
                  <a:gd name="T27" fmla="*/ 0 h 123"/>
                  <a:gd name="T28" fmla="*/ 1 w 161"/>
                  <a:gd name="T29" fmla="*/ 0 h 123"/>
                  <a:gd name="T30" fmla="*/ 1 w 161"/>
                  <a:gd name="T31" fmla="*/ 0 h 123"/>
                  <a:gd name="T32" fmla="*/ 1 w 161"/>
                  <a:gd name="T33" fmla="*/ 0 h 123"/>
                  <a:gd name="T34" fmla="*/ 1 w 161"/>
                  <a:gd name="T35" fmla="*/ 0 h 123"/>
                  <a:gd name="T36" fmla="*/ 1 w 161"/>
                  <a:gd name="T37" fmla="*/ 0 h 123"/>
                  <a:gd name="T38" fmla="*/ 1 w 161"/>
                  <a:gd name="T39" fmla="*/ 1 h 123"/>
                  <a:gd name="T40" fmla="*/ 2 w 161"/>
                  <a:gd name="T41" fmla="*/ 1 h 123"/>
                  <a:gd name="T42" fmla="*/ 2 w 161"/>
                  <a:gd name="T43" fmla="*/ 1 h 123"/>
                  <a:gd name="T44" fmla="*/ 2 w 161"/>
                  <a:gd name="T45" fmla="*/ 1 h 123"/>
                  <a:gd name="T46" fmla="*/ 2 w 161"/>
                  <a:gd name="T47" fmla="*/ 1 h 123"/>
                  <a:gd name="T48" fmla="*/ 2 w 161"/>
                  <a:gd name="T49" fmla="*/ 1 h 123"/>
                  <a:gd name="T50" fmla="*/ 2 w 161"/>
                  <a:gd name="T51" fmla="*/ 1 h 123"/>
                  <a:gd name="T52" fmla="*/ 2 w 161"/>
                  <a:gd name="T53" fmla="*/ 1 h 123"/>
                  <a:gd name="T54" fmla="*/ 2 w 161"/>
                  <a:gd name="T55" fmla="*/ 1 h 123"/>
                  <a:gd name="T56" fmla="*/ 2 w 161"/>
                  <a:gd name="T57" fmla="*/ 1 h 123"/>
                  <a:gd name="T58" fmla="*/ 2 w 161"/>
                  <a:gd name="T59" fmla="*/ 1 h 123"/>
                  <a:gd name="T60" fmla="*/ 2 w 161"/>
                  <a:gd name="T61" fmla="*/ 1 h 123"/>
                  <a:gd name="T62" fmla="*/ 2 w 161"/>
                  <a:gd name="T63" fmla="*/ 1 h 123"/>
                  <a:gd name="T64" fmla="*/ 2 w 161"/>
                  <a:gd name="T65" fmla="*/ 1 h 123"/>
                  <a:gd name="T66" fmla="*/ 3 w 161"/>
                  <a:gd name="T67" fmla="*/ 1 h 123"/>
                  <a:gd name="T68" fmla="*/ 3 w 161"/>
                  <a:gd name="T69" fmla="*/ 1 h 123"/>
                  <a:gd name="T70" fmla="*/ 3 w 161"/>
                  <a:gd name="T71" fmla="*/ 1 h 123"/>
                  <a:gd name="T72" fmla="*/ 3 w 161"/>
                  <a:gd name="T73" fmla="*/ 1 h 123"/>
                  <a:gd name="T74" fmla="*/ 3 w 161"/>
                  <a:gd name="T75" fmla="*/ 1 h 123"/>
                  <a:gd name="T76" fmla="*/ 3 w 161"/>
                  <a:gd name="T77" fmla="*/ 1 h 123"/>
                  <a:gd name="T78" fmla="*/ 2 w 161"/>
                  <a:gd name="T79" fmla="*/ 1 h 123"/>
                  <a:gd name="T80" fmla="*/ 2 w 161"/>
                  <a:gd name="T81" fmla="*/ 1 h 123"/>
                  <a:gd name="T82" fmla="*/ 2 w 161"/>
                  <a:gd name="T83" fmla="*/ 1 h 123"/>
                  <a:gd name="T84" fmla="*/ 2 w 161"/>
                  <a:gd name="T85" fmla="*/ 1 h 123"/>
                  <a:gd name="T86" fmla="*/ 2 w 161"/>
                  <a:gd name="T87" fmla="*/ 1 h 123"/>
                  <a:gd name="T88" fmla="*/ 2 w 161"/>
                  <a:gd name="T89" fmla="*/ 1 h 123"/>
                  <a:gd name="T90" fmla="*/ 2 w 161"/>
                  <a:gd name="T91" fmla="*/ 0 h 123"/>
                  <a:gd name="T92" fmla="*/ 2 w 161"/>
                  <a:gd name="T93" fmla="*/ 0 h 123"/>
                  <a:gd name="T94" fmla="*/ 2 w 161"/>
                  <a:gd name="T95" fmla="*/ 0 h 123"/>
                  <a:gd name="T96" fmla="*/ 2 w 161"/>
                  <a:gd name="T97" fmla="*/ 0 h 123"/>
                  <a:gd name="T98" fmla="*/ 2 w 161"/>
                  <a:gd name="T99" fmla="*/ 0 h 123"/>
                  <a:gd name="T100" fmla="*/ 2 w 161"/>
                  <a:gd name="T101" fmla="*/ 0 h 123"/>
                  <a:gd name="T102" fmla="*/ 2 w 161"/>
                  <a:gd name="T103" fmla="*/ 0 h 123"/>
                  <a:gd name="T104" fmla="*/ 2 w 161"/>
                  <a:gd name="T105" fmla="*/ 0 h 1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1"/>
                  <a:gd name="T160" fmla="*/ 0 h 123"/>
                  <a:gd name="T161" fmla="*/ 161 w 161"/>
                  <a:gd name="T162" fmla="*/ 123 h 1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1" h="123">
                    <a:moveTo>
                      <a:pt x="83" y="32"/>
                    </a:moveTo>
                    <a:lnTo>
                      <a:pt x="83" y="30"/>
                    </a:lnTo>
                    <a:lnTo>
                      <a:pt x="83" y="29"/>
                    </a:lnTo>
                    <a:lnTo>
                      <a:pt x="83" y="28"/>
                    </a:lnTo>
                    <a:lnTo>
                      <a:pt x="82" y="28"/>
                    </a:lnTo>
                    <a:lnTo>
                      <a:pt x="80" y="27"/>
                    </a:lnTo>
                    <a:lnTo>
                      <a:pt x="79" y="26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0" y="18"/>
                    </a:lnTo>
                    <a:lnTo>
                      <a:pt x="64" y="13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22" y="12"/>
                    </a:lnTo>
                    <a:lnTo>
                      <a:pt x="17" y="14"/>
                    </a:lnTo>
                    <a:lnTo>
                      <a:pt x="11" y="17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9" y="35"/>
                    </a:lnTo>
                    <a:lnTo>
                      <a:pt x="16" y="41"/>
                    </a:lnTo>
                    <a:lnTo>
                      <a:pt x="23" y="48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39" y="56"/>
                    </a:lnTo>
                    <a:lnTo>
                      <a:pt x="39" y="57"/>
                    </a:lnTo>
                    <a:lnTo>
                      <a:pt x="38" y="58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39" y="60"/>
                    </a:lnTo>
                    <a:lnTo>
                      <a:pt x="40" y="62"/>
                    </a:lnTo>
                    <a:lnTo>
                      <a:pt x="48" y="68"/>
                    </a:lnTo>
                    <a:lnTo>
                      <a:pt x="55" y="74"/>
                    </a:lnTo>
                    <a:lnTo>
                      <a:pt x="62" y="81"/>
                    </a:lnTo>
                    <a:lnTo>
                      <a:pt x="69" y="88"/>
                    </a:lnTo>
                    <a:lnTo>
                      <a:pt x="70" y="88"/>
                    </a:lnTo>
                    <a:lnTo>
                      <a:pt x="71" y="89"/>
                    </a:lnTo>
                    <a:lnTo>
                      <a:pt x="74" y="89"/>
                    </a:lnTo>
                    <a:lnTo>
                      <a:pt x="76" y="89"/>
                    </a:lnTo>
                    <a:lnTo>
                      <a:pt x="78" y="89"/>
                    </a:lnTo>
                    <a:lnTo>
                      <a:pt x="77" y="90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8" y="95"/>
                    </a:lnTo>
                    <a:lnTo>
                      <a:pt x="86" y="101"/>
                    </a:lnTo>
                    <a:lnTo>
                      <a:pt x="94" y="108"/>
                    </a:lnTo>
                    <a:lnTo>
                      <a:pt x="101" y="115"/>
                    </a:lnTo>
                    <a:lnTo>
                      <a:pt x="108" y="120"/>
                    </a:lnTo>
                    <a:lnTo>
                      <a:pt x="109" y="120"/>
                    </a:lnTo>
                    <a:lnTo>
                      <a:pt x="109" y="121"/>
                    </a:lnTo>
                    <a:lnTo>
                      <a:pt x="110" y="123"/>
                    </a:lnTo>
                    <a:lnTo>
                      <a:pt x="113" y="123"/>
                    </a:lnTo>
                    <a:lnTo>
                      <a:pt x="115" y="123"/>
                    </a:lnTo>
                    <a:lnTo>
                      <a:pt x="117" y="121"/>
                    </a:lnTo>
                    <a:lnTo>
                      <a:pt x="116" y="121"/>
                    </a:lnTo>
                    <a:lnTo>
                      <a:pt x="121" y="119"/>
                    </a:lnTo>
                    <a:lnTo>
                      <a:pt x="127" y="117"/>
                    </a:lnTo>
                    <a:lnTo>
                      <a:pt x="131" y="113"/>
                    </a:lnTo>
                    <a:lnTo>
                      <a:pt x="137" y="111"/>
                    </a:lnTo>
                    <a:lnTo>
                      <a:pt x="141" y="109"/>
                    </a:lnTo>
                    <a:lnTo>
                      <a:pt x="147" y="106"/>
                    </a:lnTo>
                    <a:lnTo>
                      <a:pt x="152" y="104"/>
                    </a:lnTo>
                    <a:lnTo>
                      <a:pt x="156" y="102"/>
                    </a:lnTo>
                    <a:lnTo>
                      <a:pt x="158" y="102"/>
                    </a:lnTo>
                    <a:lnTo>
                      <a:pt x="160" y="100"/>
                    </a:lnTo>
                    <a:lnTo>
                      <a:pt x="161" y="98"/>
                    </a:lnTo>
                    <a:lnTo>
                      <a:pt x="161" y="96"/>
                    </a:lnTo>
                    <a:lnTo>
                      <a:pt x="160" y="94"/>
                    </a:lnTo>
                    <a:lnTo>
                      <a:pt x="159" y="94"/>
                    </a:lnTo>
                    <a:lnTo>
                      <a:pt x="144" y="81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28" y="67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1" y="67"/>
                    </a:lnTo>
                    <a:lnTo>
                      <a:pt x="116" y="70"/>
                    </a:lnTo>
                    <a:lnTo>
                      <a:pt x="110" y="72"/>
                    </a:lnTo>
                    <a:lnTo>
                      <a:pt x="106" y="75"/>
                    </a:lnTo>
                    <a:lnTo>
                      <a:pt x="100" y="78"/>
                    </a:lnTo>
                    <a:lnTo>
                      <a:pt x="105" y="75"/>
                    </a:lnTo>
                    <a:lnTo>
                      <a:pt x="109" y="73"/>
                    </a:lnTo>
                    <a:lnTo>
                      <a:pt x="114" y="71"/>
                    </a:lnTo>
                    <a:lnTo>
                      <a:pt x="118" y="68"/>
                    </a:lnTo>
                    <a:lnTo>
                      <a:pt x="118" y="67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21" y="65"/>
                    </a:lnTo>
                    <a:lnTo>
                      <a:pt x="121" y="64"/>
                    </a:lnTo>
                    <a:lnTo>
                      <a:pt x="121" y="63"/>
                    </a:lnTo>
                    <a:lnTo>
                      <a:pt x="121" y="62"/>
                    </a:lnTo>
                    <a:lnTo>
                      <a:pt x="120" y="60"/>
                    </a:lnTo>
                    <a:lnTo>
                      <a:pt x="115" y="57"/>
                    </a:lnTo>
                    <a:lnTo>
                      <a:pt x="112" y="52"/>
                    </a:lnTo>
                    <a:lnTo>
                      <a:pt x="107" y="49"/>
                    </a:lnTo>
                    <a:lnTo>
                      <a:pt x="102" y="45"/>
                    </a:lnTo>
                    <a:lnTo>
                      <a:pt x="100" y="43"/>
                    </a:lnTo>
                    <a:lnTo>
                      <a:pt x="97" y="40"/>
                    </a:lnTo>
                    <a:lnTo>
                      <a:pt x="93" y="37"/>
                    </a:lnTo>
                    <a:lnTo>
                      <a:pt x="91" y="35"/>
                    </a:lnTo>
                    <a:lnTo>
                      <a:pt x="89" y="34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80" y="35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5" name="Freeform 357"/>
              <p:cNvSpPr>
                <a:spLocks/>
              </p:cNvSpPr>
              <p:nvPr/>
            </p:nvSpPr>
            <p:spPr bwMode="auto">
              <a:xfrm>
                <a:off x="606" y="863"/>
                <a:ext cx="37" cy="23"/>
              </a:xfrm>
              <a:custGeom>
                <a:avLst/>
                <a:gdLst>
                  <a:gd name="T0" fmla="*/ 1 w 72"/>
                  <a:gd name="T1" fmla="*/ 1 h 46"/>
                  <a:gd name="T2" fmla="*/ 1 w 72"/>
                  <a:gd name="T3" fmla="*/ 0 h 46"/>
                  <a:gd name="T4" fmla="*/ 1 w 72"/>
                  <a:gd name="T5" fmla="*/ 0 h 46"/>
                  <a:gd name="T6" fmla="*/ 1 w 72"/>
                  <a:gd name="T7" fmla="*/ 0 h 46"/>
                  <a:gd name="T8" fmla="*/ 1 w 72"/>
                  <a:gd name="T9" fmla="*/ 1 h 46"/>
                  <a:gd name="T10" fmla="*/ 1 w 72"/>
                  <a:gd name="T11" fmla="*/ 1 h 46"/>
                  <a:gd name="T12" fmla="*/ 1 w 72"/>
                  <a:gd name="T13" fmla="*/ 1 h 46"/>
                  <a:gd name="T14" fmla="*/ 1 w 72"/>
                  <a:gd name="T15" fmla="*/ 1 h 46"/>
                  <a:gd name="T16" fmla="*/ 2 w 72"/>
                  <a:gd name="T17" fmla="*/ 1 h 46"/>
                  <a:gd name="T18" fmla="*/ 2 w 72"/>
                  <a:gd name="T19" fmla="*/ 1 h 46"/>
                  <a:gd name="T20" fmla="*/ 2 w 72"/>
                  <a:gd name="T21" fmla="*/ 1 h 46"/>
                  <a:gd name="T22" fmla="*/ 2 w 72"/>
                  <a:gd name="T23" fmla="*/ 1 h 46"/>
                  <a:gd name="T24" fmla="*/ 2 w 72"/>
                  <a:gd name="T25" fmla="*/ 1 h 46"/>
                  <a:gd name="T26" fmla="*/ 2 w 72"/>
                  <a:gd name="T27" fmla="*/ 1 h 46"/>
                  <a:gd name="T28" fmla="*/ 1 w 72"/>
                  <a:gd name="T29" fmla="*/ 1 h 46"/>
                  <a:gd name="T30" fmla="*/ 1 w 72"/>
                  <a:gd name="T31" fmla="*/ 1 h 46"/>
                  <a:gd name="T32" fmla="*/ 1 w 72"/>
                  <a:gd name="T33" fmla="*/ 1 h 46"/>
                  <a:gd name="T34" fmla="*/ 1 w 72"/>
                  <a:gd name="T35" fmla="*/ 1 h 46"/>
                  <a:gd name="T36" fmla="*/ 1 w 72"/>
                  <a:gd name="T37" fmla="*/ 1 h 46"/>
                  <a:gd name="T38" fmla="*/ 1 w 72"/>
                  <a:gd name="T39" fmla="*/ 1 h 46"/>
                  <a:gd name="T40" fmla="*/ 1 w 72"/>
                  <a:gd name="T41" fmla="*/ 1 h 46"/>
                  <a:gd name="T42" fmla="*/ 1 w 72"/>
                  <a:gd name="T43" fmla="*/ 1 h 46"/>
                  <a:gd name="T44" fmla="*/ 1 w 72"/>
                  <a:gd name="T45" fmla="*/ 1 h 46"/>
                  <a:gd name="T46" fmla="*/ 1 w 72"/>
                  <a:gd name="T47" fmla="*/ 1 h 46"/>
                  <a:gd name="T48" fmla="*/ 1 w 72"/>
                  <a:gd name="T49" fmla="*/ 1 h 46"/>
                  <a:gd name="T50" fmla="*/ 1 w 72"/>
                  <a:gd name="T51" fmla="*/ 1 h 46"/>
                  <a:gd name="T52" fmla="*/ 1 w 72"/>
                  <a:gd name="T53" fmla="*/ 1 h 46"/>
                  <a:gd name="T54" fmla="*/ 1 w 72"/>
                  <a:gd name="T55" fmla="*/ 1 h 46"/>
                  <a:gd name="T56" fmla="*/ 1 w 72"/>
                  <a:gd name="T57" fmla="*/ 1 h 46"/>
                  <a:gd name="T58" fmla="*/ 0 w 72"/>
                  <a:gd name="T59" fmla="*/ 1 h 46"/>
                  <a:gd name="T60" fmla="*/ 0 w 72"/>
                  <a:gd name="T61" fmla="*/ 1 h 46"/>
                  <a:gd name="T62" fmla="*/ 1 w 72"/>
                  <a:gd name="T63" fmla="*/ 1 h 46"/>
                  <a:gd name="T64" fmla="*/ 1 w 72"/>
                  <a:gd name="T65" fmla="*/ 1 h 46"/>
                  <a:gd name="T66" fmla="*/ 1 w 72"/>
                  <a:gd name="T67" fmla="*/ 1 h 46"/>
                  <a:gd name="T68" fmla="*/ 1 w 72"/>
                  <a:gd name="T69" fmla="*/ 1 h 46"/>
                  <a:gd name="T70" fmla="*/ 1 w 72"/>
                  <a:gd name="T71" fmla="*/ 1 h 46"/>
                  <a:gd name="T72" fmla="*/ 1 w 72"/>
                  <a:gd name="T73" fmla="*/ 1 h 46"/>
                  <a:gd name="T74" fmla="*/ 1 w 72"/>
                  <a:gd name="T75" fmla="*/ 1 h 46"/>
                  <a:gd name="T76" fmla="*/ 1 w 72"/>
                  <a:gd name="T77" fmla="*/ 1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46"/>
                  <a:gd name="T119" fmla="*/ 72 w 72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46">
                    <a:moveTo>
                      <a:pt x="40" y="1"/>
                    </a:moveTo>
                    <a:lnTo>
                      <a:pt x="41" y="0"/>
                    </a:lnTo>
                    <a:lnTo>
                      <a:pt x="42" y="1"/>
                    </a:lnTo>
                    <a:lnTo>
                      <a:pt x="57" y="14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67" y="29"/>
                    </a:lnTo>
                    <a:lnTo>
                      <a:pt x="62" y="31"/>
                    </a:lnTo>
                    <a:lnTo>
                      <a:pt x="56" y="33"/>
                    </a:lnTo>
                    <a:lnTo>
                      <a:pt x="52" y="35"/>
                    </a:lnTo>
                    <a:lnTo>
                      <a:pt x="46" y="38"/>
                    </a:lnTo>
                    <a:lnTo>
                      <a:pt x="41" y="41"/>
                    </a:lnTo>
                    <a:lnTo>
                      <a:pt x="35" y="44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2" y="40"/>
                    </a:lnTo>
                    <a:lnTo>
                      <a:pt x="15" y="33"/>
                    </a:lnTo>
                    <a:lnTo>
                      <a:pt x="8" y="26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10" y="16"/>
                    </a:lnTo>
                    <a:lnTo>
                      <a:pt x="15" y="14"/>
                    </a:lnTo>
                    <a:lnTo>
                      <a:pt x="20" y="11"/>
                    </a:lnTo>
                    <a:lnTo>
                      <a:pt x="25" y="9"/>
                    </a:lnTo>
                    <a:lnTo>
                      <a:pt x="31" y="5"/>
                    </a:lnTo>
                    <a:lnTo>
                      <a:pt x="35" y="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6" name="Freeform 358"/>
              <p:cNvSpPr>
                <a:spLocks/>
              </p:cNvSpPr>
              <p:nvPr/>
            </p:nvSpPr>
            <p:spPr bwMode="auto">
              <a:xfrm>
                <a:off x="567" y="831"/>
                <a:ext cx="36" cy="22"/>
              </a:xfrm>
              <a:custGeom>
                <a:avLst/>
                <a:gdLst>
                  <a:gd name="T0" fmla="*/ 0 w 73"/>
                  <a:gd name="T1" fmla="*/ 0 h 45"/>
                  <a:gd name="T2" fmla="*/ 0 w 73"/>
                  <a:gd name="T3" fmla="*/ 0 h 45"/>
                  <a:gd name="T4" fmla="*/ 0 w 73"/>
                  <a:gd name="T5" fmla="*/ 0 h 45"/>
                  <a:gd name="T6" fmla="*/ 0 w 73"/>
                  <a:gd name="T7" fmla="*/ 0 h 45"/>
                  <a:gd name="T8" fmla="*/ 0 w 73"/>
                  <a:gd name="T9" fmla="*/ 0 h 45"/>
                  <a:gd name="T10" fmla="*/ 0 w 73"/>
                  <a:gd name="T11" fmla="*/ 0 h 45"/>
                  <a:gd name="T12" fmla="*/ 0 w 73"/>
                  <a:gd name="T13" fmla="*/ 0 h 45"/>
                  <a:gd name="T14" fmla="*/ 0 w 73"/>
                  <a:gd name="T15" fmla="*/ 0 h 45"/>
                  <a:gd name="T16" fmla="*/ 0 w 73"/>
                  <a:gd name="T17" fmla="*/ 0 h 45"/>
                  <a:gd name="T18" fmla="*/ 0 w 73"/>
                  <a:gd name="T19" fmla="*/ 0 h 45"/>
                  <a:gd name="T20" fmla="*/ 0 w 73"/>
                  <a:gd name="T21" fmla="*/ 0 h 45"/>
                  <a:gd name="T22" fmla="*/ 0 w 73"/>
                  <a:gd name="T23" fmla="*/ 0 h 45"/>
                  <a:gd name="T24" fmla="*/ 0 w 73"/>
                  <a:gd name="T25" fmla="*/ 0 h 45"/>
                  <a:gd name="T26" fmla="*/ 0 w 73"/>
                  <a:gd name="T27" fmla="*/ 0 h 45"/>
                  <a:gd name="T28" fmla="*/ 0 w 73"/>
                  <a:gd name="T29" fmla="*/ 0 h 45"/>
                  <a:gd name="T30" fmla="*/ 0 w 73"/>
                  <a:gd name="T31" fmla="*/ 0 h 45"/>
                  <a:gd name="T32" fmla="*/ 0 w 73"/>
                  <a:gd name="T33" fmla="*/ 0 h 45"/>
                  <a:gd name="T34" fmla="*/ 0 w 73"/>
                  <a:gd name="T35" fmla="*/ 0 h 45"/>
                  <a:gd name="T36" fmla="*/ 0 w 73"/>
                  <a:gd name="T37" fmla="*/ 0 h 45"/>
                  <a:gd name="T38" fmla="*/ 0 w 73"/>
                  <a:gd name="T39" fmla="*/ 0 h 45"/>
                  <a:gd name="T40" fmla="*/ 0 w 73"/>
                  <a:gd name="T41" fmla="*/ 0 h 45"/>
                  <a:gd name="T42" fmla="*/ 0 w 73"/>
                  <a:gd name="T43" fmla="*/ 0 h 45"/>
                  <a:gd name="T44" fmla="*/ 0 w 73"/>
                  <a:gd name="T45" fmla="*/ 0 h 45"/>
                  <a:gd name="T46" fmla="*/ 0 w 73"/>
                  <a:gd name="T47" fmla="*/ 0 h 45"/>
                  <a:gd name="T48" fmla="*/ 1 w 73"/>
                  <a:gd name="T49" fmla="*/ 0 h 45"/>
                  <a:gd name="T50" fmla="*/ 1 w 73"/>
                  <a:gd name="T51" fmla="*/ 0 h 45"/>
                  <a:gd name="T52" fmla="*/ 1 w 73"/>
                  <a:gd name="T53" fmla="*/ 0 h 45"/>
                  <a:gd name="T54" fmla="*/ 1 w 73"/>
                  <a:gd name="T55" fmla="*/ 0 h 45"/>
                  <a:gd name="T56" fmla="*/ 0 w 73"/>
                  <a:gd name="T57" fmla="*/ 0 h 45"/>
                  <a:gd name="T58" fmla="*/ 0 w 73"/>
                  <a:gd name="T59" fmla="*/ 0 h 45"/>
                  <a:gd name="T60" fmla="*/ 0 w 73"/>
                  <a:gd name="T61" fmla="*/ 0 h 45"/>
                  <a:gd name="T62" fmla="*/ 0 w 73"/>
                  <a:gd name="T63" fmla="*/ 0 h 45"/>
                  <a:gd name="T64" fmla="*/ 0 w 73"/>
                  <a:gd name="T65" fmla="*/ 0 h 45"/>
                  <a:gd name="T66" fmla="*/ 0 w 73"/>
                  <a:gd name="T67" fmla="*/ 0 h 45"/>
                  <a:gd name="T68" fmla="*/ 0 w 73"/>
                  <a:gd name="T69" fmla="*/ 0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"/>
                  <a:gd name="T106" fmla="*/ 0 h 45"/>
                  <a:gd name="T107" fmla="*/ 73 w 73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" h="45">
                    <a:moveTo>
                      <a:pt x="33" y="44"/>
                    </a:moveTo>
                    <a:lnTo>
                      <a:pt x="32" y="45"/>
                    </a:lnTo>
                    <a:lnTo>
                      <a:pt x="30" y="45"/>
                    </a:lnTo>
                    <a:lnTo>
                      <a:pt x="29" y="44"/>
                    </a:lnTo>
                    <a:lnTo>
                      <a:pt x="22" y="38"/>
                    </a:lnTo>
                    <a:lnTo>
                      <a:pt x="15" y="31"/>
                    </a:lnTo>
                    <a:lnTo>
                      <a:pt x="8" y="26"/>
                    </a:lnTo>
                    <a:lnTo>
                      <a:pt x="0" y="20"/>
                    </a:lnTo>
                    <a:lnTo>
                      <a:pt x="5" y="17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20" y="11"/>
                    </a:lnTo>
                    <a:lnTo>
                      <a:pt x="26" y="8"/>
                    </a:lnTo>
                    <a:lnTo>
                      <a:pt x="30" y="5"/>
                    </a:lnTo>
                    <a:lnTo>
                      <a:pt x="36" y="3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51" y="6"/>
                    </a:lnTo>
                    <a:lnTo>
                      <a:pt x="57" y="12"/>
                    </a:lnTo>
                    <a:lnTo>
                      <a:pt x="64" y="16"/>
                    </a:lnTo>
                    <a:lnTo>
                      <a:pt x="70" y="22"/>
                    </a:lnTo>
                    <a:lnTo>
                      <a:pt x="73" y="24"/>
                    </a:lnTo>
                    <a:lnTo>
                      <a:pt x="68" y="27"/>
                    </a:lnTo>
                    <a:lnTo>
                      <a:pt x="63" y="29"/>
                    </a:lnTo>
                    <a:lnTo>
                      <a:pt x="58" y="32"/>
                    </a:lnTo>
                    <a:lnTo>
                      <a:pt x="52" y="35"/>
                    </a:lnTo>
                    <a:lnTo>
                      <a:pt x="48" y="37"/>
                    </a:lnTo>
                    <a:lnTo>
                      <a:pt x="42" y="39"/>
                    </a:lnTo>
                    <a:lnTo>
                      <a:pt x="37" y="42"/>
                    </a:lnTo>
                    <a:lnTo>
                      <a:pt x="33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7" name="Freeform 359"/>
              <p:cNvSpPr>
                <a:spLocks/>
              </p:cNvSpPr>
              <p:nvPr/>
            </p:nvSpPr>
            <p:spPr bwMode="auto">
              <a:xfrm>
                <a:off x="623" y="8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8" name="Freeform 360"/>
              <p:cNvSpPr>
                <a:spLocks/>
              </p:cNvSpPr>
              <p:nvPr/>
            </p:nvSpPr>
            <p:spPr bwMode="auto">
              <a:xfrm>
                <a:off x="587" y="847"/>
                <a:ext cx="36" cy="23"/>
              </a:xfrm>
              <a:custGeom>
                <a:avLst/>
                <a:gdLst>
                  <a:gd name="T0" fmla="*/ 1 w 71"/>
                  <a:gd name="T1" fmla="*/ 0 h 47"/>
                  <a:gd name="T2" fmla="*/ 1 w 71"/>
                  <a:gd name="T3" fmla="*/ 0 h 47"/>
                  <a:gd name="T4" fmla="*/ 1 w 71"/>
                  <a:gd name="T5" fmla="*/ 0 h 47"/>
                  <a:gd name="T6" fmla="*/ 1 w 71"/>
                  <a:gd name="T7" fmla="*/ 0 h 47"/>
                  <a:gd name="T8" fmla="*/ 1 w 71"/>
                  <a:gd name="T9" fmla="*/ 0 h 47"/>
                  <a:gd name="T10" fmla="*/ 1 w 71"/>
                  <a:gd name="T11" fmla="*/ 0 h 47"/>
                  <a:gd name="T12" fmla="*/ 1 w 71"/>
                  <a:gd name="T13" fmla="*/ 0 h 47"/>
                  <a:gd name="T14" fmla="*/ 1 w 71"/>
                  <a:gd name="T15" fmla="*/ 0 h 47"/>
                  <a:gd name="T16" fmla="*/ 1 w 71"/>
                  <a:gd name="T17" fmla="*/ 0 h 47"/>
                  <a:gd name="T18" fmla="*/ 1 w 71"/>
                  <a:gd name="T19" fmla="*/ 0 h 47"/>
                  <a:gd name="T20" fmla="*/ 1 w 71"/>
                  <a:gd name="T21" fmla="*/ 0 h 47"/>
                  <a:gd name="T22" fmla="*/ 2 w 71"/>
                  <a:gd name="T23" fmla="*/ 0 h 47"/>
                  <a:gd name="T24" fmla="*/ 2 w 71"/>
                  <a:gd name="T25" fmla="*/ 0 h 47"/>
                  <a:gd name="T26" fmla="*/ 2 w 71"/>
                  <a:gd name="T27" fmla="*/ 0 h 47"/>
                  <a:gd name="T28" fmla="*/ 1 w 71"/>
                  <a:gd name="T29" fmla="*/ 0 h 47"/>
                  <a:gd name="T30" fmla="*/ 1 w 71"/>
                  <a:gd name="T31" fmla="*/ 0 h 47"/>
                  <a:gd name="T32" fmla="*/ 1 w 71"/>
                  <a:gd name="T33" fmla="*/ 0 h 47"/>
                  <a:gd name="T34" fmla="*/ 1 w 71"/>
                  <a:gd name="T35" fmla="*/ 0 h 47"/>
                  <a:gd name="T36" fmla="*/ 1 w 71"/>
                  <a:gd name="T37" fmla="*/ 0 h 47"/>
                  <a:gd name="T38" fmla="*/ 1 w 71"/>
                  <a:gd name="T39" fmla="*/ 0 h 47"/>
                  <a:gd name="T40" fmla="*/ 1 w 71"/>
                  <a:gd name="T41" fmla="*/ 0 h 47"/>
                  <a:gd name="T42" fmla="*/ 1 w 71"/>
                  <a:gd name="T43" fmla="*/ 0 h 47"/>
                  <a:gd name="T44" fmla="*/ 1 w 71"/>
                  <a:gd name="T45" fmla="*/ 0 h 47"/>
                  <a:gd name="T46" fmla="*/ 1 w 71"/>
                  <a:gd name="T47" fmla="*/ 0 h 47"/>
                  <a:gd name="T48" fmla="*/ 1 w 71"/>
                  <a:gd name="T49" fmla="*/ 0 h 47"/>
                  <a:gd name="T50" fmla="*/ 1 w 71"/>
                  <a:gd name="T51" fmla="*/ 0 h 47"/>
                  <a:gd name="T52" fmla="*/ 1 w 71"/>
                  <a:gd name="T53" fmla="*/ 0 h 47"/>
                  <a:gd name="T54" fmla="*/ 1 w 71"/>
                  <a:gd name="T55" fmla="*/ 0 h 47"/>
                  <a:gd name="T56" fmla="*/ 0 w 71"/>
                  <a:gd name="T57" fmla="*/ 0 h 47"/>
                  <a:gd name="T58" fmla="*/ 1 w 71"/>
                  <a:gd name="T59" fmla="*/ 0 h 47"/>
                  <a:gd name="T60" fmla="*/ 1 w 71"/>
                  <a:gd name="T61" fmla="*/ 0 h 47"/>
                  <a:gd name="T62" fmla="*/ 1 w 71"/>
                  <a:gd name="T63" fmla="*/ 0 h 47"/>
                  <a:gd name="T64" fmla="*/ 1 w 71"/>
                  <a:gd name="T65" fmla="*/ 0 h 47"/>
                  <a:gd name="T66" fmla="*/ 1 w 71"/>
                  <a:gd name="T67" fmla="*/ 0 h 47"/>
                  <a:gd name="T68" fmla="*/ 1 w 71"/>
                  <a:gd name="T69" fmla="*/ 0 h 47"/>
                  <a:gd name="T70" fmla="*/ 1 w 71"/>
                  <a:gd name="T71" fmla="*/ 0 h 47"/>
                  <a:gd name="T72" fmla="*/ 1 w 71"/>
                  <a:gd name="T73" fmla="*/ 0 h 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1"/>
                  <a:gd name="T112" fmla="*/ 0 h 47"/>
                  <a:gd name="T113" fmla="*/ 71 w 71"/>
                  <a:gd name="T114" fmla="*/ 47 h 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1" h="47">
                    <a:moveTo>
                      <a:pt x="40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3" y="2"/>
                    </a:lnTo>
                    <a:lnTo>
                      <a:pt x="47" y="4"/>
                    </a:lnTo>
                    <a:lnTo>
                      <a:pt x="49" y="6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9" y="15"/>
                    </a:lnTo>
                    <a:lnTo>
                      <a:pt x="63" y="19"/>
                    </a:lnTo>
                    <a:lnTo>
                      <a:pt x="68" y="22"/>
                    </a:lnTo>
                    <a:lnTo>
                      <a:pt x="71" y="26"/>
                    </a:lnTo>
                    <a:lnTo>
                      <a:pt x="66" y="28"/>
                    </a:lnTo>
                    <a:lnTo>
                      <a:pt x="62" y="30"/>
                    </a:lnTo>
                    <a:lnTo>
                      <a:pt x="57" y="33"/>
                    </a:lnTo>
                    <a:lnTo>
                      <a:pt x="53" y="36"/>
                    </a:lnTo>
                    <a:lnTo>
                      <a:pt x="47" y="38"/>
                    </a:lnTo>
                    <a:lnTo>
                      <a:pt x="42" y="41"/>
                    </a:lnTo>
                    <a:lnTo>
                      <a:pt x="36" y="44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28" y="45"/>
                    </a:lnTo>
                    <a:lnTo>
                      <a:pt x="21" y="40"/>
                    </a:lnTo>
                    <a:lnTo>
                      <a:pt x="15" y="33"/>
                    </a:lnTo>
                    <a:lnTo>
                      <a:pt x="8" y="27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7"/>
                    </a:lnTo>
                    <a:lnTo>
                      <a:pt x="15" y="14"/>
                    </a:lnTo>
                    <a:lnTo>
                      <a:pt x="19" y="12"/>
                    </a:lnTo>
                    <a:lnTo>
                      <a:pt x="25" y="9"/>
                    </a:lnTo>
                    <a:lnTo>
                      <a:pt x="30" y="6"/>
                    </a:lnTo>
                    <a:lnTo>
                      <a:pt x="3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39" name="Freeform 361"/>
              <p:cNvSpPr>
                <a:spLocks/>
              </p:cNvSpPr>
              <p:nvPr/>
            </p:nvSpPr>
            <p:spPr bwMode="auto">
              <a:xfrm>
                <a:off x="439" y="653"/>
                <a:ext cx="40" cy="28"/>
              </a:xfrm>
              <a:custGeom>
                <a:avLst/>
                <a:gdLst>
                  <a:gd name="T0" fmla="*/ 1 w 79"/>
                  <a:gd name="T1" fmla="*/ 1 h 56"/>
                  <a:gd name="T2" fmla="*/ 1 w 79"/>
                  <a:gd name="T3" fmla="*/ 1 h 56"/>
                  <a:gd name="T4" fmla="*/ 1 w 79"/>
                  <a:gd name="T5" fmla="*/ 1 h 56"/>
                  <a:gd name="T6" fmla="*/ 1 w 79"/>
                  <a:gd name="T7" fmla="*/ 1 h 56"/>
                  <a:gd name="T8" fmla="*/ 1 w 79"/>
                  <a:gd name="T9" fmla="*/ 1 h 56"/>
                  <a:gd name="T10" fmla="*/ 1 w 79"/>
                  <a:gd name="T11" fmla="*/ 1 h 56"/>
                  <a:gd name="T12" fmla="*/ 1 w 79"/>
                  <a:gd name="T13" fmla="*/ 1 h 56"/>
                  <a:gd name="T14" fmla="*/ 1 w 79"/>
                  <a:gd name="T15" fmla="*/ 1 h 56"/>
                  <a:gd name="T16" fmla="*/ 1 w 79"/>
                  <a:gd name="T17" fmla="*/ 1 h 56"/>
                  <a:gd name="T18" fmla="*/ 1 w 79"/>
                  <a:gd name="T19" fmla="*/ 1 h 56"/>
                  <a:gd name="T20" fmla="*/ 1 w 79"/>
                  <a:gd name="T21" fmla="*/ 1 h 56"/>
                  <a:gd name="T22" fmla="*/ 1 w 79"/>
                  <a:gd name="T23" fmla="*/ 1 h 56"/>
                  <a:gd name="T24" fmla="*/ 1 w 79"/>
                  <a:gd name="T25" fmla="*/ 1 h 56"/>
                  <a:gd name="T26" fmla="*/ 1 w 79"/>
                  <a:gd name="T27" fmla="*/ 1 h 56"/>
                  <a:gd name="T28" fmla="*/ 1 w 79"/>
                  <a:gd name="T29" fmla="*/ 1 h 56"/>
                  <a:gd name="T30" fmla="*/ 2 w 79"/>
                  <a:gd name="T31" fmla="*/ 1 h 56"/>
                  <a:gd name="T32" fmla="*/ 2 w 79"/>
                  <a:gd name="T33" fmla="*/ 1 h 56"/>
                  <a:gd name="T34" fmla="*/ 2 w 79"/>
                  <a:gd name="T35" fmla="*/ 1 h 56"/>
                  <a:gd name="T36" fmla="*/ 2 w 79"/>
                  <a:gd name="T37" fmla="*/ 1 h 56"/>
                  <a:gd name="T38" fmla="*/ 2 w 79"/>
                  <a:gd name="T39" fmla="*/ 1 h 56"/>
                  <a:gd name="T40" fmla="*/ 2 w 79"/>
                  <a:gd name="T41" fmla="*/ 1 h 56"/>
                  <a:gd name="T42" fmla="*/ 2 w 79"/>
                  <a:gd name="T43" fmla="*/ 1 h 56"/>
                  <a:gd name="T44" fmla="*/ 2 w 79"/>
                  <a:gd name="T45" fmla="*/ 1 h 56"/>
                  <a:gd name="T46" fmla="*/ 2 w 79"/>
                  <a:gd name="T47" fmla="*/ 1 h 56"/>
                  <a:gd name="T48" fmla="*/ 2 w 79"/>
                  <a:gd name="T49" fmla="*/ 1 h 56"/>
                  <a:gd name="T50" fmla="*/ 2 w 79"/>
                  <a:gd name="T51" fmla="*/ 1 h 56"/>
                  <a:gd name="T52" fmla="*/ 2 w 79"/>
                  <a:gd name="T53" fmla="*/ 1 h 56"/>
                  <a:gd name="T54" fmla="*/ 2 w 79"/>
                  <a:gd name="T55" fmla="*/ 1 h 56"/>
                  <a:gd name="T56" fmla="*/ 2 w 79"/>
                  <a:gd name="T57" fmla="*/ 1 h 56"/>
                  <a:gd name="T58" fmla="*/ 2 w 79"/>
                  <a:gd name="T59" fmla="*/ 1 h 56"/>
                  <a:gd name="T60" fmla="*/ 2 w 79"/>
                  <a:gd name="T61" fmla="*/ 1 h 56"/>
                  <a:gd name="T62" fmla="*/ 1 w 79"/>
                  <a:gd name="T63" fmla="*/ 1 h 56"/>
                  <a:gd name="T64" fmla="*/ 1 w 79"/>
                  <a:gd name="T65" fmla="*/ 1 h 56"/>
                  <a:gd name="T66" fmla="*/ 1 w 79"/>
                  <a:gd name="T67" fmla="*/ 1 h 56"/>
                  <a:gd name="T68" fmla="*/ 1 w 79"/>
                  <a:gd name="T69" fmla="*/ 1 h 56"/>
                  <a:gd name="T70" fmla="*/ 1 w 79"/>
                  <a:gd name="T71" fmla="*/ 1 h 56"/>
                  <a:gd name="T72" fmla="*/ 1 w 79"/>
                  <a:gd name="T73" fmla="*/ 1 h 56"/>
                  <a:gd name="T74" fmla="*/ 1 w 79"/>
                  <a:gd name="T75" fmla="*/ 1 h 56"/>
                  <a:gd name="T76" fmla="*/ 1 w 79"/>
                  <a:gd name="T77" fmla="*/ 0 h 56"/>
                  <a:gd name="T78" fmla="*/ 1 w 79"/>
                  <a:gd name="T79" fmla="*/ 0 h 56"/>
                  <a:gd name="T80" fmla="*/ 1 w 79"/>
                  <a:gd name="T81" fmla="*/ 0 h 56"/>
                  <a:gd name="T82" fmla="*/ 1 w 79"/>
                  <a:gd name="T83" fmla="*/ 1 h 56"/>
                  <a:gd name="T84" fmla="*/ 1 w 79"/>
                  <a:gd name="T85" fmla="*/ 1 h 56"/>
                  <a:gd name="T86" fmla="*/ 1 w 79"/>
                  <a:gd name="T87" fmla="*/ 1 h 56"/>
                  <a:gd name="T88" fmla="*/ 1 w 79"/>
                  <a:gd name="T89" fmla="*/ 1 h 56"/>
                  <a:gd name="T90" fmla="*/ 1 w 79"/>
                  <a:gd name="T91" fmla="*/ 1 h 56"/>
                  <a:gd name="T92" fmla="*/ 1 w 79"/>
                  <a:gd name="T93" fmla="*/ 1 h 56"/>
                  <a:gd name="T94" fmla="*/ 1 w 79"/>
                  <a:gd name="T95" fmla="*/ 1 h 56"/>
                  <a:gd name="T96" fmla="*/ 1 w 79"/>
                  <a:gd name="T97" fmla="*/ 1 h 56"/>
                  <a:gd name="T98" fmla="*/ 1 w 79"/>
                  <a:gd name="T99" fmla="*/ 1 h 56"/>
                  <a:gd name="T100" fmla="*/ 1 w 79"/>
                  <a:gd name="T101" fmla="*/ 1 h 56"/>
                  <a:gd name="T102" fmla="*/ 1 w 79"/>
                  <a:gd name="T103" fmla="*/ 1 h 56"/>
                  <a:gd name="T104" fmla="*/ 0 w 79"/>
                  <a:gd name="T105" fmla="*/ 1 h 56"/>
                  <a:gd name="T106" fmla="*/ 0 w 79"/>
                  <a:gd name="T107" fmla="*/ 1 h 56"/>
                  <a:gd name="T108" fmla="*/ 0 w 79"/>
                  <a:gd name="T109" fmla="*/ 1 h 56"/>
                  <a:gd name="T110" fmla="*/ 1 w 79"/>
                  <a:gd name="T111" fmla="*/ 1 h 56"/>
                  <a:gd name="T112" fmla="*/ 1 w 79"/>
                  <a:gd name="T113" fmla="*/ 1 h 56"/>
                  <a:gd name="T114" fmla="*/ 1 w 79"/>
                  <a:gd name="T115" fmla="*/ 1 h 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9"/>
                  <a:gd name="T175" fmla="*/ 0 h 56"/>
                  <a:gd name="T176" fmla="*/ 79 w 79"/>
                  <a:gd name="T177" fmla="*/ 56 h 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9" h="56">
                    <a:moveTo>
                      <a:pt x="2" y="29"/>
                    </a:moveTo>
                    <a:lnTo>
                      <a:pt x="2" y="29"/>
                    </a:lnTo>
                    <a:lnTo>
                      <a:pt x="8" y="35"/>
                    </a:lnTo>
                    <a:lnTo>
                      <a:pt x="15" y="41"/>
                    </a:lnTo>
                    <a:lnTo>
                      <a:pt x="22" y="48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8" y="54"/>
                    </a:lnTo>
                    <a:lnTo>
                      <a:pt x="42" y="52"/>
                    </a:lnTo>
                    <a:lnTo>
                      <a:pt x="47" y="49"/>
                    </a:lnTo>
                    <a:lnTo>
                      <a:pt x="52" y="46"/>
                    </a:lnTo>
                    <a:lnTo>
                      <a:pt x="57" y="44"/>
                    </a:lnTo>
                    <a:lnTo>
                      <a:pt x="62" y="42"/>
                    </a:lnTo>
                    <a:lnTo>
                      <a:pt x="67" y="38"/>
                    </a:lnTo>
                    <a:lnTo>
                      <a:pt x="71" y="36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9" y="31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8" y="27"/>
                    </a:lnTo>
                    <a:lnTo>
                      <a:pt x="75" y="23"/>
                    </a:lnTo>
                    <a:lnTo>
                      <a:pt x="71" y="20"/>
                    </a:lnTo>
                    <a:lnTo>
                      <a:pt x="68" y="18"/>
                    </a:lnTo>
                    <a:lnTo>
                      <a:pt x="64" y="14"/>
                    </a:lnTo>
                    <a:lnTo>
                      <a:pt x="61" y="12"/>
                    </a:lnTo>
                    <a:lnTo>
                      <a:pt x="57" y="8"/>
                    </a:lnTo>
                    <a:lnTo>
                      <a:pt x="54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0" name="Freeform 362"/>
              <p:cNvSpPr>
                <a:spLocks/>
              </p:cNvSpPr>
              <p:nvPr/>
            </p:nvSpPr>
            <p:spPr bwMode="auto">
              <a:xfrm>
                <a:off x="442" y="656"/>
                <a:ext cx="34" cy="22"/>
              </a:xfrm>
              <a:custGeom>
                <a:avLst/>
                <a:gdLst>
                  <a:gd name="T0" fmla="*/ 1 w 67"/>
                  <a:gd name="T1" fmla="*/ 1 h 44"/>
                  <a:gd name="T2" fmla="*/ 1 w 67"/>
                  <a:gd name="T3" fmla="*/ 1 h 44"/>
                  <a:gd name="T4" fmla="*/ 1 w 67"/>
                  <a:gd name="T5" fmla="*/ 1 h 44"/>
                  <a:gd name="T6" fmla="*/ 1 w 67"/>
                  <a:gd name="T7" fmla="*/ 1 h 44"/>
                  <a:gd name="T8" fmla="*/ 1 w 67"/>
                  <a:gd name="T9" fmla="*/ 0 h 44"/>
                  <a:gd name="T10" fmla="*/ 1 w 67"/>
                  <a:gd name="T11" fmla="*/ 0 h 44"/>
                  <a:gd name="T12" fmla="*/ 1 w 67"/>
                  <a:gd name="T13" fmla="*/ 0 h 44"/>
                  <a:gd name="T14" fmla="*/ 1 w 67"/>
                  <a:gd name="T15" fmla="*/ 0 h 44"/>
                  <a:gd name="T16" fmla="*/ 1 w 67"/>
                  <a:gd name="T17" fmla="*/ 0 h 44"/>
                  <a:gd name="T18" fmla="*/ 1 w 67"/>
                  <a:gd name="T19" fmla="*/ 1 h 44"/>
                  <a:gd name="T20" fmla="*/ 1 w 67"/>
                  <a:gd name="T21" fmla="*/ 1 h 44"/>
                  <a:gd name="T22" fmla="*/ 1 w 67"/>
                  <a:gd name="T23" fmla="*/ 1 h 44"/>
                  <a:gd name="T24" fmla="*/ 1 w 67"/>
                  <a:gd name="T25" fmla="*/ 1 h 44"/>
                  <a:gd name="T26" fmla="*/ 1 w 67"/>
                  <a:gd name="T27" fmla="*/ 1 h 44"/>
                  <a:gd name="T28" fmla="*/ 1 w 67"/>
                  <a:gd name="T29" fmla="*/ 1 h 44"/>
                  <a:gd name="T30" fmla="*/ 1 w 67"/>
                  <a:gd name="T31" fmla="*/ 1 h 44"/>
                  <a:gd name="T32" fmla="*/ 2 w 67"/>
                  <a:gd name="T33" fmla="*/ 1 h 44"/>
                  <a:gd name="T34" fmla="*/ 1 w 67"/>
                  <a:gd name="T35" fmla="*/ 1 h 44"/>
                  <a:gd name="T36" fmla="*/ 1 w 67"/>
                  <a:gd name="T37" fmla="*/ 1 h 44"/>
                  <a:gd name="T38" fmla="*/ 1 w 67"/>
                  <a:gd name="T39" fmla="*/ 1 h 44"/>
                  <a:gd name="T40" fmla="*/ 1 w 67"/>
                  <a:gd name="T41" fmla="*/ 1 h 44"/>
                  <a:gd name="T42" fmla="*/ 1 w 67"/>
                  <a:gd name="T43" fmla="*/ 1 h 44"/>
                  <a:gd name="T44" fmla="*/ 1 w 67"/>
                  <a:gd name="T45" fmla="*/ 1 h 44"/>
                  <a:gd name="T46" fmla="*/ 1 w 67"/>
                  <a:gd name="T47" fmla="*/ 1 h 44"/>
                  <a:gd name="T48" fmla="*/ 1 w 67"/>
                  <a:gd name="T49" fmla="*/ 1 h 44"/>
                  <a:gd name="T50" fmla="*/ 1 w 67"/>
                  <a:gd name="T51" fmla="*/ 1 h 44"/>
                  <a:gd name="T52" fmla="*/ 1 w 67"/>
                  <a:gd name="T53" fmla="*/ 1 h 44"/>
                  <a:gd name="T54" fmla="*/ 1 w 67"/>
                  <a:gd name="T55" fmla="*/ 1 h 44"/>
                  <a:gd name="T56" fmla="*/ 1 w 67"/>
                  <a:gd name="T57" fmla="*/ 1 h 44"/>
                  <a:gd name="T58" fmla="*/ 1 w 67"/>
                  <a:gd name="T59" fmla="*/ 1 h 44"/>
                  <a:gd name="T60" fmla="*/ 1 w 67"/>
                  <a:gd name="T61" fmla="*/ 1 h 44"/>
                  <a:gd name="T62" fmla="*/ 1 w 67"/>
                  <a:gd name="T63" fmla="*/ 1 h 44"/>
                  <a:gd name="T64" fmla="*/ 1 w 67"/>
                  <a:gd name="T65" fmla="*/ 1 h 44"/>
                  <a:gd name="T66" fmla="*/ 1 w 67"/>
                  <a:gd name="T67" fmla="*/ 1 h 44"/>
                  <a:gd name="T68" fmla="*/ 1 w 67"/>
                  <a:gd name="T69" fmla="*/ 1 h 44"/>
                  <a:gd name="T70" fmla="*/ 1 w 67"/>
                  <a:gd name="T71" fmla="*/ 1 h 44"/>
                  <a:gd name="T72" fmla="*/ 1 w 67"/>
                  <a:gd name="T73" fmla="*/ 1 h 44"/>
                  <a:gd name="T74" fmla="*/ 0 w 67"/>
                  <a:gd name="T75" fmla="*/ 1 h 44"/>
                  <a:gd name="T76" fmla="*/ 1 w 67"/>
                  <a:gd name="T77" fmla="*/ 1 h 44"/>
                  <a:gd name="T78" fmla="*/ 1 w 67"/>
                  <a:gd name="T79" fmla="*/ 1 h 44"/>
                  <a:gd name="T80" fmla="*/ 1 w 67"/>
                  <a:gd name="T81" fmla="*/ 1 h 44"/>
                  <a:gd name="T82" fmla="*/ 1 w 67"/>
                  <a:gd name="T83" fmla="*/ 1 h 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"/>
                  <a:gd name="T127" fmla="*/ 0 h 44"/>
                  <a:gd name="T128" fmla="*/ 67 w 67"/>
                  <a:gd name="T129" fmla="*/ 44 h 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" h="44">
                    <a:moveTo>
                      <a:pt x="19" y="10"/>
                    </a:moveTo>
                    <a:lnTo>
                      <a:pt x="24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3"/>
                    </a:lnTo>
                    <a:lnTo>
                      <a:pt x="48" y="6"/>
                    </a:lnTo>
                    <a:lnTo>
                      <a:pt x="51" y="9"/>
                    </a:lnTo>
                    <a:lnTo>
                      <a:pt x="55" y="13"/>
                    </a:lnTo>
                    <a:lnTo>
                      <a:pt x="57" y="15"/>
                    </a:lnTo>
                    <a:lnTo>
                      <a:pt x="61" y="18"/>
                    </a:lnTo>
                    <a:lnTo>
                      <a:pt x="64" y="21"/>
                    </a:lnTo>
                    <a:lnTo>
                      <a:pt x="67" y="24"/>
                    </a:lnTo>
                    <a:lnTo>
                      <a:pt x="63" y="27"/>
                    </a:lnTo>
                    <a:lnTo>
                      <a:pt x="58" y="29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3" y="36"/>
                    </a:lnTo>
                    <a:lnTo>
                      <a:pt x="39" y="39"/>
                    </a:lnTo>
                    <a:lnTo>
                      <a:pt x="34" y="42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19" y="37"/>
                    </a:lnTo>
                    <a:lnTo>
                      <a:pt x="13" y="31"/>
                    </a:lnTo>
                    <a:lnTo>
                      <a:pt x="6" y="25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1" name="Freeform 363"/>
              <p:cNvSpPr>
                <a:spLocks/>
              </p:cNvSpPr>
              <p:nvPr/>
            </p:nvSpPr>
            <p:spPr bwMode="auto">
              <a:xfrm>
                <a:off x="459" y="669"/>
                <a:ext cx="40" cy="27"/>
              </a:xfrm>
              <a:custGeom>
                <a:avLst/>
                <a:gdLst>
                  <a:gd name="T0" fmla="*/ 0 w 81"/>
                  <a:gd name="T1" fmla="*/ 0 h 54"/>
                  <a:gd name="T2" fmla="*/ 0 w 81"/>
                  <a:gd name="T3" fmla="*/ 1 h 54"/>
                  <a:gd name="T4" fmla="*/ 0 w 81"/>
                  <a:gd name="T5" fmla="*/ 1 h 54"/>
                  <a:gd name="T6" fmla="*/ 0 w 81"/>
                  <a:gd name="T7" fmla="*/ 1 h 54"/>
                  <a:gd name="T8" fmla="*/ 0 w 81"/>
                  <a:gd name="T9" fmla="*/ 1 h 54"/>
                  <a:gd name="T10" fmla="*/ 0 w 81"/>
                  <a:gd name="T11" fmla="*/ 1 h 54"/>
                  <a:gd name="T12" fmla="*/ 0 w 81"/>
                  <a:gd name="T13" fmla="*/ 1 h 54"/>
                  <a:gd name="T14" fmla="*/ 0 w 81"/>
                  <a:gd name="T15" fmla="*/ 1 h 54"/>
                  <a:gd name="T16" fmla="*/ 0 w 81"/>
                  <a:gd name="T17" fmla="*/ 1 h 54"/>
                  <a:gd name="T18" fmla="*/ 0 w 81"/>
                  <a:gd name="T19" fmla="*/ 1 h 54"/>
                  <a:gd name="T20" fmla="*/ 0 w 81"/>
                  <a:gd name="T21" fmla="*/ 1 h 54"/>
                  <a:gd name="T22" fmla="*/ 0 w 81"/>
                  <a:gd name="T23" fmla="*/ 1 h 54"/>
                  <a:gd name="T24" fmla="*/ 0 w 81"/>
                  <a:gd name="T25" fmla="*/ 1 h 54"/>
                  <a:gd name="T26" fmla="*/ 0 w 81"/>
                  <a:gd name="T27" fmla="*/ 1 h 54"/>
                  <a:gd name="T28" fmla="*/ 0 w 81"/>
                  <a:gd name="T29" fmla="*/ 1 h 54"/>
                  <a:gd name="T30" fmla="*/ 0 w 81"/>
                  <a:gd name="T31" fmla="*/ 1 h 54"/>
                  <a:gd name="T32" fmla="*/ 0 w 81"/>
                  <a:gd name="T33" fmla="*/ 1 h 54"/>
                  <a:gd name="T34" fmla="*/ 0 w 81"/>
                  <a:gd name="T35" fmla="*/ 1 h 54"/>
                  <a:gd name="T36" fmla="*/ 0 w 81"/>
                  <a:gd name="T37" fmla="*/ 1 h 54"/>
                  <a:gd name="T38" fmla="*/ 0 w 81"/>
                  <a:gd name="T39" fmla="*/ 1 h 54"/>
                  <a:gd name="T40" fmla="*/ 0 w 81"/>
                  <a:gd name="T41" fmla="*/ 1 h 54"/>
                  <a:gd name="T42" fmla="*/ 0 w 81"/>
                  <a:gd name="T43" fmla="*/ 1 h 54"/>
                  <a:gd name="T44" fmla="*/ 0 w 81"/>
                  <a:gd name="T45" fmla="*/ 1 h 54"/>
                  <a:gd name="T46" fmla="*/ 0 w 81"/>
                  <a:gd name="T47" fmla="*/ 1 h 54"/>
                  <a:gd name="T48" fmla="*/ 0 w 81"/>
                  <a:gd name="T49" fmla="*/ 1 h 54"/>
                  <a:gd name="T50" fmla="*/ 0 w 81"/>
                  <a:gd name="T51" fmla="*/ 1 h 54"/>
                  <a:gd name="T52" fmla="*/ 0 w 81"/>
                  <a:gd name="T53" fmla="*/ 1 h 54"/>
                  <a:gd name="T54" fmla="*/ 0 w 81"/>
                  <a:gd name="T55" fmla="*/ 1 h 54"/>
                  <a:gd name="T56" fmla="*/ 0 w 81"/>
                  <a:gd name="T57" fmla="*/ 1 h 54"/>
                  <a:gd name="T58" fmla="*/ 0 w 81"/>
                  <a:gd name="T59" fmla="*/ 1 h 54"/>
                  <a:gd name="T60" fmla="*/ 0 w 81"/>
                  <a:gd name="T61" fmla="*/ 1 h 54"/>
                  <a:gd name="T62" fmla="*/ 0 w 81"/>
                  <a:gd name="T63" fmla="*/ 1 h 54"/>
                  <a:gd name="T64" fmla="*/ 0 w 81"/>
                  <a:gd name="T65" fmla="*/ 1 h 54"/>
                  <a:gd name="T66" fmla="*/ 1 w 81"/>
                  <a:gd name="T67" fmla="*/ 1 h 54"/>
                  <a:gd name="T68" fmla="*/ 1 w 81"/>
                  <a:gd name="T69" fmla="*/ 1 h 54"/>
                  <a:gd name="T70" fmla="*/ 1 w 81"/>
                  <a:gd name="T71" fmla="*/ 1 h 54"/>
                  <a:gd name="T72" fmla="*/ 1 w 81"/>
                  <a:gd name="T73" fmla="*/ 1 h 54"/>
                  <a:gd name="T74" fmla="*/ 1 w 81"/>
                  <a:gd name="T75" fmla="*/ 1 h 54"/>
                  <a:gd name="T76" fmla="*/ 1 w 81"/>
                  <a:gd name="T77" fmla="*/ 1 h 54"/>
                  <a:gd name="T78" fmla="*/ 1 w 81"/>
                  <a:gd name="T79" fmla="*/ 1 h 54"/>
                  <a:gd name="T80" fmla="*/ 1 w 81"/>
                  <a:gd name="T81" fmla="*/ 1 h 54"/>
                  <a:gd name="T82" fmla="*/ 1 w 81"/>
                  <a:gd name="T83" fmla="*/ 1 h 54"/>
                  <a:gd name="T84" fmla="*/ 1 w 81"/>
                  <a:gd name="T85" fmla="*/ 1 h 54"/>
                  <a:gd name="T86" fmla="*/ 1 w 81"/>
                  <a:gd name="T87" fmla="*/ 1 h 54"/>
                  <a:gd name="T88" fmla="*/ 1 w 81"/>
                  <a:gd name="T89" fmla="*/ 1 h 54"/>
                  <a:gd name="T90" fmla="*/ 1 w 81"/>
                  <a:gd name="T91" fmla="*/ 1 h 54"/>
                  <a:gd name="T92" fmla="*/ 1 w 81"/>
                  <a:gd name="T93" fmla="*/ 1 h 54"/>
                  <a:gd name="T94" fmla="*/ 1 w 81"/>
                  <a:gd name="T95" fmla="*/ 1 h 54"/>
                  <a:gd name="T96" fmla="*/ 0 w 81"/>
                  <a:gd name="T97" fmla="*/ 1 h 54"/>
                  <a:gd name="T98" fmla="*/ 0 w 81"/>
                  <a:gd name="T99" fmla="*/ 1 h 54"/>
                  <a:gd name="T100" fmla="*/ 0 w 81"/>
                  <a:gd name="T101" fmla="*/ 1 h 54"/>
                  <a:gd name="T102" fmla="*/ 0 w 81"/>
                  <a:gd name="T103" fmla="*/ 1 h 54"/>
                  <a:gd name="T104" fmla="*/ 0 w 81"/>
                  <a:gd name="T105" fmla="*/ 0 h 54"/>
                  <a:gd name="T106" fmla="*/ 0 w 81"/>
                  <a:gd name="T107" fmla="*/ 0 h 54"/>
                  <a:gd name="T108" fmla="*/ 0 w 81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1"/>
                  <a:gd name="T166" fmla="*/ 0 h 54"/>
                  <a:gd name="T167" fmla="*/ 81 w 81"/>
                  <a:gd name="T168" fmla="*/ 54 h 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1" h="54">
                    <a:moveTo>
                      <a:pt x="41" y="0"/>
                    </a:moveTo>
                    <a:lnTo>
                      <a:pt x="37" y="2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7" y="12"/>
                    </a:lnTo>
                    <a:lnTo>
                      <a:pt x="13" y="15"/>
                    </a:lnTo>
                    <a:lnTo>
                      <a:pt x="8" y="18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8" y="33"/>
                    </a:lnTo>
                    <a:lnTo>
                      <a:pt x="15" y="39"/>
                    </a:lnTo>
                    <a:lnTo>
                      <a:pt x="22" y="44"/>
                    </a:lnTo>
                    <a:lnTo>
                      <a:pt x="28" y="50"/>
                    </a:lnTo>
                    <a:lnTo>
                      <a:pt x="29" y="51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3" y="51"/>
                    </a:lnTo>
                    <a:lnTo>
                      <a:pt x="47" y="48"/>
                    </a:lnTo>
                    <a:lnTo>
                      <a:pt x="53" y="46"/>
                    </a:lnTo>
                    <a:lnTo>
                      <a:pt x="57" y="43"/>
                    </a:lnTo>
                    <a:lnTo>
                      <a:pt x="62" y="41"/>
                    </a:lnTo>
                    <a:lnTo>
                      <a:pt x="68" y="38"/>
                    </a:lnTo>
                    <a:lnTo>
                      <a:pt x="72" y="35"/>
                    </a:lnTo>
                    <a:lnTo>
                      <a:pt x="77" y="33"/>
                    </a:lnTo>
                    <a:lnTo>
                      <a:pt x="78" y="32"/>
                    </a:lnTo>
                    <a:lnTo>
                      <a:pt x="79" y="31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1" y="27"/>
                    </a:lnTo>
                    <a:lnTo>
                      <a:pt x="79" y="26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1" y="19"/>
                    </a:lnTo>
                    <a:lnTo>
                      <a:pt x="64" y="13"/>
                    </a:lnTo>
                    <a:lnTo>
                      <a:pt x="57" y="6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2" name="Freeform 364"/>
              <p:cNvSpPr>
                <a:spLocks/>
              </p:cNvSpPr>
              <p:nvPr/>
            </p:nvSpPr>
            <p:spPr bwMode="auto">
              <a:xfrm>
                <a:off x="462" y="672"/>
                <a:ext cx="34" cy="22"/>
              </a:xfrm>
              <a:custGeom>
                <a:avLst/>
                <a:gdLst>
                  <a:gd name="T0" fmla="*/ 0 w 69"/>
                  <a:gd name="T1" fmla="*/ 0 h 45"/>
                  <a:gd name="T2" fmla="*/ 0 w 69"/>
                  <a:gd name="T3" fmla="*/ 0 h 45"/>
                  <a:gd name="T4" fmla="*/ 0 w 69"/>
                  <a:gd name="T5" fmla="*/ 0 h 45"/>
                  <a:gd name="T6" fmla="*/ 0 w 69"/>
                  <a:gd name="T7" fmla="*/ 0 h 45"/>
                  <a:gd name="T8" fmla="*/ 1 w 69"/>
                  <a:gd name="T9" fmla="*/ 0 h 45"/>
                  <a:gd name="T10" fmla="*/ 1 w 69"/>
                  <a:gd name="T11" fmla="*/ 0 h 45"/>
                  <a:gd name="T12" fmla="*/ 0 w 69"/>
                  <a:gd name="T13" fmla="*/ 0 h 45"/>
                  <a:gd name="T14" fmla="*/ 0 w 69"/>
                  <a:gd name="T15" fmla="*/ 0 h 45"/>
                  <a:gd name="T16" fmla="*/ 0 w 69"/>
                  <a:gd name="T17" fmla="*/ 0 h 45"/>
                  <a:gd name="T18" fmla="*/ 0 w 69"/>
                  <a:gd name="T19" fmla="*/ 0 h 45"/>
                  <a:gd name="T20" fmla="*/ 0 w 69"/>
                  <a:gd name="T21" fmla="*/ 0 h 45"/>
                  <a:gd name="T22" fmla="*/ 0 w 69"/>
                  <a:gd name="T23" fmla="*/ 0 h 45"/>
                  <a:gd name="T24" fmla="*/ 0 w 69"/>
                  <a:gd name="T25" fmla="*/ 0 h 45"/>
                  <a:gd name="T26" fmla="*/ 0 w 69"/>
                  <a:gd name="T27" fmla="*/ 0 h 45"/>
                  <a:gd name="T28" fmla="*/ 0 w 69"/>
                  <a:gd name="T29" fmla="*/ 0 h 45"/>
                  <a:gd name="T30" fmla="*/ 0 w 69"/>
                  <a:gd name="T31" fmla="*/ 0 h 45"/>
                  <a:gd name="T32" fmla="*/ 0 w 69"/>
                  <a:gd name="T33" fmla="*/ 0 h 45"/>
                  <a:gd name="T34" fmla="*/ 0 w 69"/>
                  <a:gd name="T35" fmla="*/ 0 h 45"/>
                  <a:gd name="T36" fmla="*/ 0 w 69"/>
                  <a:gd name="T37" fmla="*/ 0 h 45"/>
                  <a:gd name="T38" fmla="*/ 0 w 69"/>
                  <a:gd name="T39" fmla="*/ 0 h 45"/>
                  <a:gd name="T40" fmla="*/ 0 w 69"/>
                  <a:gd name="T41" fmla="*/ 0 h 45"/>
                  <a:gd name="T42" fmla="*/ 0 w 69"/>
                  <a:gd name="T43" fmla="*/ 0 h 45"/>
                  <a:gd name="T44" fmla="*/ 0 w 69"/>
                  <a:gd name="T45" fmla="*/ 0 h 45"/>
                  <a:gd name="T46" fmla="*/ 0 w 69"/>
                  <a:gd name="T47" fmla="*/ 0 h 45"/>
                  <a:gd name="T48" fmla="*/ 0 w 69"/>
                  <a:gd name="T49" fmla="*/ 0 h 45"/>
                  <a:gd name="T50" fmla="*/ 0 w 69"/>
                  <a:gd name="T51" fmla="*/ 0 h 45"/>
                  <a:gd name="T52" fmla="*/ 0 w 69"/>
                  <a:gd name="T53" fmla="*/ 0 h 45"/>
                  <a:gd name="T54" fmla="*/ 0 w 69"/>
                  <a:gd name="T55" fmla="*/ 0 h 45"/>
                  <a:gd name="T56" fmla="*/ 0 w 69"/>
                  <a:gd name="T57" fmla="*/ 0 h 45"/>
                  <a:gd name="T58" fmla="*/ 0 w 69"/>
                  <a:gd name="T59" fmla="*/ 0 h 45"/>
                  <a:gd name="T60" fmla="*/ 0 w 69"/>
                  <a:gd name="T61" fmla="*/ 0 h 45"/>
                  <a:gd name="T62" fmla="*/ 0 w 69"/>
                  <a:gd name="T63" fmla="*/ 0 h 45"/>
                  <a:gd name="T64" fmla="*/ 0 w 69"/>
                  <a:gd name="T65" fmla="*/ 0 h 45"/>
                  <a:gd name="T66" fmla="*/ 0 w 69"/>
                  <a:gd name="T67" fmla="*/ 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"/>
                  <a:gd name="T103" fmla="*/ 0 h 45"/>
                  <a:gd name="T104" fmla="*/ 69 w 69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" h="45">
                    <a:moveTo>
                      <a:pt x="40" y="1"/>
                    </a:moveTo>
                    <a:lnTo>
                      <a:pt x="47" y="7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9" y="24"/>
                    </a:lnTo>
                    <a:lnTo>
                      <a:pt x="64" y="27"/>
                    </a:lnTo>
                    <a:lnTo>
                      <a:pt x="58" y="29"/>
                    </a:lnTo>
                    <a:lnTo>
                      <a:pt x="54" y="32"/>
                    </a:lnTo>
                    <a:lnTo>
                      <a:pt x="49" y="35"/>
                    </a:lnTo>
                    <a:lnTo>
                      <a:pt x="43" y="37"/>
                    </a:lnTo>
                    <a:lnTo>
                      <a:pt x="39" y="39"/>
                    </a:lnTo>
                    <a:lnTo>
                      <a:pt x="34" y="43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6" y="44"/>
                    </a:lnTo>
                    <a:lnTo>
                      <a:pt x="25" y="43"/>
                    </a:lnTo>
                    <a:lnTo>
                      <a:pt x="19" y="37"/>
                    </a:lnTo>
                    <a:lnTo>
                      <a:pt x="12" y="31"/>
                    </a:lnTo>
                    <a:lnTo>
                      <a:pt x="5" y="27"/>
                    </a:lnTo>
                    <a:lnTo>
                      <a:pt x="0" y="21"/>
                    </a:lnTo>
                    <a:lnTo>
                      <a:pt x="4" y="19"/>
                    </a:lnTo>
                    <a:lnTo>
                      <a:pt x="9" y="15"/>
                    </a:lnTo>
                    <a:lnTo>
                      <a:pt x="15" y="13"/>
                    </a:lnTo>
                    <a:lnTo>
                      <a:pt x="19" y="11"/>
                    </a:lnTo>
                    <a:lnTo>
                      <a:pt x="24" y="8"/>
                    </a:lnTo>
                    <a:lnTo>
                      <a:pt x="30" y="5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3" name="Freeform 365"/>
              <p:cNvSpPr>
                <a:spLocks/>
              </p:cNvSpPr>
              <p:nvPr/>
            </p:nvSpPr>
            <p:spPr bwMode="auto">
              <a:xfrm>
                <a:off x="479" y="685"/>
                <a:ext cx="40" cy="27"/>
              </a:xfrm>
              <a:custGeom>
                <a:avLst/>
                <a:gdLst>
                  <a:gd name="T0" fmla="*/ 0 w 81"/>
                  <a:gd name="T1" fmla="*/ 0 h 55"/>
                  <a:gd name="T2" fmla="*/ 0 w 81"/>
                  <a:gd name="T3" fmla="*/ 0 h 55"/>
                  <a:gd name="T4" fmla="*/ 0 w 81"/>
                  <a:gd name="T5" fmla="*/ 0 h 55"/>
                  <a:gd name="T6" fmla="*/ 0 w 81"/>
                  <a:gd name="T7" fmla="*/ 0 h 55"/>
                  <a:gd name="T8" fmla="*/ 0 w 81"/>
                  <a:gd name="T9" fmla="*/ 0 h 55"/>
                  <a:gd name="T10" fmla="*/ 0 w 81"/>
                  <a:gd name="T11" fmla="*/ 0 h 55"/>
                  <a:gd name="T12" fmla="*/ 0 w 81"/>
                  <a:gd name="T13" fmla="*/ 0 h 55"/>
                  <a:gd name="T14" fmla="*/ 0 w 81"/>
                  <a:gd name="T15" fmla="*/ 0 h 55"/>
                  <a:gd name="T16" fmla="*/ 0 w 81"/>
                  <a:gd name="T17" fmla="*/ 0 h 55"/>
                  <a:gd name="T18" fmla="*/ 0 w 81"/>
                  <a:gd name="T19" fmla="*/ 0 h 55"/>
                  <a:gd name="T20" fmla="*/ 0 w 81"/>
                  <a:gd name="T21" fmla="*/ 0 h 55"/>
                  <a:gd name="T22" fmla="*/ 0 w 81"/>
                  <a:gd name="T23" fmla="*/ 0 h 55"/>
                  <a:gd name="T24" fmla="*/ 0 w 81"/>
                  <a:gd name="T25" fmla="*/ 0 h 55"/>
                  <a:gd name="T26" fmla="*/ 0 w 81"/>
                  <a:gd name="T27" fmla="*/ 0 h 55"/>
                  <a:gd name="T28" fmla="*/ 0 w 81"/>
                  <a:gd name="T29" fmla="*/ 0 h 55"/>
                  <a:gd name="T30" fmla="*/ 0 w 81"/>
                  <a:gd name="T31" fmla="*/ 0 h 55"/>
                  <a:gd name="T32" fmla="*/ 0 w 81"/>
                  <a:gd name="T33" fmla="*/ 0 h 55"/>
                  <a:gd name="T34" fmla="*/ 0 w 81"/>
                  <a:gd name="T35" fmla="*/ 0 h 55"/>
                  <a:gd name="T36" fmla="*/ 0 w 81"/>
                  <a:gd name="T37" fmla="*/ 0 h 55"/>
                  <a:gd name="T38" fmla="*/ 0 w 81"/>
                  <a:gd name="T39" fmla="*/ 0 h 55"/>
                  <a:gd name="T40" fmla="*/ 0 w 81"/>
                  <a:gd name="T41" fmla="*/ 0 h 55"/>
                  <a:gd name="T42" fmla="*/ 0 w 81"/>
                  <a:gd name="T43" fmla="*/ 0 h 55"/>
                  <a:gd name="T44" fmla="*/ 0 w 81"/>
                  <a:gd name="T45" fmla="*/ 0 h 55"/>
                  <a:gd name="T46" fmla="*/ 0 w 81"/>
                  <a:gd name="T47" fmla="*/ 0 h 55"/>
                  <a:gd name="T48" fmla="*/ 0 w 81"/>
                  <a:gd name="T49" fmla="*/ 0 h 55"/>
                  <a:gd name="T50" fmla="*/ 0 w 81"/>
                  <a:gd name="T51" fmla="*/ 0 h 55"/>
                  <a:gd name="T52" fmla="*/ 0 w 81"/>
                  <a:gd name="T53" fmla="*/ 0 h 55"/>
                  <a:gd name="T54" fmla="*/ 0 w 81"/>
                  <a:gd name="T55" fmla="*/ 0 h 55"/>
                  <a:gd name="T56" fmla="*/ 0 w 81"/>
                  <a:gd name="T57" fmla="*/ 0 h 55"/>
                  <a:gd name="T58" fmla="*/ 0 w 81"/>
                  <a:gd name="T59" fmla="*/ 0 h 55"/>
                  <a:gd name="T60" fmla="*/ 0 w 81"/>
                  <a:gd name="T61" fmla="*/ 0 h 55"/>
                  <a:gd name="T62" fmla="*/ 0 w 81"/>
                  <a:gd name="T63" fmla="*/ 0 h 55"/>
                  <a:gd name="T64" fmla="*/ 0 w 81"/>
                  <a:gd name="T65" fmla="*/ 0 h 55"/>
                  <a:gd name="T66" fmla="*/ 0 w 81"/>
                  <a:gd name="T67" fmla="*/ 0 h 55"/>
                  <a:gd name="T68" fmla="*/ 0 w 81"/>
                  <a:gd name="T69" fmla="*/ 0 h 55"/>
                  <a:gd name="T70" fmla="*/ 0 w 81"/>
                  <a:gd name="T71" fmla="*/ 0 h 55"/>
                  <a:gd name="T72" fmla="*/ 0 w 81"/>
                  <a:gd name="T73" fmla="*/ 0 h 55"/>
                  <a:gd name="T74" fmla="*/ 0 w 81"/>
                  <a:gd name="T75" fmla="*/ 0 h 55"/>
                  <a:gd name="T76" fmla="*/ 0 w 81"/>
                  <a:gd name="T77" fmla="*/ 0 h 55"/>
                  <a:gd name="T78" fmla="*/ 0 w 81"/>
                  <a:gd name="T79" fmla="*/ 0 h 55"/>
                  <a:gd name="T80" fmla="*/ 0 w 81"/>
                  <a:gd name="T81" fmla="*/ 0 h 55"/>
                  <a:gd name="T82" fmla="*/ 1 w 81"/>
                  <a:gd name="T83" fmla="*/ 0 h 55"/>
                  <a:gd name="T84" fmla="*/ 1 w 81"/>
                  <a:gd name="T85" fmla="*/ 0 h 55"/>
                  <a:gd name="T86" fmla="*/ 1 w 81"/>
                  <a:gd name="T87" fmla="*/ 0 h 55"/>
                  <a:gd name="T88" fmla="*/ 1 w 81"/>
                  <a:gd name="T89" fmla="*/ 0 h 55"/>
                  <a:gd name="T90" fmla="*/ 1 w 81"/>
                  <a:gd name="T91" fmla="*/ 0 h 55"/>
                  <a:gd name="T92" fmla="*/ 1 w 81"/>
                  <a:gd name="T93" fmla="*/ 0 h 55"/>
                  <a:gd name="T94" fmla="*/ 1 w 81"/>
                  <a:gd name="T95" fmla="*/ 0 h 55"/>
                  <a:gd name="T96" fmla="*/ 1 w 81"/>
                  <a:gd name="T97" fmla="*/ 0 h 55"/>
                  <a:gd name="T98" fmla="*/ 1 w 81"/>
                  <a:gd name="T99" fmla="*/ 0 h 55"/>
                  <a:gd name="T100" fmla="*/ 1 w 81"/>
                  <a:gd name="T101" fmla="*/ 0 h 55"/>
                  <a:gd name="T102" fmla="*/ 1 w 81"/>
                  <a:gd name="T103" fmla="*/ 0 h 55"/>
                  <a:gd name="T104" fmla="*/ 1 w 81"/>
                  <a:gd name="T105" fmla="*/ 0 h 55"/>
                  <a:gd name="T106" fmla="*/ 0 w 81"/>
                  <a:gd name="T107" fmla="*/ 0 h 55"/>
                  <a:gd name="T108" fmla="*/ 0 w 81"/>
                  <a:gd name="T109" fmla="*/ 0 h 55"/>
                  <a:gd name="T110" fmla="*/ 0 w 81"/>
                  <a:gd name="T111" fmla="*/ 0 h 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1"/>
                  <a:gd name="T169" fmla="*/ 0 h 55"/>
                  <a:gd name="T170" fmla="*/ 81 w 81"/>
                  <a:gd name="T171" fmla="*/ 55 h 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1" h="55">
                    <a:moveTo>
                      <a:pt x="51" y="1"/>
                    </a:move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5"/>
                    </a:lnTo>
                    <a:lnTo>
                      <a:pt x="27" y="9"/>
                    </a:lnTo>
                    <a:lnTo>
                      <a:pt x="22" y="11"/>
                    </a:lnTo>
                    <a:lnTo>
                      <a:pt x="17" y="13"/>
                    </a:lnTo>
                    <a:lnTo>
                      <a:pt x="13" y="16"/>
                    </a:lnTo>
                    <a:lnTo>
                      <a:pt x="7" y="19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3" y="38"/>
                    </a:lnTo>
                    <a:lnTo>
                      <a:pt x="16" y="41"/>
                    </a:lnTo>
                    <a:lnTo>
                      <a:pt x="20" y="43"/>
                    </a:lnTo>
                    <a:lnTo>
                      <a:pt x="23" y="47"/>
                    </a:lnTo>
                    <a:lnTo>
                      <a:pt x="27" y="50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5" y="55"/>
                    </a:lnTo>
                    <a:lnTo>
                      <a:pt x="36" y="55"/>
                    </a:lnTo>
                    <a:lnTo>
                      <a:pt x="38" y="54"/>
                    </a:lnTo>
                    <a:lnTo>
                      <a:pt x="43" y="52"/>
                    </a:lnTo>
                    <a:lnTo>
                      <a:pt x="47" y="48"/>
                    </a:lnTo>
                    <a:lnTo>
                      <a:pt x="53" y="46"/>
                    </a:lnTo>
                    <a:lnTo>
                      <a:pt x="58" y="43"/>
                    </a:lnTo>
                    <a:lnTo>
                      <a:pt x="63" y="41"/>
                    </a:lnTo>
                    <a:lnTo>
                      <a:pt x="68" y="38"/>
                    </a:lnTo>
                    <a:lnTo>
                      <a:pt x="74" y="35"/>
                    </a:lnTo>
                    <a:lnTo>
                      <a:pt x="78" y="33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1" y="28"/>
                    </a:lnTo>
                    <a:lnTo>
                      <a:pt x="80" y="26"/>
                    </a:lnTo>
                    <a:lnTo>
                      <a:pt x="73" y="20"/>
                    </a:lnTo>
                    <a:lnTo>
                      <a:pt x="66" y="13"/>
                    </a:lnTo>
                    <a:lnTo>
                      <a:pt x="58" y="8"/>
                    </a:lnTo>
                    <a:lnTo>
                      <a:pt x="51" y="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4" name="Freeform 366"/>
              <p:cNvSpPr>
                <a:spLocks/>
              </p:cNvSpPr>
              <p:nvPr/>
            </p:nvSpPr>
            <p:spPr bwMode="auto">
              <a:xfrm>
                <a:off x="481" y="688"/>
                <a:ext cx="35" cy="22"/>
              </a:xfrm>
              <a:custGeom>
                <a:avLst/>
                <a:gdLst>
                  <a:gd name="T0" fmla="*/ 1 w 69"/>
                  <a:gd name="T1" fmla="*/ 1 h 44"/>
                  <a:gd name="T2" fmla="*/ 1 w 69"/>
                  <a:gd name="T3" fmla="*/ 1 h 44"/>
                  <a:gd name="T4" fmla="*/ 1 w 69"/>
                  <a:gd name="T5" fmla="*/ 1 h 44"/>
                  <a:gd name="T6" fmla="*/ 1 w 69"/>
                  <a:gd name="T7" fmla="*/ 1 h 44"/>
                  <a:gd name="T8" fmla="*/ 1 w 69"/>
                  <a:gd name="T9" fmla="*/ 1 h 44"/>
                  <a:gd name="T10" fmla="*/ 1 w 69"/>
                  <a:gd name="T11" fmla="*/ 1 h 44"/>
                  <a:gd name="T12" fmla="*/ 1 w 69"/>
                  <a:gd name="T13" fmla="*/ 1 h 44"/>
                  <a:gd name="T14" fmla="*/ 1 w 69"/>
                  <a:gd name="T15" fmla="*/ 1 h 44"/>
                  <a:gd name="T16" fmla="*/ 1 w 69"/>
                  <a:gd name="T17" fmla="*/ 1 h 44"/>
                  <a:gd name="T18" fmla="*/ 1 w 69"/>
                  <a:gd name="T19" fmla="*/ 1 h 44"/>
                  <a:gd name="T20" fmla="*/ 1 w 69"/>
                  <a:gd name="T21" fmla="*/ 1 h 44"/>
                  <a:gd name="T22" fmla="*/ 1 w 69"/>
                  <a:gd name="T23" fmla="*/ 1 h 44"/>
                  <a:gd name="T24" fmla="*/ 0 w 69"/>
                  <a:gd name="T25" fmla="*/ 1 h 44"/>
                  <a:gd name="T26" fmla="*/ 1 w 69"/>
                  <a:gd name="T27" fmla="*/ 1 h 44"/>
                  <a:gd name="T28" fmla="*/ 1 w 69"/>
                  <a:gd name="T29" fmla="*/ 1 h 44"/>
                  <a:gd name="T30" fmla="*/ 1 w 69"/>
                  <a:gd name="T31" fmla="*/ 1 h 44"/>
                  <a:gd name="T32" fmla="*/ 1 w 69"/>
                  <a:gd name="T33" fmla="*/ 1 h 44"/>
                  <a:gd name="T34" fmla="*/ 1 w 69"/>
                  <a:gd name="T35" fmla="*/ 1 h 44"/>
                  <a:gd name="T36" fmla="*/ 1 w 69"/>
                  <a:gd name="T37" fmla="*/ 1 h 44"/>
                  <a:gd name="T38" fmla="*/ 1 w 69"/>
                  <a:gd name="T39" fmla="*/ 1 h 44"/>
                  <a:gd name="T40" fmla="*/ 1 w 69"/>
                  <a:gd name="T41" fmla="*/ 0 h 44"/>
                  <a:gd name="T42" fmla="*/ 1 w 69"/>
                  <a:gd name="T43" fmla="*/ 0 h 44"/>
                  <a:gd name="T44" fmla="*/ 1 w 69"/>
                  <a:gd name="T45" fmla="*/ 0 h 44"/>
                  <a:gd name="T46" fmla="*/ 1 w 69"/>
                  <a:gd name="T47" fmla="*/ 0 h 44"/>
                  <a:gd name="T48" fmla="*/ 1 w 69"/>
                  <a:gd name="T49" fmla="*/ 0 h 44"/>
                  <a:gd name="T50" fmla="*/ 1 w 69"/>
                  <a:gd name="T51" fmla="*/ 1 h 44"/>
                  <a:gd name="T52" fmla="*/ 1 w 69"/>
                  <a:gd name="T53" fmla="*/ 1 h 44"/>
                  <a:gd name="T54" fmla="*/ 1 w 69"/>
                  <a:gd name="T55" fmla="*/ 1 h 44"/>
                  <a:gd name="T56" fmla="*/ 2 w 69"/>
                  <a:gd name="T57" fmla="*/ 1 h 44"/>
                  <a:gd name="T58" fmla="*/ 1 w 69"/>
                  <a:gd name="T59" fmla="*/ 1 h 44"/>
                  <a:gd name="T60" fmla="*/ 1 w 69"/>
                  <a:gd name="T61" fmla="*/ 1 h 44"/>
                  <a:gd name="T62" fmla="*/ 1 w 69"/>
                  <a:gd name="T63" fmla="*/ 1 h 44"/>
                  <a:gd name="T64" fmla="*/ 1 w 69"/>
                  <a:gd name="T65" fmla="*/ 1 h 44"/>
                  <a:gd name="T66" fmla="*/ 1 w 69"/>
                  <a:gd name="T67" fmla="*/ 1 h 44"/>
                  <a:gd name="T68" fmla="*/ 1 w 69"/>
                  <a:gd name="T69" fmla="*/ 1 h 44"/>
                  <a:gd name="T70" fmla="*/ 1 w 69"/>
                  <a:gd name="T71" fmla="*/ 1 h 44"/>
                  <a:gd name="T72" fmla="*/ 1 w 69"/>
                  <a:gd name="T73" fmla="*/ 1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"/>
                  <a:gd name="T112" fmla="*/ 0 h 44"/>
                  <a:gd name="T113" fmla="*/ 69 w 69"/>
                  <a:gd name="T114" fmla="*/ 44 h 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" h="44">
                    <a:moveTo>
                      <a:pt x="30" y="44"/>
                    </a:moveTo>
                    <a:lnTo>
                      <a:pt x="29" y="44"/>
                    </a:lnTo>
                    <a:lnTo>
                      <a:pt x="27" y="44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7" y="35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8" y="11"/>
                    </a:lnTo>
                    <a:lnTo>
                      <a:pt x="23" y="8"/>
                    </a:lnTo>
                    <a:lnTo>
                      <a:pt x="29" y="5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9" y="7"/>
                    </a:lnTo>
                    <a:lnTo>
                      <a:pt x="56" y="13"/>
                    </a:lnTo>
                    <a:lnTo>
                      <a:pt x="63" y="18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60" y="28"/>
                    </a:lnTo>
                    <a:lnTo>
                      <a:pt x="54" y="32"/>
                    </a:lnTo>
                    <a:lnTo>
                      <a:pt x="49" y="34"/>
                    </a:lnTo>
                    <a:lnTo>
                      <a:pt x="45" y="36"/>
                    </a:lnTo>
                    <a:lnTo>
                      <a:pt x="39" y="38"/>
                    </a:lnTo>
                    <a:lnTo>
                      <a:pt x="34" y="42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5" name="Freeform 367"/>
              <p:cNvSpPr>
                <a:spLocks/>
              </p:cNvSpPr>
              <p:nvPr/>
            </p:nvSpPr>
            <p:spPr bwMode="auto">
              <a:xfrm>
                <a:off x="498" y="701"/>
                <a:ext cx="40" cy="27"/>
              </a:xfrm>
              <a:custGeom>
                <a:avLst/>
                <a:gdLst>
                  <a:gd name="T0" fmla="*/ 1 w 81"/>
                  <a:gd name="T1" fmla="*/ 1 h 54"/>
                  <a:gd name="T2" fmla="*/ 0 w 81"/>
                  <a:gd name="T3" fmla="*/ 1 h 54"/>
                  <a:gd name="T4" fmla="*/ 0 w 81"/>
                  <a:gd name="T5" fmla="*/ 1 h 54"/>
                  <a:gd name="T6" fmla="*/ 0 w 81"/>
                  <a:gd name="T7" fmla="*/ 1 h 54"/>
                  <a:gd name="T8" fmla="*/ 0 w 81"/>
                  <a:gd name="T9" fmla="*/ 1 h 54"/>
                  <a:gd name="T10" fmla="*/ 0 w 81"/>
                  <a:gd name="T11" fmla="*/ 0 h 54"/>
                  <a:gd name="T12" fmla="*/ 0 w 81"/>
                  <a:gd name="T13" fmla="*/ 0 h 54"/>
                  <a:gd name="T14" fmla="*/ 0 w 81"/>
                  <a:gd name="T15" fmla="*/ 0 h 54"/>
                  <a:gd name="T16" fmla="*/ 0 w 81"/>
                  <a:gd name="T17" fmla="*/ 1 h 54"/>
                  <a:gd name="T18" fmla="*/ 0 w 81"/>
                  <a:gd name="T19" fmla="*/ 1 h 54"/>
                  <a:gd name="T20" fmla="*/ 0 w 81"/>
                  <a:gd name="T21" fmla="*/ 1 h 54"/>
                  <a:gd name="T22" fmla="*/ 0 w 81"/>
                  <a:gd name="T23" fmla="*/ 1 h 54"/>
                  <a:gd name="T24" fmla="*/ 0 w 81"/>
                  <a:gd name="T25" fmla="*/ 1 h 54"/>
                  <a:gd name="T26" fmla="*/ 0 w 81"/>
                  <a:gd name="T27" fmla="*/ 1 h 54"/>
                  <a:gd name="T28" fmla="*/ 0 w 81"/>
                  <a:gd name="T29" fmla="*/ 1 h 54"/>
                  <a:gd name="T30" fmla="*/ 0 w 81"/>
                  <a:gd name="T31" fmla="*/ 1 h 54"/>
                  <a:gd name="T32" fmla="*/ 0 w 81"/>
                  <a:gd name="T33" fmla="*/ 1 h 54"/>
                  <a:gd name="T34" fmla="*/ 0 w 81"/>
                  <a:gd name="T35" fmla="*/ 1 h 54"/>
                  <a:gd name="T36" fmla="*/ 0 w 81"/>
                  <a:gd name="T37" fmla="*/ 1 h 54"/>
                  <a:gd name="T38" fmla="*/ 0 w 81"/>
                  <a:gd name="T39" fmla="*/ 1 h 54"/>
                  <a:gd name="T40" fmla="*/ 0 w 81"/>
                  <a:gd name="T41" fmla="*/ 1 h 54"/>
                  <a:gd name="T42" fmla="*/ 0 w 81"/>
                  <a:gd name="T43" fmla="*/ 1 h 54"/>
                  <a:gd name="T44" fmla="*/ 0 w 81"/>
                  <a:gd name="T45" fmla="*/ 1 h 54"/>
                  <a:gd name="T46" fmla="*/ 0 w 81"/>
                  <a:gd name="T47" fmla="*/ 1 h 54"/>
                  <a:gd name="T48" fmla="*/ 0 w 81"/>
                  <a:gd name="T49" fmla="*/ 1 h 54"/>
                  <a:gd name="T50" fmla="*/ 0 w 81"/>
                  <a:gd name="T51" fmla="*/ 1 h 54"/>
                  <a:gd name="T52" fmla="*/ 0 w 81"/>
                  <a:gd name="T53" fmla="*/ 1 h 54"/>
                  <a:gd name="T54" fmla="*/ 0 w 81"/>
                  <a:gd name="T55" fmla="*/ 1 h 54"/>
                  <a:gd name="T56" fmla="*/ 0 w 81"/>
                  <a:gd name="T57" fmla="*/ 1 h 54"/>
                  <a:gd name="T58" fmla="*/ 0 w 81"/>
                  <a:gd name="T59" fmla="*/ 1 h 54"/>
                  <a:gd name="T60" fmla="*/ 0 w 81"/>
                  <a:gd name="T61" fmla="*/ 1 h 54"/>
                  <a:gd name="T62" fmla="*/ 0 w 81"/>
                  <a:gd name="T63" fmla="*/ 1 h 54"/>
                  <a:gd name="T64" fmla="*/ 0 w 81"/>
                  <a:gd name="T65" fmla="*/ 1 h 54"/>
                  <a:gd name="T66" fmla="*/ 0 w 81"/>
                  <a:gd name="T67" fmla="*/ 1 h 54"/>
                  <a:gd name="T68" fmla="*/ 0 w 81"/>
                  <a:gd name="T69" fmla="*/ 1 h 54"/>
                  <a:gd name="T70" fmla="*/ 0 w 81"/>
                  <a:gd name="T71" fmla="*/ 1 h 54"/>
                  <a:gd name="T72" fmla="*/ 0 w 81"/>
                  <a:gd name="T73" fmla="*/ 1 h 54"/>
                  <a:gd name="T74" fmla="*/ 0 w 81"/>
                  <a:gd name="T75" fmla="*/ 1 h 54"/>
                  <a:gd name="T76" fmla="*/ 0 w 81"/>
                  <a:gd name="T77" fmla="*/ 1 h 54"/>
                  <a:gd name="T78" fmla="*/ 0 w 81"/>
                  <a:gd name="T79" fmla="*/ 1 h 54"/>
                  <a:gd name="T80" fmla="*/ 0 w 81"/>
                  <a:gd name="T81" fmla="*/ 1 h 54"/>
                  <a:gd name="T82" fmla="*/ 1 w 81"/>
                  <a:gd name="T83" fmla="*/ 1 h 54"/>
                  <a:gd name="T84" fmla="*/ 1 w 81"/>
                  <a:gd name="T85" fmla="*/ 1 h 54"/>
                  <a:gd name="T86" fmla="*/ 1 w 81"/>
                  <a:gd name="T87" fmla="*/ 1 h 54"/>
                  <a:gd name="T88" fmla="*/ 1 w 81"/>
                  <a:gd name="T89" fmla="*/ 1 h 54"/>
                  <a:gd name="T90" fmla="*/ 1 w 81"/>
                  <a:gd name="T91" fmla="*/ 1 h 54"/>
                  <a:gd name="T92" fmla="*/ 1 w 81"/>
                  <a:gd name="T93" fmla="*/ 1 h 54"/>
                  <a:gd name="T94" fmla="*/ 1 w 81"/>
                  <a:gd name="T95" fmla="*/ 1 h 54"/>
                  <a:gd name="T96" fmla="*/ 1 w 81"/>
                  <a:gd name="T97" fmla="*/ 1 h 54"/>
                  <a:gd name="T98" fmla="*/ 1 w 81"/>
                  <a:gd name="T99" fmla="*/ 1 h 54"/>
                  <a:gd name="T100" fmla="*/ 1 w 81"/>
                  <a:gd name="T101" fmla="*/ 1 h 54"/>
                  <a:gd name="T102" fmla="*/ 1 w 81"/>
                  <a:gd name="T103" fmla="*/ 1 h 54"/>
                  <a:gd name="T104" fmla="*/ 1 w 81"/>
                  <a:gd name="T105" fmla="*/ 1 h 54"/>
                  <a:gd name="T106" fmla="*/ 1 w 81"/>
                  <a:gd name="T107" fmla="*/ 1 h 54"/>
                  <a:gd name="T108" fmla="*/ 1 w 81"/>
                  <a:gd name="T109" fmla="*/ 1 h 54"/>
                  <a:gd name="T110" fmla="*/ 1 w 81"/>
                  <a:gd name="T111" fmla="*/ 1 h 54"/>
                  <a:gd name="T112" fmla="*/ 1 w 81"/>
                  <a:gd name="T113" fmla="*/ 1 h 54"/>
                  <a:gd name="T114" fmla="*/ 1 w 81"/>
                  <a:gd name="T115" fmla="*/ 1 h 54"/>
                  <a:gd name="T116" fmla="*/ 1 w 81"/>
                  <a:gd name="T117" fmla="*/ 1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1"/>
                  <a:gd name="T178" fmla="*/ 0 h 54"/>
                  <a:gd name="T179" fmla="*/ 81 w 81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1" h="54">
                    <a:moveTo>
                      <a:pt x="65" y="14"/>
                    </a:moveTo>
                    <a:lnTo>
                      <a:pt x="61" y="10"/>
                    </a:lnTo>
                    <a:lnTo>
                      <a:pt x="58" y="7"/>
                    </a:lnTo>
                    <a:lnTo>
                      <a:pt x="54" y="5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38" y="3"/>
                    </a:lnTo>
                    <a:lnTo>
                      <a:pt x="34" y="6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9" y="13"/>
                    </a:lnTo>
                    <a:lnTo>
                      <a:pt x="13" y="16"/>
                    </a:lnTo>
                    <a:lnTo>
                      <a:pt x="8" y="18"/>
                    </a:lnTo>
                    <a:lnTo>
                      <a:pt x="4" y="21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8" y="34"/>
                    </a:lnTo>
                    <a:lnTo>
                      <a:pt x="16" y="40"/>
                    </a:lnTo>
                    <a:lnTo>
                      <a:pt x="23" y="47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5" y="54"/>
                    </a:lnTo>
                    <a:lnTo>
                      <a:pt x="37" y="54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3" y="46"/>
                    </a:lnTo>
                    <a:lnTo>
                      <a:pt x="59" y="44"/>
                    </a:lnTo>
                    <a:lnTo>
                      <a:pt x="64" y="41"/>
                    </a:lnTo>
                    <a:lnTo>
                      <a:pt x="68" y="38"/>
                    </a:lnTo>
                    <a:lnTo>
                      <a:pt x="74" y="36"/>
                    </a:lnTo>
                    <a:lnTo>
                      <a:pt x="79" y="33"/>
                    </a:lnTo>
                    <a:lnTo>
                      <a:pt x="80" y="32"/>
                    </a:lnTo>
                    <a:lnTo>
                      <a:pt x="80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76" y="23"/>
                    </a:lnTo>
                    <a:lnTo>
                      <a:pt x="73" y="20"/>
                    </a:lnTo>
                    <a:lnTo>
                      <a:pt x="68" y="16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6" name="Freeform 368"/>
              <p:cNvSpPr>
                <a:spLocks/>
              </p:cNvSpPr>
              <p:nvPr/>
            </p:nvSpPr>
            <p:spPr bwMode="auto">
              <a:xfrm>
                <a:off x="501" y="704"/>
                <a:ext cx="35" cy="22"/>
              </a:xfrm>
              <a:custGeom>
                <a:avLst/>
                <a:gdLst>
                  <a:gd name="T0" fmla="*/ 1 w 69"/>
                  <a:gd name="T1" fmla="*/ 1 h 43"/>
                  <a:gd name="T2" fmla="*/ 1 w 69"/>
                  <a:gd name="T3" fmla="*/ 1 h 43"/>
                  <a:gd name="T4" fmla="*/ 1 w 69"/>
                  <a:gd name="T5" fmla="*/ 1 h 43"/>
                  <a:gd name="T6" fmla="*/ 1 w 69"/>
                  <a:gd name="T7" fmla="*/ 1 h 43"/>
                  <a:gd name="T8" fmla="*/ 1 w 69"/>
                  <a:gd name="T9" fmla="*/ 1 h 43"/>
                  <a:gd name="T10" fmla="*/ 1 w 69"/>
                  <a:gd name="T11" fmla="*/ 1 h 43"/>
                  <a:gd name="T12" fmla="*/ 1 w 69"/>
                  <a:gd name="T13" fmla="*/ 1 h 43"/>
                  <a:gd name="T14" fmla="*/ 1 w 69"/>
                  <a:gd name="T15" fmla="*/ 1 h 43"/>
                  <a:gd name="T16" fmla="*/ 0 w 69"/>
                  <a:gd name="T17" fmla="*/ 1 h 43"/>
                  <a:gd name="T18" fmla="*/ 0 w 69"/>
                  <a:gd name="T19" fmla="*/ 1 h 43"/>
                  <a:gd name="T20" fmla="*/ 0 w 69"/>
                  <a:gd name="T21" fmla="*/ 1 h 43"/>
                  <a:gd name="T22" fmla="*/ 0 w 69"/>
                  <a:gd name="T23" fmla="*/ 1 h 43"/>
                  <a:gd name="T24" fmla="*/ 0 w 69"/>
                  <a:gd name="T25" fmla="*/ 1 h 43"/>
                  <a:gd name="T26" fmla="*/ 1 w 69"/>
                  <a:gd name="T27" fmla="*/ 1 h 43"/>
                  <a:gd name="T28" fmla="*/ 1 w 69"/>
                  <a:gd name="T29" fmla="*/ 1 h 43"/>
                  <a:gd name="T30" fmla="*/ 1 w 69"/>
                  <a:gd name="T31" fmla="*/ 1 h 43"/>
                  <a:gd name="T32" fmla="*/ 1 w 69"/>
                  <a:gd name="T33" fmla="*/ 1 h 43"/>
                  <a:gd name="T34" fmla="*/ 1 w 69"/>
                  <a:gd name="T35" fmla="*/ 1 h 43"/>
                  <a:gd name="T36" fmla="*/ 1 w 69"/>
                  <a:gd name="T37" fmla="*/ 1 h 43"/>
                  <a:gd name="T38" fmla="*/ 1 w 69"/>
                  <a:gd name="T39" fmla="*/ 1 h 43"/>
                  <a:gd name="T40" fmla="*/ 1 w 69"/>
                  <a:gd name="T41" fmla="*/ 0 h 43"/>
                  <a:gd name="T42" fmla="*/ 1 w 69"/>
                  <a:gd name="T43" fmla="*/ 0 h 43"/>
                  <a:gd name="T44" fmla="*/ 1 w 69"/>
                  <a:gd name="T45" fmla="*/ 0 h 43"/>
                  <a:gd name="T46" fmla="*/ 1 w 69"/>
                  <a:gd name="T47" fmla="*/ 0 h 43"/>
                  <a:gd name="T48" fmla="*/ 1 w 69"/>
                  <a:gd name="T49" fmla="*/ 0 h 43"/>
                  <a:gd name="T50" fmla="*/ 1 w 69"/>
                  <a:gd name="T51" fmla="*/ 1 h 43"/>
                  <a:gd name="T52" fmla="*/ 1 w 69"/>
                  <a:gd name="T53" fmla="*/ 1 h 43"/>
                  <a:gd name="T54" fmla="*/ 1 w 69"/>
                  <a:gd name="T55" fmla="*/ 1 h 43"/>
                  <a:gd name="T56" fmla="*/ 1 w 69"/>
                  <a:gd name="T57" fmla="*/ 1 h 43"/>
                  <a:gd name="T58" fmla="*/ 1 w 69"/>
                  <a:gd name="T59" fmla="*/ 1 h 43"/>
                  <a:gd name="T60" fmla="*/ 1 w 69"/>
                  <a:gd name="T61" fmla="*/ 1 h 43"/>
                  <a:gd name="T62" fmla="*/ 2 w 69"/>
                  <a:gd name="T63" fmla="*/ 1 h 43"/>
                  <a:gd name="T64" fmla="*/ 2 w 69"/>
                  <a:gd name="T65" fmla="*/ 1 h 43"/>
                  <a:gd name="T66" fmla="*/ 1 w 69"/>
                  <a:gd name="T67" fmla="*/ 1 h 43"/>
                  <a:gd name="T68" fmla="*/ 1 w 69"/>
                  <a:gd name="T69" fmla="*/ 1 h 43"/>
                  <a:gd name="T70" fmla="*/ 1 w 69"/>
                  <a:gd name="T71" fmla="*/ 1 h 43"/>
                  <a:gd name="T72" fmla="*/ 1 w 69"/>
                  <a:gd name="T73" fmla="*/ 1 h 43"/>
                  <a:gd name="T74" fmla="*/ 1 w 69"/>
                  <a:gd name="T75" fmla="*/ 1 h 43"/>
                  <a:gd name="T76" fmla="*/ 1 w 69"/>
                  <a:gd name="T77" fmla="*/ 1 h 43"/>
                  <a:gd name="T78" fmla="*/ 1 w 69"/>
                  <a:gd name="T79" fmla="*/ 1 h 43"/>
                  <a:gd name="T80" fmla="*/ 1 w 69"/>
                  <a:gd name="T81" fmla="*/ 1 h 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43"/>
                  <a:gd name="T125" fmla="*/ 69 w 69"/>
                  <a:gd name="T126" fmla="*/ 43 h 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43">
                    <a:moveTo>
                      <a:pt x="31" y="42"/>
                    </a:move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1" y="37"/>
                    </a:lnTo>
                    <a:lnTo>
                      <a:pt x="14" y="31"/>
                    </a:lnTo>
                    <a:lnTo>
                      <a:pt x="7" y="25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15" y="11"/>
                    </a:lnTo>
                    <a:lnTo>
                      <a:pt x="20" y="9"/>
                    </a:lnTo>
                    <a:lnTo>
                      <a:pt x="24" y="7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59" y="15"/>
                    </a:lnTo>
                    <a:lnTo>
                      <a:pt x="62" y="17"/>
                    </a:lnTo>
                    <a:lnTo>
                      <a:pt x="66" y="20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60" y="27"/>
                    </a:lnTo>
                    <a:lnTo>
                      <a:pt x="55" y="31"/>
                    </a:lnTo>
                    <a:lnTo>
                      <a:pt x="51" y="33"/>
                    </a:lnTo>
                    <a:lnTo>
                      <a:pt x="45" y="35"/>
                    </a:lnTo>
                    <a:lnTo>
                      <a:pt x="40" y="38"/>
                    </a:lnTo>
                    <a:lnTo>
                      <a:pt x="36" y="40"/>
                    </a:ln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7" name="Freeform 369"/>
              <p:cNvSpPr>
                <a:spLocks/>
              </p:cNvSpPr>
              <p:nvPr/>
            </p:nvSpPr>
            <p:spPr bwMode="auto">
              <a:xfrm>
                <a:off x="536" y="716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1"/>
                  <a:gd name="T11" fmla="*/ 1 h 1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8" name="Freeform 370"/>
              <p:cNvSpPr>
                <a:spLocks/>
              </p:cNvSpPr>
              <p:nvPr/>
            </p:nvSpPr>
            <p:spPr bwMode="auto">
              <a:xfrm>
                <a:off x="518" y="717"/>
                <a:ext cx="41" cy="27"/>
              </a:xfrm>
              <a:custGeom>
                <a:avLst/>
                <a:gdLst>
                  <a:gd name="T0" fmla="*/ 1 w 82"/>
                  <a:gd name="T1" fmla="*/ 1 h 54"/>
                  <a:gd name="T2" fmla="*/ 1 w 82"/>
                  <a:gd name="T3" fmla="*/ 0 h 54"/>
                  <a:gd name="T4" fmla="*/ 1 w 82"/>
                  <a:gd name="T5" fmla="*/ 0 h 54"/>
                  <a:gd name="T6" fmla="*/ 1 w 82"/>
                  <a:gd name="T7" fmla="*/ 1 h 54"/>
                  <a:gd name="T8" fmla="*/ 1 w 82"/>
                  <a:gd name="T9" fmla="*/ 1 h 54"/>
                  <a:gd name="T10" fmla="*/ 1 w 82"/>
                  <a:gd name="T11" fmla="*/ 1 h 54"/>
                  <a:gd name="T12" fmla="*/ 1 w 82"/>
                  <a:gd name="T13" fmla="*/ 1 h 54"/>
                  <a:gd name="T14" fmla="*/ 1 w 82"/>
                  <a:gd name="T15" fmla="*/ 1 h 54"/>
                  <a:gd name="T16" fmla="*/ 0 w 82"/>
                  <a:gd name="T17" fmla="*/ 1 h 54"/>
                  <a:gd name="T18" fmla="*/ 0 w 82"/>
                  <a:gd name="T19" fmla="*/ 1 h 54"/>
                  <a:gd name="T20" fmla="*/ 1 w 82"/>
                  <a:gd name="T21" fmla="*/ 1 h 54"/>
                  <a:gd name="T22" fmla="*/ 1 w 82"/>
                  <a:gd name="T23" fmla="*/ 1 h 54"/>
                  <a:gd name="T24" fmla="*/ 1 w 82"/>
                  <a:gd name="T25" fmla="*/ 1 h 54"/>
                  <a:gd name="T26" fmla="*/ 1 w 82"/>
                  <a:gd name="T27" fmla="*/ 1 h 54"/>
                  <a:gd name="T28" fmla="*/ 1 w 82"/>
                  <a:gd name="T29" fmla="*/ 1 h 54"/>
                  <a:gd name="T30" fmla="*/ 1 w 82"/>
                  <a:gd name="T31" fmla="*/ 1 h 54"/>
                  <a:gd name="T32" fmla="*/ 1 w 82"/>
                  <a:gd name="T33" fmla="*/ 1 h 54"/>
                  <a:gd name="T34" fmla="*/ 1 w 82"/>
                  <a:gd name="T35" fmla="*/ 1 h 54"/>
                  <a:gd name="T36" fmla="*/ 1 w 82"/>
                  <a:gd name="T37" fmla="*/ 1 h 54"/>
                  <a:gd name="T38" fmla="*/ 1 w 82"/>
                  <a:gd name="T39" fmla="*/ 1 h 54"/>
                  <a:gd name="T40" fmla="*/ 1 w 82"/>
                  <a:gd name="T41" fmla="*/ 1 h 54"/>
                  <a:gd name="T42" fmla="*/ 1 w 82"/>
                  <a:gd name="T43" fmla="*/ 1 h 54"/>
                  <a:gd name="T44" fmla="*/ 1 w 82"/>
                  <a:gd name="T45" fmla="*/ 1 h 54"/>
                  <a:gd name="T46" fmla="*/ 1 w 82"/>
                  <a:gd name="T47" fmla="*/ 1 h 54"/>
                  <a:gd name="T48" fmla="*/ 1 w 82"/>
                  <a:gd name="T49" fmla="*/ 1 h 54"/>
                  <a:gd name="T50" fmla="*/ 1 w 82"/>
                  <a:gd name="T51" fmla="*/ 1 h 54"/>
                  <a:gd name="T52" fmla="*/ 1 w 82"/>
                  <a:gd name="T53" fmla="*/ 1 h 54"/>
                  <a:gd name="T54" fmla="*/ 1 w 82"/>
                  <a:gd name="T55" fmla="*/ 1 h 54"/>
                  <a:gd name="T56" fmla="*/ 1 w 82"/>
                  <a:gd name="T57" fmla="*/ 1 h 54"/>
                  <a:gd name="T58" fmla="*/ 1 w 82"/>
                  <a:gd name="T59" fmla="*/ 1 h 54"/>
                  <a:gd name="T60" fmla="*/ 1 w 82"/>
                  <a:gd name="T61" fmla="*/ 1 h 54"/>
                  <a:gd name="T62" fmla="*/ 1 w 82"/>
                  <a:gd name="T63" fmla="*/ 1 h 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2"/>
                  <a:gd name="T97" fmla="*/ 0 h 54"/>
                  <a:gd name="T98" fmla="*/ 82 w 82"/>
                  <a:gd name="T99" fmla="*/ 54 h 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2" h="54">
                    <a:moveTo>
                      <a:pt x="51" y="1"/>
                    </a:moveTo>
                    <a:lnTo>
                      <a:pt x="51" y="1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4" y="5"/>
                    </a:lnTo>
                    <a:lnTo>
                      <a:pt x="28" y="8"/>
                    </a:lnTo>
                    <a:lnTo>
                      <a:pt x="23" y="11"/>
                    </a:lnTo>
                    <a:lnTo>
                      <a:pt x="19" y="13"/>
                    </a:lnTo>
                    <a:lnTo>
                      <a:pt x="13" y="15"/>
                    </a:lnTo>
                    <a:lnTo>
                      <a:pt x="8" y="17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10" y="34"/>
                    </a:lnTo>
                    <a:lnTo>
                      <a:pt x="13" y="37"/>
                    </a:lnTo>
                    <a:lnTo>
                      <a:pt x="17" y="41"/>
                    </a:lnTo>
                    <a:lnTo>
                      <a:pt x="20" y="43"/>
                    </a:lnTo>
                    <a:lnTo>
                      <a:pt x="23" y="46"/>
                    </a:lnTo>
                    <a:lnTo>
                      <a:pt x="27" y="50"/>
                    </a:lnTo>
                    <a:lnTo>
                      <a:pt x="30" y="53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49" y="49"/>
                    </a:lnTo>
                    <a:lnTo>
                      <a:pt x="55" y="46"/>
                    </a:lnTo>
                    <a:lnTo>
                      <a:pt x="59" y="44"/>
                    </a:lnTo>
                    <a:lnTo>
                      <a:pt x="64" y="42"/>
                    </a:lnTo>
                    <a:lnTo>
                      <a:pt x="68" y="38"/>
                    </a:lnTo>
                    <a:lnTo>
                      <a:pt x="74" y="36"/>
                    </a:lnTo>
                    <a:lnTo>
                      <a:pt x="79" y="34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2" y="30"/>
                    </a:lnTo>
                    <a:lnTo>
                      <a:pt x="82" y="29"/>
                    </a:lnTo>
                    <a:lnTo>
                      <a:pt x="82" y="28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73" y="20"/>
                    </a:lnTo>
                    <a:lnTo>
                      <a:pt x="66" y="13"/>
                    </a:lnTo>
                    <a:lnTo>
                      <a:pt x="59" y="7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49" name="Freeform 371"/>
              <p:cNvSpPr>
                <a:spLocks/>
              </p:cNvSpPr>
              <p:nvPr/>
            </p:nvSpPr>
            <p:spPr bwMode="auto">
              <a:xfrm>
                <a:off x="521" y="719"/>
                <a:ext cx="35" cy="23"/>
              </a:xfrm>
              <a:custGeom>
                <a:avLst/>
                <a:gdLst>
                  <a:gd name="T0" fmla="*/ 1 w 70"/>
                  <a:gd name="T1" fmla="*/ 1 h 45"/>
                  <a:gd name="T2" fmla="*/ 1 w 70"/>
                  <a:gd name="T3" fmla="*/ 1 h 45"/>
                  <a:gd name="T4" fmla="*/ 1 w 70"/>
                  <a:gd name="T5" fmla="*/ 1 h 45"/>
                  <a:gd name="T6" fmla="*/ 1 w 70"/>
                  <a:gd name="T7" fmla="*/ 1 h 45"/>
                  <a:gd name="T8" fmla="*/ 1 w 70"/>
                  <a:gd name="T9" fmla="*/ 1 h 45"/>
                  <a:gd name="T10" fmla="*/ 1 w 70"/>
                  <a:gd name="T11" fmla="*/ 1 h 45"/>
                  <a:gd name="T12" fmla="*/ 1 w 70"/>
                  <a:gd name="T13" fmla="*/ 1 h 45"/>
                  <a:gd name="T14" fmla="*/ 1 w 70"/>
                  <a:gd name="T15" fmla="*/ 1 h 45"/>
                  <a:gd name="T16" fmla="*/ 1 w 70"/>
                  <a:gd name="T17" fmla="*/ 1 h 45"/>
                  <a:gd name="T18" fmla="*/ 1 w 70"/>
                  <a:gd name="T19" fmla="*/ 1 h 45"/>
                  <a:gd name="T20" fmla="*/ 1 w 70"/>
                  <a:gd name="T21" fmla="*/ 1 h 45"/>
                  <a:gd name="T22" fmla="*/ 1 w 70"/>
                  <a:gd name="T23" fmla="*/ 1 h 45"/>
                  <a:gd name="T24" fmla="*/ 1 w 70"/>
                  <a:gd name="T25" fmla="*/ 1 h 45"/>
                  <a:gd name="T26" fmla="*/ 1 w 70"/>
                  <a:gd name="T27" fmla="*/ 1 h 45"/>
                  <a:gd name="T28" fmla="*/ 1 w 70"/>
                  <a:gd name="T29" fmla="*/ 1 h 45"/>
                  <a:gd name="T30" fmla="*/ 1 w 70"/>
                  <a:gd name="T31" fmla="*/ 1 h 45"/>
                  <a:gd name="T32" fmla="*/ 0 w 70"/>
                  <a:gd name="T33" fmla="*/ 1 h 45"/>
                  <a:gd name="T34" fmla="*/ 1 w 70"/>
                  <a:gd name="T35" fmla="*/ 1 h 45"/>
                  <a:gd name="T36" fmla="*/ 1 w 70"/>
                  <a:gd name="T37" fmla="*/ 1 h 45"/>
                  <a:gd name="T38" fmla="*/ 1 w 70"/>
                  <a:gd name="T39" fmla="*/ 1 h 45"/>
                  <a:gd name="T40" fmla="*/ 1 w 70"/>
                  <a:gd name="T41" fmla="*/ 1 h 45"/>
                  <a:gd name="T42" fmla="*/ 1 w 70"/>
                  <a:gd name="T43" fmla="*/ 1 h 45"/>
                  <a:gd name="T44" fmla="*/ 1 w 70"/>
                  <a:gd name="T45" fmla="*/ 1 h 45"/>
                  <a:gd name="T46" fmla="*/ 1 w 70"/>
                  <a:gd name="T47" fmla="*/ 1 h 45"/>
                  <a:gd name="T48" fmla="*/ 1 w 70"/>
                  <a:gd name="T49" fmla="*/ 0 h 45"/>
                  <a:gd name="T50" fmla="*/ 1 w 70"/>
                  <a:gd name="T51" fmla="*/ 0 h 45"/>
                  <a:gd name="T52" fmla="*/ 1 w 70"/>
                  <a:gd name="T53" fmla="*/ 0 h 45"/>
                  <a:gd name="T54" fmla="*/ 1 w 70"/>
                  <a:gd name="T55" fmla="*/ 0 h 45"/>
                  <a:gd name="T56" fmla="*/ 1 w 70"/>
                  <a:gd name="T57" fmla="*/ 1 h 45"/>
                  <a:gd name="T58" fmla="*/ 1 w 70"/>
                  <a:gd name="T59" fmla="*/ 1 h 45"/>
                  <a:gd name="T60" fmla="*/ 1 w 70"/>
                  <a:gd name="T61" fmla="*/ 1 h 45"/>
                  <a:gd name="T62" fmla="*/ 1 w 70"/>
                  <a:gd name="T63" fmla="*/ 1 h 45"/>
                  <a:gd name="T64" fmla="*/ 1 w 70"/>
                  <a:gd name="T65" fmla="*/ 1 h 45"/>
                  <a:gd name="T66" fmla="*/ 1 w 70"/>
                  <a:gd name="T67" fmla="*/ 1 h 45"/>
                  <a:gd name="T68" fmla="*/ 1 w 70"/>
                  <a:gd name="T69" fmla="*/ 1 h 45"/>
                  <a:gd name="T70" fmla="*/ 1 w 70"/>
                  <a:gd name="T71" fmla="*/ 1 h 45"/>
                  <a:gd name="T72" fmla="*/ 1 w 70"/>
                  <a:gd name="T73" fmla="*/ 1 h 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45"/>
                  <a:gd name="T113" fmla="*/ 70 w 70"/>
                  <a:gd name="T114" fmla="*/ 45 h 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45">
                    <a:moveTo>
                      <a:pt x="51" y="34"/>
                    </a:moveTo>
                    <a:lnTo>
                      <a:pt x="46" y="37"/>
                    </a:lnTo>
                    <a:lnTo>
                      <a:pt x="40" y="39"/>
                    </a:lnTo>
                    <a:lnTo>
                      <a:pt x="36" y="41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17" y="34"/>
                    </a:lnTo>
                    <a:lnTo>
                      <a:pt x="14" y="32"/>
                    </a:lnTo>
                    <a:lnTo>
                      <a:pt x="11" y="29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15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50" y="7"/>
                    </a:lnTo>
                    <a:lnTo>
                      <a:pt x="57" y="12"/>
                    </a:lnTo>
                    <a:lnTo>
                      <a:pt x="63" y="18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0" y="29"/>
                    </a:lnTo>
                    <a:lnTo>
                      <a:pt x="55" y="32"/>
                    </a:lnTo>
                    <a:lnTo>
                      <a:pt x="5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0" name="Freeform 372"/>
              <p:cNvSpPr>
                <a:spLocks/>
              </p:cNvSpPr>
              <p:nvPr/>
            </p:nvSpPr>
            <p:spPr bwMode="auto">
              <a:xfrm>
                <a:off x="556" y="732"/>
                <a:ext cx="0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0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1" name="Freeform 373"/>
              <p:cNvSpPr>
                <a:spLocks/>
              </p:cNvSpPr>
              <p:nvPr/>
            </p:nvSpPr>
            <p:spPr bwMode="auto">
              <a:xfrm>
                <a:off x="537" y="733"/>
                <a:ext cx="41" cy="27"/>
              </a:xfrm>
              <a:custGeom>
                <a:avLst/>
                <a:gdLst>
                  <a:gd name="T0" fmla="*/ 2 w 81"/>
                  <a:gd name="T1" fmla="*/ 0 h 56"/>
                  <a:gd name="T2" fmla="*/ 2 w 81"/>
                  <a:gd name="T3" fmla="*/ 0 h 56"/>
                  <a:gd name="T4" fmla="*/ 1 w 81"/>
                  <a:gd name="T5" fmla="*/ 0 h 56"/>
                  <a:gd name="T6" fmla="*/ 1 w 81"/>
                  <a:gd name="T7" fmla="*/ 0 h 56"/>
                  <a:gd name="T8" fmla="*/ 1 w 81"/>
                  <a:gd name="T9" fmla="*/ 0 h 56"/>
                  <a:gd name="T10" fmla="*/ 1 w 81"/>
                  <a:gd name="T11" fmla="*/ 0 h 56"/>
                  <a:gd name="T12" fmla="*/ 1 w 81"/>
                  <a:gd name="T13" fmla="*/ 0 h 56"/>
                  <a:gd name="T14" fmla="*/ 1 w 81"/>
                  <a:gd name="T15" fmla="*/ 0 h 56"/>
                  <a:gd name="T16" fmla="*/ 1 w 81"/>
                  <a:gd name="T17" fmla="*/ 0 h 56"/>
                  <a:gd name="T18" fmla="*/ 1 w 81"/>
                  <a:gd name="T19" fmla="*/ 0 h 56"/>
                  <a:gd name="T20" fmla="*/ 1 w 81"/>
                  <a:gd name="T21" fmla="*/ 0 h 56"/>
                  <a:gd name="T22" fmla="*/ 1 w 81"/>
                  <a:gd name="T23" fmla="*/ 0 h 56"/>
                  <a:gd name="T24" fmla="*/ 1 w 81"/>
                  <a:gd name="T25" fmla="*/ 0 h 56"/>
                  <a:gd name="T26" fmla="*/ 1 w 81"/>
                  <a:gd name="T27" fmla="*/ 0 h 56"/>
                  <a:gd name="T28" fmla="*/ 1 w 81"/>
                  <a:gd name="T29" fmla="*/ 0 h 56"/>
                  <a:gd name="T30" fmla="*/ 1 w 81"/>
                  <a:gd name="T31" fmla="*/ 0 h 56"/>
                  <a:gd name="T32" fmla="*/ 1 w 81"/>
                  <a:gd name="T33" fmla="*/ 0 h 56"/>
                  <a:gd name="T34" fmla="*/ 1 w 81"/>
                  <a:gd name="T35" fmla="*/ 0 h 56"/>
                  <a:gd name="T36" fmla="*/ 1 w 81"/>
                  <a:gd name="T37" fmla="*/ 0 h 56"/>
                  <a:gd name="T38" fmla="*/ 1 w 81"/>
                  <a:gd name="T39" fmla="*/ 0 h 56"/>
                  <a:gd name="T40" fmla="*/ 0 w 81"/>
                  <a:gd name="T41" fmla="*/ 0 h 56"/>
                  <a:gd name="T42" fmla="*/ 0 w 81"/>
                  <a:gd name="T43" fmla="*/ 0 h 56"/>
                  <a:gd name="T44" fmla="*/ 0 w 81"/>
                  <a:gd name="T45" fmla="*/ 0 h 56"/>
                  <a:gd name="T46" fmla="*/ 0 w 81"/>
                  <a:gd name="T47" fmla="*/ 0 h 56"/>
                  <a:gd name="T48" fmla="*/ 1 w 81"/>
                  <a:gd name="T49" fmla="*/ 0 h 56"/>
                  <a:gd name="T50" fmla="*/ 1 w 81"/>
                  <a:gd name="T51" fmla="*/ 0 h 56"/>
                  <a:gd name="T52" fmla="*/ 1 w 81"/>
                  <a:gd name="T53" fmla="*/ 0 h 56"/>
                  <a:gd name="T54" fmla="*/ 1 w 81"/>
                  <a:gd name="T55" fmla="*/ 0 h 56"/>
                  <a:gd name="T56" fmla="*/ 1 w 81"/>
                  <a:gd name="T57" fmla="*/ 0 h 56"/>
                  <a:gd name="T58" fmla="*/ 1 w 81"/>
                  <a:gd name="T59" fmla="*/ 0 h 56"/>
                  <a:gd name="T60" fmla="*/ 1 w 81"/>
                  <a:gd name="T61" fmla="*/ 0 h 56"/>
                  <a:gd name="T62" fmla="*/ 1 w 81"/>
                  <a:gd name="T63" fmla="*/ 0 h 56"/>
                  <a:gd name="T64" fmla="*/ 1 w 81"/>
                  <a:gd name="T65" fmla="*/ 0 h 56"/>
                  <a:gd name="T66" fmla="*/ 1 w 81"/>
                  <a:gd name="T67" fmla="*/ 0 h 56"/>
                  <a:gd name="T68" fmla="*/ 1 w 81"/>
                  <a:gd name="T69" fmla="*/ 0 h 56"/>
                  <a:gd name="T70" fmla="*/ 1 w 81"/>
                  <a:gd name="T71" fmla="*/ 0 h 56"/>
                  <a:gd name="T72" fmla="*/ 1 w 81"/>
                  <a:gd name="T73" fmla="*/ 0 h 56"/>
                  <a:gd name="T74" fmla="*/ 1 w 81"/>
                  <a:gd name="T75" fmla="*/ 0 h 56"/>
                  <a:gd name="T76" fmla="*/ 1 w 81"/>
                  <a:gd name="T77" fmla="*/ 0 h 56"/>
                  <a:gd name="T78" fmla="*/ 1 w 81"/>
                  <a:gd name="T79" fmla="*/ 0 h 56"/>
                  <a:gd name="T80" fmla="*/ 1 w 81"/>
                  <a:gd name="T81" fmla="*/ 0 h 56"/>
                  <a:gd name="T82" fmla="*/ 1 w 81"/>
                  <a:gd name="T83" fmla="*/ 0 h 56"/>
                  <a:gd name="T84" fmla="*/ 1 w 81"/>
                  <a:gd name="T85" fmla="*/ 0 h 56"/>
                  <a:gd name="T86" fmla="*/ 1 w 81"/>
                  <a:gd name="T87" fmla="*/ 0 h 56"/>
                  <a:gd name="T88" fmla="*/ 2 w 81"/>
                  <a:gd name="T89" fmla="*/ 0 h 56"/>
                  <a:gd name="T90" fmla="*/ 2 w 81"/>
                  <a:gd name="T91" fmla="*/ 0 h 56"/>
                  <a:gd name="T92" fmla="*/ 2 w 81"/>
                  <a:gd name="T93" fmla="*/ 0 h 56"/>
                  <a:gd name="T94" fmla="*/ 2 w 81"/>
                  <a:gd name="T95" fmla="*/ 0 h 56"/>
                  <a:gd name="T96" fmla="*/ 2 w 81"/>
                  <a:gd name="T97" fmla="*/ 0 h 56"/>
                  <a:gd name="T98" fmla="*/ 2 w 81"/>
                  <a:gd name="T99" fmla="*/ 0 h 56"/>
                  <a:gd name="T100" fmla="*/ 2 w 81"/>
                  <a:gd name="T101" fmla="*/ 0 h 56"/>
                  <a:gd name="T102" fmla="*/ 2 w 81"/>
                  <a:gd name="T103" fmla="*/ 0 h 56"/>
                  <a:gd name="T104" fmla="*/ 2 w 81"/>
                  <a:gd name="T105" fmla="*/ 0 h 56"/>
                  <a:gd name="T106" fmla="*/ 2 w 81"/>
                  <a:gd name="T107" fmla="*/ 0 h 56"/>
                  <a:gd name="T108" fmla="*/ 2 w 81"/>
                  <a:gd name="T109" fmla="*/ 0 h 56"/>
                  <a:gd name="T110" fmla="*/ 2 w 81"/>
                  <a:gd name="T111" fmla="*/ 0 h 56"/>
                  <a:gd name="T112" fmla="*/ 2 w 81"/>
                  <a:gd name="T113" fmla="*/ 0 h 56"/>
                  <a:gd name="T114" fmla="*/ 2 w 81"/>
                  <a:gd name="T115" fmla="*/ 0 h 56"/>
                  <a:gd name="T116" fmla="*/ 2 w 81"/>
                  <a:gd name="T117" fmla="*/ 0 h 56"/>
                  <a:gd name="T118" fmla="*/ 2 w 81"/>
                  <a:gd name="T119" fmla="*/ 0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1"/>
                  <a:gd name="T181" fmla="*/ 0 h 56"/>
                  <a:gd name="T182" fmla="*/ 81 w 81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1" h="56">
                    <a:moveTo>
                      <a:pt x="76" y="23"/>
                    </a:moveTo>
                    <a:lnTo>
                      <a:pt x="70" y="18"/>
                    </a:lnTo>
                    <a:lnTo>
                      <a:pt x="63" y="13"/>
                    </a:lnTo>
                    <a:lnTo>
                      <a:pt x="56" y="7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8" y="4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5" y="33"/>
                    </a:lnTo>
                    <a:lnTo>
                      <a:pt x="9" y="35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9" y="44"/>
                    </a:lnTo>
                    <a:lnTo>
                      <a:pt x="23" y="48"/>
                    </a:lnTo>
                    <a:lnTo>
                      <a:pt x="26" y="51"/>
                    </a:lnTo>
                    <a:lnTo>
                      <a:pt x="29" y="54"/>
                    </a:lnTo>
                    <a:lnTo>
                      <a:pt x="31" y="54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6"/>
                    </a:lnTo>
                    <a:lnTo>
                      <a:pt x="39" y="54"/>
                    </a:lnTo>
                    <a:lnTo>
                      <a:pt x="43" y="52"/>
                    </a:lnTo>
                    <a:lnTo>
                      <a:pt x="48" y="50"/>
                    </a:lnTo>
                    <a:lnTo>
                      <a:pt x="54" y="46"/>
                    </a:lnTo>
                    <a:lnTo>
                      <a:pt x="58" y="44"/>
                    </a:lnTo>
                    <a:lnTo>
                      <a:pt x="64" y="42"/>
                    </a:lnTo>
                    <a:lnTo>
                      <a:pt x="69" y="39"/>
                    </a:lnTo>
                    <a:lnTo>
                      <a:pt x="74" y="37"/>
                    </a:lnTo>
                    <a:lnTo>
                      <a:pt x="79" y="35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6" y="2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2" name="Freeform 374"/>
              <p:cNvSpPr>
                <a:spLocks/>
              </p:cNvSpPr>
              <p:nvPr/>
            </p:nvSpPr>
            <p:spPr bwMode="auto">
              <a:xfrm>
                <a:off x="540" y="736"/>
                <a:ext cx="35" cy="21"/>
              </a:xfrm>
              <a:custGeom>
                <a:avLst/>
                <a:gdLst>
                  <a:gd name="T0" fmla="*/ 0 w 71"/>
                  <a:gd name="T1" fmla="*/ 0 h 44"/>
                  <a:gd name="T2" fmla="*/ 0 w 71"/>
                  <a:gd name="T3" fmla="*/ 0 h 44"/>
                  <a:gd name="T4" fmla="*/ 0 w 71"/>
                  <a:gd name="T5" fmla="*/ 0 h 44"/>
                  <a:gd name="T6" fmla="*/ 0 w 71"/>
                  <a:gd name="T7" fmla="*/ 0 h 44"/>
                  <a:gd name="T8" fmla="*/ 0 w 71"/>
                  <a:gd name="T9" fmla="*/ 0 h 44"/>
                  <a:gd name="T10" fmla="*/ 0 w 71"/>
                  <a:gd name="T11" fmla="*/ 0 h 44"/>
                  <a:gd name="T12" fmla="*/ 0 w 71"/>
                  <a:gd name="T13" fmla="*/ 0 h 44"/>
                  <a:gd name="T14" fmla="*/ 0 w 71"/>
                  <a:gd name="T15" fmla="*/ 0 h 44"/>
                  <a:gd name="T16" fmla="*/ 0 w 71"/>
                  <a:gd name="T17" fmla="*/ 0 h 44"/>
                  <a:gd name="T18" fmla="*/ 0 w 71"/>
                  <a:gd name="T19" fmla="*/ 0 h 44"/>
                  <a:gd name="T20" fmla="*/ 0 w 71"/>
                  <a:gd name="T21" fmla="*/ 0 h 44"/>
                  <a:gd name="T22" fmla="*/ 0 w 71"/>
                  <a:gd name="T23" fmla="*/ 0 h 44"/>
                  <a:gd name="T24" fmla="*/ 0 w 71"/>
                  <a:gd name="T25" fmla="*/ 0 h 44"/>
                  <a:gd name="T26" fmla="*/ 0 w 71"/>
                  <a:gd name="T27" fmla="*/ 0 h 44"/>
                  <a:gd name="T28" fmla="*/ 0 w 71"/>
                  <a:gd name="T29" fmla="*/ 0 h 44"/>
                  <a:gd name="T30" fmla="*/ 0 w 71"/>
                  <a:gd name="T31" fmla="*/ 0 h 44"/>
                  <a:gd name="T32" fmla="*/ 0 w 71"/>
                  <a:gd name="T33" fmla="*/ 0 h 44"/>
                  <a:gd name="T34" fmla="*/ 0 w 71"/>
                  <a:gd name="T35" fmla="*/ 0 h 44"/>
                  <a:gd name="T36" fmla="*/ 0 w 71"/>
                  <a:gd name="T37" fmla="*/ 0 h 44"/>
                  <a:gd name="T38" fmla="*/ 0 w 71"/>
                  <a:gd name="T39" fmla="*/ 0 h 44"/>
                  <a:gd name="T40" fmla="*/ 0 w 71"/>
                  <a:gd name="T41" fmla="*/ 0 h 44"/>
                  <a:gd name="T42" fmla="*/ 0 w 71"/>
                  <a:gd name="T43" fmla="*/ 0 h 44"/>
                  <a:gd name="T44" fmla="*/ 0 w 71"/>
                  <a:gd name="T45" fmla="*/ 0 h 44"/>
                  <a:gd name="T46" fmla="*/ 0 w 71"/>
                  <a:gd name="T47" fmla="*/ 0 h 44"/>
                  <a:gd name="T48" fmla="*/ 0 w 71"/>
                  <a:gd name="T49" fmla="*/ 0 h 44"/>
                  <a:gd name="T50" fmla="*/ 0 w 71"/>
                  <a:gd name="T51" fmla="*/ 0 h 44"/>
                  <a:gd name="T52" fmla="*/ 0 w 71"/>
                  <a:gd name="T53" fmla="*/ 0 h 44"/>
                  <a:gd name="T54" fmla="*/ 0 w 71"/>
                  <a:gd name="T55" fmla="*/ 0 h 44"/>
                  <a:gd name="T56" fmla="*/ 1 w 71"/>
                  <a:gd name="T57" fmla="*/ 0 h 44"/>
                  <a:gd name="T58" fmla="*/ 1 w 71"/>
                  <a:gd name="T59" fmla="*/ 0 h 44"/>
                  <a:gd name="T60" fmla="*/ 1 w 71"/>
                  <a:gd name="T61" fmla="*/ 0 h 44"/>
                  <a:gd name="T62" fmla="*/ 0 w 71"/>
                  <a:gd name="T63" fmla="*/ 0 h 44"/>
                  <a:gd name="T64" fmla="*/ 0 w 71"/>
                  <a:gd name="T65" fmla="*/ 0 h 44"/>
                  <a:gd name="T66" fmla="*/ 0 w 71"/>
                  <a:gd name="T67" fmla="*/ 0 h 44"/>
                  <a:gd name="T68" fmla="*/ 0 w 71"/>
                  <a:gd name="T69" fmla="*/ 0 h 44"/>
                  <a:gd name="T70" fmla="*/ 0 w 71"/>
                  <a:gd name="T71" fmla="*/ 0 h 44"/>
                  <a:gd name="T72" fmla="*/ 0 w 71"/>
                  <a:gd name="T73" fmla="*/ 0 h 44"/>
                  <a:gd name="T74" fmla="*/ 0 w 71"/>
                  <a:gd name="T75" fmla="*/ 0 h 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"/>
                  <a:gd name="T115" fmla="*/ 0 h 44"/>
                  <a:gd name="T116" fmla="*/ 71 w 71"/>
                  <a:gd name="T117" fmla="*/ 44 h 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" h="44">
                    <a:moveTo>
                      <a:pt x="31" y="44"/>
                    </a:moveTo>
                    <a:lnTo>
                      <a:pt x="30" y="44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1" y="37"/>
                    </a:lnTo>
                    <a:lnTo>
                      <a:pt x="18" y="35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5" y="17"/>
                    </a:lnTo>
                    <a:lnTo>
                      <a:pt x="11" y="15"/>
                    </a:lnTo>
                    <a:lnTo>
                      <a:pt x="15" y="13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30" y="5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61" y="15"/>
                    </a:lnTo>
                    <a:lnTo>
                      <a:pt x="67" y="21"/>
                    </a:lnTo>
                    <a:lnTo>
                      <a:pt x="71" y="24"/>
                    </a:lnTo>
                    <a:lnTo>
                      <a:pt x="66" y="27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1" y="33"/>
                    </a:lnTo>
                    <a:lnTo>
                      <a:pt x="45" y="36"/>
                    </a:lnTo>
                    <a:lnTo>
                      <a:pt x="41" y="39"/>
                    </a:lnTo>
                    <a:lnTo>
                      <a:pt x="36" y="42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3" name="Freeform 375"/>
              <p:cNvSpPr>
                <a:spLocks/>
              </p:cNvSpPr>
              <p:nvPr/>
            </p:nvSpPr>
            <p:spPr bwMode="auto">
              <a:xfrm>
                <a:off x="557" y="749"/>
                <a:ext cx="41" cy="27"/>
              </a:xfrm>
              <a:custGeom>
                <a:avLst/>
                <a:gdLst>
                  <a:gd name="T0" fmla="*/ 2 w 81"/>
                  <a:gd name="T1" fmla="*/ 0 h 55"/>
                  <a:gd name="T2" fmla="*/ 2 w 81"/>
                  <a:gd name="T3" fmla="*/ 0 h 55"/>
                  <a:gd name="T4" fmla="*/ 2 w 81"/>
                  <a:gd name="T5" fmla="*/ 0 h 55"/>
                  <a:gd name="T6" fmla="*/ 2 w 81"/>
                  <a:gd name="T7" fmla="*/ 0 h 55"/>
                  <a:gd name="T8" fmla="*/ 2 w 81"/>
                  <a:gd name="T9" fmla="*/ 0 h 55"/>
                  <a:gd name="T10" fmla="*/ 2 w 81"/>
                  <a:gd name="T11" fmla="*/ 0 h 55"/>
                  <a:gd name="T12" fmla="*/ 2 w 81"/>
                  <a:gd name="T13" fmla="*/ 0 h 55"/>
                  <a:gd name="T14" fmla="*/ 2 w 81"/>
                  <a:gd name="T15" fmla="*/ 0 h 55"/>
                  <a:gd name="T16" fmla="*/ 2 w 81"/>
                  <a:gd name="T17" fmla="*/ 0 h 55"/>
                  <a:gd name="T18" fmla="*/ 2 w 81"/>
                  <a:gd name="T19" fmla="*/ 0 h 55"/>
                  <a:gd name="T20" fmla="*/ 2 w 81"/>
                  <a:gd name="T21" fmla="*/ 0 h 55"/>
                  <a:gd name="T22" fmla="*/ 1 w 81"/>
                  <a:gd name="T23" fmla="*/ 0 h 55"/>
                  <a:gd name="T24" fmla="*/ 1 w 81"/>
                  <a:gd name="T25" fmla="*/ 0 h 55"/>
                  <a:gd name="T26" fmla="*/ 1 w 81"/>
                  <a:gd name="T27" fmla="*/ 0 h 55"/>
                  <a:gd name="T28" fmla="*/ 1 w 81"/>
                  <a:gd name="T29" fmla="*/ 0 h 55"/>
                  <a:gd name="T30" fmla="*/ 1 w 81"/>
                  <a:gd name="T31" fmla="*/ 0 h 55"/>
                  <a:gd name="T32" fmla="*/ 1 w 81"/>
                  <a:gd name="T33" fmla="*/ 0 h 55"/>
                  <a:gd name="T34" fmla="*/ 1 w 81"/>
                  <a:gd name="T35" fmla="*/ 0 h 55"/>
                  <a:gd name="T36" fmla="*/ 1 w 81"/>
                  <a:gd name="T37" fmla="*/ 0 h 55"/>
                  <a:gd name="T38" fmla="*/ 1 w 81"/>
                  <a:gd name="T39" fmla="*/ 0 h 55"/>
                  <a:gd name="T40" fmla="*/ 1 w 81"/>
                  <a:gd name="T41" fmla="*/ 0 h 55"/>
                  <a:gd name="T42" fmla="*/ 1 w 81"/>
                  <a:gd name="T43" fmla="*/ 0 h 55"/>
                  <a:gd name="T44" fmla="*/ 1 w 81"/>
                  <a:gd name="T45" fmla="*/ 0 h 55"/>
                  <a:gd name="T46" fmla="*/ 1 w 81"/>
                  <a:gd name="T47" fmla="*/ 0 h 55"/>
                  <a:gd name="T48" fmla="*/ 1 w 81"/>
                  <a:gd name="T49" fmla="*/ 0 h 55"/>
                  <a:gd name="T50" fmla="*/ 1 w 81"/>
                  <a:gd name="T51" fmla="*/ 0 h 55"/>
                  <a:gd name="T52" fmla="*/ 1 w 81"/>
                  <a:gd name="T53" fmla="*/ 0 h 55"/>
                  <a:gd name="T54" fmla="*/ 1 w 81"/>
                  <a:gd name="T55" fmla="*/ 0 h 55"/>
                  <a:gd name="T56" fmla="*/ 0 w 81"/>
                  <a:gd name="T57" fmla="*/ 0 h 55"/>
                  <a:gd name="T58" fmla="*/ 0 w 81"/>
                  <a:gd name="T59" fmla="*/ 0 h 55"/>
                  <a:gd name="T60" fmla="*/ 0 w 81"/>
                  <a:gd name="T61" fmla="*/ 0 h 55"/>
                  <a:gd name="T62" fmla="*/ 0 w 81"/>
                  <a:gd name="T63" fmla="*/ 0 h 55"/>
                  <a:gd name="T64" fmla="*/ 0 w 81"/>
                  <a:gd name="T65" fmla="*/ 0 h 55"/>
                  <a:gd name="T66" fmla="*/ 1 w 81"/>
                  <a:gd name="T67" fmla="*/ 0 h 55"/>
                  <a:gd name="T68" fmla="*/ 1 w 81"/>
                  <a:gd name="T69" fmla="*/ 0 h 55"/>
                  <a:gd name="T70" fmla="*/ 1 w 81"/>
                  <a:gd name="T71" fmla="*/ 0 h 55"/>
                  <a:gd name="T72" fmla="*/ 1 w 81"/>
                  <a:gd name="T73" fmla="*/ 0 h 55"/>
                  <a:gd name="T74" fmla="*/ 1 w 81"/>
                  <a:gd name="T75" fmla="*/ 0 h 55"/>
                  <a:gd name="T76" fmla="*/ 1 w 81"/>
                  <a:gd name="T77" fmla="*/ 0 h 55"/>
                  <a:gd name="T78" fmla="*/ 1 w 81"/>
                  <a:gd name="T79" fmla="*/ 0 h 55"/>
                  <a:gd name="T80" fmla="*/ 1 w 81"/>
                  <a:gd name="T81" fmla="*/ 0 h 55"/>
                  <a:gd name="T82" fmla="*/ 1 w 81"/>
                  <a:gd name="T83" fmla="*/ 0 h 55"/>
                  <a:gd name="T84" fmla="*/ 1 w 81"/>
                  <a:gd name="T85" fmla="*/ 0 h 55"/>
                  <a:gd name="T86" fmla="*/ 1 w 81"/>
                  <a:gd name="T87" fmla="*/ 0 h 55"/>
                  <a:gd name="T88" fmla="*/ 1 w 81"/>
                  <a:gd name="T89" fmla="*/ 0 h 55"/>
                  <a:gd name="T90" fmla="*/ 1 w 81"/>
                  <a:gd name="T91" fmla="*/ 0 h 55"/>
                  <a:gd name="T92" fmla="*/ 1 w 81"/>
                  <a:gd name="T93" fmla="*/ 0 h 55"/>
                  <a:gd name="T94" fmla="*/ 1 w 81"/>
                  <a:gd name="T95" fmla="*/ 0 h 55"/>
                  <a:gd name="T96" fmla="*/ 2 w 81"/>
                  <a:gd name="T97" fmla="*/ 0 h 55"/>
                  <a:gd name="T98" fmla="*/ 2 w 81"/>
                  <a:gd name="T99" fmla="*/ 0 h 55"/>
                  <a:gd name="T100" fmla="*/ 2 w 81"/>
                  <a:gd name="T101" fmla="*/ 0 h 55"/>
                  <a:gd name="T102" fmla="*/ 2 w 81"/>
                  <a:gd name="T103" fmla="*/ 0 h 55"/>
                  <a:gd name="T104" fmla="*/ 2 w 81"/>
                  <a:gd name="T105" fmla="*/ 0 h 55"/>
                  <a:gd name="T106" fmla="*/ 2 w 81"/>
                  <a:gd name="T107" fmla="*/ 0 h 55"/>
                  <a:gd name="T108" fmla="*/ 2 w 81"/>
                  <a:gd name="T109" fmla="*/ 0 h 55"/>
                  <a:gd name="T110" fmla="*/ 2 w 81"/>
                  <a:gd name="T111" fmla="*/ 0 h 55"/>
                  <a:gd name="T112" fmla="*/ 2 w 81"/>
                  <a:gd name="T113" fmla="*/ 0 h 55"/>
                  <a:gd name="T114" fmla="*/ 2 w 81"/>
                  <a:gd name="T115" fmla="*/ 0 h 55"/>
                  <a:gd name="T116" fmla="*/ 2 w 81"/>
                  <a:gd name="T117" fmla="*/ 0 h 55"/>
                  <a:gd name="T118" fmla="*/ 2 w 81"/>
                  <a:gd name="T119" fmla="*/ 0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1"/>
                  <a:gd name="T181" fmla="*/ 0 h 55"/>
                  <a:gd name="T182" fmla="*/ 81 w 81"/>
                  <a:gd name="T183" fmla="*/ 55 h 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1" h="55">
                    <a:moveTo>
                      <a:pt x="81" y="30"/>
                    </a:moveTo>
                    <a:lnTo>
                      <a:pt x="81" y="28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0" y="25"/>
                    </a:lnTo>
                    <a:lnTo>
                      <a:pt x="77" y="23"/>
                    </a:lnTo>
                    <a:lnTo>
                      <a:pt x="73" y="19"/>
                    </a:lnTo>
                    <a:lnTo>
                      <a:pt x="69" y="16"/>
                    </a:lnTo>
                    <a:lnTo>
                      <a:pt x="65" y="13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5" y="3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0" y="6"/>
                    </a:lnTo>
                    <a:lnTo>
                      <a:pt x="23" y="10"/>
                    </a:lnTo>
                    <a:lnTo>
                      <a:pt x="16" y="13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3" y="31"/>
                    </a:lnTo>
                    <a:lnTo>
                      <a:pt x="9" y="34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31" y="53"/>
                    </a:lnTo>
                    <a:lnTo>
                      <a:pt x="30" y="51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7" y="55"/>
                    </a:lnTo>
                    <a:lnTo>
                      <a:pt x="39" y="54"/>
                    </a:lnTo>
                    <a:lnTo>
                      <a:pt x="42" y="53"/>
                    </a:lnTo>
                    <a:lnTo>
                      <a:pt x="49" y="48"/>
                    </a:lnTo>
                    <a:lnTo>
                      <a:pt x="55" y="45"/>
                    </a:lnTo>
                    <a:lnTo>
                      <a:pt x="58" y="4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1" y="3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4" name="Freeform 376"/>
              <p:cNvSpPr>
                <a:spLocks/>
              </p:cNvSpPr>
              <p:nvPr/>
            </p:nvSpPr>
            <p:spPr bwMode="auto">
              <a:xfrm>
                <a:off x="560" y="751"/>
                <a:ext cx="35" cy="23"/>
              </a:xfrm>
              <a:custGeom>
                <a:avLst/>
                <a:gdLst>
                  <a:gd name="T0" fmla="*/ 0 w 71"/>
                  <a:gd name="T1" fmla="*/ 1 h 45"/>
                  <a:gd name="T2" fmla="*/ 0 w 71"/>
                  <a:gd name="T3" fmla="*/ 1 h 45"/>
                  <a:gd name="T4" fmla="*/ 0 w 71"/>
                  <a:gd name="T5" fmla="*/ 1 h 45"/>
                  <a:gd name="T6" fmla="*/ 0 w 71"/>
                  <a:gd name="T7" fmla="*/ 1 h 45"/>
                  <a:gd name="T8" fmla="*/ 0 w 71"/>
                  <a:gd name="T9" fmla="*/ 1 h 45"/>
                  <a:gd name="T10" fmla="*/ 0 w 71"/>
                  <a:gd name="T11" fmla="*/ 1 h 45"/>
                  <a:gd name="T12" fmla="*/ 0 w 71"/>
                  <a:gd name="T13" fmla="*/ 1 h 45"/>
                  <a:gd name="T14" fmla="*/ 0 w 71"/>
                  <a:gd name="T15" fmla="*/ 1 h 45"/>
                  <a:gd name="T16" fmla="*/ 0 w 71"/>
                  <a:gd name="T17" fmla="*/ 1 h 45"/>
                  <a:gd name="T18" fmla="*/ 0 w 71"/>
                  <a:gd name="T19" fmla="*/ 1 h 45"/>
                  <a:gd name="T20" fmla="*/ 0 w 71"/>
                  <a:gd name="T21" fmla="*/ 1 h 45"/>
                  <a:gd name="T22" fmla="*/ 0 w 71"/>
                  <a:gd name="T23" fmla="*/ 1 h 45"/>
                  <a:gd name="T24" fmla="*/ 0 w 71"/>
                  <a:gd name="T25" fmla="*/ 1 h 45"/>
                  <a:gd name="T26" fmla="*/ 0 w 71"/>
                  <a:gd name="T27" fmla="*/ 1 h 45"/>
                  <a:gd name="T28" fmla="*/ 0 w 71"/>
                  <a:gd name="T29" fmla="*/ 1 h 45"/>
                  <a:gd name="T30" fmla="*/ 0 w 71"/>
                  <a:gd name="T31" fmla="*/ 1 h 45"/>
                  <a:gd name="T32" fmla="*/ 0 w 71"/>
                  <a:gd name="T33" fmla="*/ 1 h 45"/>
                  <a:gd name="T34" fmla="*/ 0 w 71"/>
                  <a:gd name="T35" fmla="*/ 1 h 45"/>
                  <a:gd name="T36" fmla="*/ 0 w 71"/>
                  <a:gd name="T37" fmla="*/ 0 h 45"/>
                  <a:gd name="T38" fmla="*/ 0 w 71"/>
                  <a:gd name="T39" fmla="*/ 0 h 45"/>
                  <a:gd name="T40" fmla="*/ 0 w 71"/>
                  <a:gd name="T41" fmla="*/ 0 h 45"/>
                  <a:gd name="T42" fmla="*/ 0 w 71"/>
                  <a:gd name="T43" fmla="*/ 1 h 45"/>
                  <a:gd name="T44" fmla="*/ 0 w 71"/>
                  <a:gd name="T45" fmla="*/ 1 h 45"/>
                  <a:gd name="T46" fmla="*/ 0 w 71"/>
                  <a:gd name="T47" fmla="*/ 1 h 45"/>
                  <a:gd name="T48" fmla="*/ 0 w 71"/>
                  <a:gd name="T49" fmla="*/ 1 h 45"/>
                  <a:gd name="T50" fmla="*/ 0 w 71"/>
                  <a:gd name="T51" fmla="*/ 1 h 45"/>
                  <a:gd name="T52" fmla="*/ 0 w 71"/>
                  <a:gd name="T53" fmla="*/ 1 h 45"/>
                  <a:gd name="T54" fmla="*/ 1 w 71"/>
                  <a:gd name="T55" fmla="*/ 1 h 45"/>
                  <a:gd name="T56" fmla="*/ 1 w 71"/>
                  <a:gd name="T57" fmla="*/ 1 h 45"/>
                  <a:gd name="T58" fmla="*/ 1 w 71"/>
                  <a:gd name="T59" fmla="*/ 1 h 45"/>
                  <a:gd name="T60" fmla="*/ 0 w 71"/>
                  <a:gd name="T61" fmla="*/ 1 h 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1"/>
                  <a:gd name="T94" fmla="*/ 0 h 45"/>
                  <a:gd name="T95" fmla="*/ 71 w 71"/>
                  <a:gd name="T96" fmla="*/ 45 h 4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1" h="45">
                    <a:moveTo>
                      <a:pt x="51" y="35"/>
                    </a:moveTo>
                    <a:lnTo>
                      <a:pt x="32" y="45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14" y="32"/>
                    </a:lnTo>
                    <a:lnTo>
                      <a:pt x="0" y="21"/>
                    </a:lnTo>
                    <a:lnTo>
                      <a:pt x="4" y="20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20" y="11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7" y="4"/>
                    </a:lnTo>
                    <a:lnTo>
                      <a:pt x="50" y="7"/>
                    </a:lnTo>
                    <a:lnTo>
                      <a:pt x="53" y="11"/>
                    </a:lnTo>
                    <a:lnTo>
                      <a:pt x="57" y="13"/>
                    </a:lnTo>
                    <a:lnTo>
                      <a:pt x="60" y="15"/>
                    </a:lnTo>
                    <a:lnTo>
                      <a:pt x="64" y="19"/>
                    </a:lnTo>
                    <a:lnTo>
                      <a:pt x="67" y="22"/>
                    </a:lnTo>
                    <a:lnTo>
                      <a:pt x="71" y="24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5" name="Freeform 377"/>
              <p:cNvSpPr>
                <a:spLocks/>
              </p:cNvSpPr>
              <p:nvPr/>
            </p:nvSpPr>
            <p:spPr bwMode="auto">
              <a:xfrm>
                <a:off x="576" y="764"/>
                <a:ext cx="140" cy="108"/>
              </a:xfrm>
              <a:custGeom>
                <a:avLst/>
                <a:gdLst>
                  <a:gd name="T0" fmla="*/ 3 w 280"/>
                  <a:gd name="T1" fmla="*/ 3 h 215"/>
                  <a:gd name="T2" fmla="*/ 3 w 280"/>
                  <a:gd name="T3" fmla="*/ 3 h 215"/>
                  <a:gd name="T4" fmla="*/ 3 w 280"/>
                  <a:gd name="T5" fmla="*/ 3 h 215"/>
                  <a:gd name="T6" fmla="*/ 3 w 280"/>
                  <a:gd name="T7" fmla="*/ 3 h 215"/>
                  <a:gd name="T8" fmla="*/ 3 w 280"/>
                  <a:gd name="T9" fmla="*/ 3 h 215"/>
                  <a:gd name="T10" fmla="*/ 3 w 280"/>
                  <a:gd name="T11" fmla="*/ 2 h 215"/>
                  <a:gd name="T12" fmla="*/ 3 w 280"/>
                  <a:gd name="T13" fmla="*/ 2 h 215"/>
                  <a:gd name="T14" fmla="*/ 2 w 280"/>
                  <a:gd name="T15" fmla="*/ 2 h 215"/>
                  <a:gd name="T16" fmla="*/ 2 w 280"/>
                  <a:gd name="T17" fmla="*/ 2 h 215"/>
                  <a:gd name="T18" fmla="*/ 2 w 280"/>
                  <a:gd name="T19" fmla="*/ 2 h 215"/>
                  <a:gd name="T20" fmla="*/ 2 w 280"/>
                  <a:gd name="T21" fmla="*/ 2 h 215"/>
                  <a:gd name="T22" fmla="*/ 2 w 280"/>
                  <a:gd name="T23" fmla="*/ 2 h 215"/>
                  <a:gd name="T24" fmla="*/ 2 w 280"/>
                  <a:gd name="T25" fmla="*/ 1 h 215"/>
                  <a:gd name="T26" fmla="*/ 1 w 280"/>
                  <a:gd name="T27" fmla="*/ 1 h 215"/>
                  <a:gd name="T28" fmla="*/ 1 w 280"/>
                  <a:gd name="T29" fmla="*/ 2 h 215"/>
                  <a:gd name="T30" fmla="*/ 1 w 280"/>
                  <a:gd name="T31" fmla="*/ 1 h 215"/>
                  <a:gd name="T32" fmla="*/ 1 w 280"/>
                  <a:gd name="T33" fmla="*/ 1 h 215"/>
                  <a:gd name="T34" fmla="*/ 1 w 280"/>
                  <a:gd name="T35" fmla="*/ 1 h 215"/>
                  <a:gd name="T36" fmla="*/ 1 w 280"/>
                  <a:gd name="T37" fmla="*/ 1 h 215"/>
                  <a:gd name="T38" fmla="*/ 1 w 280"/>
                  <a:gd name="T39" fmla="*/ 1 h 215"/>
                  <a:gd name="T40" fmla="*/ 1 w 280"/>
                  <a:gd name="T41" fmla="*/ 1 h 215"/>
                  <a:gd name="T42" fmla="*/ 1 w 280"/>
                  <a:gd name="T43" fmla="*/ 1 h 215"/>
                  <a:gd name="T44" fmla="*/ 1 w 280"/>
                  <a:gd name="T45" fmla="*/ 1 h 215"/>
                  <a:gd name="T46" fmla="*/ 1 w 280"/>
                  <a:gd name="T47" fmla="*/ 1 h 215"/>
                  <a:gd name="T48" fmla="*/ 1 w 280"/>
                  <a:gd name="T49" fmla="*/ 1 h 215"/>
                  <a:gd name="T50" fmla="*/ 1 w 280"/>
                  <a:gd name="T51" fmla="*/ 0 h 215"/>
                  <a:gd name="T52" fmla="*/ 1 w 280"/>
                  <a:gd name="T53" fmla="*/ 1 h 215"/>
                  <a:gd name="T54" fmla="*/ 1 w 280"/>
                  <a:gd name="T55" fmla="*/ 1 h 215"/>
                  <a:gd name="T56" fmla="*/ 1 w 280"/>
                  <a:gd name="T57" fmla="*/ 1 h 215"/>
                  <a:gd name="T58" fmla="*/ 1 w 280"/>
                  <a:gd name="T59" fmla="*/ 1 h 215"/>
                  <a:gd name="T60" fmla="*/ 1 w 280"/>
                  <a:gd name="T61" fmla="*/ 1 h 215"/>
                  <a:gd name="T62" fmla="*/ 1 w 280"/>
                  <a:gd name="T63" fmla="*/ 1 h 215"/>
                  <a:gd name="T64" fmla="*/ 1 w 280"/>
                  <a:gd name="T65" fmla="*/ 1 h 215"/>
                  <a:gd name="T66" fmla="*/ 1 w 280"/>
                  <a:gd name="T67" fmla="*/ 1 h 215"/>
                  <a:gd name="T68" fmla="*/ 1 w 280"/>
                  <a:gd name="T69" fmla="*/ 2 h 215"/>
                  <a:gd name="T70" fmla="*/ 1 w 280"/>
                  <a:gd name="T71" fmla="*/ 2 h 215"/>
                  <a:gd name="T72" fmla="*/ 1 w 280"/>
                  <a:gd name="T73" fmla="*/ 2 h 215"/>
                  <a:gd name="T74" fmla="*/ 1 w 280"/>
                  <a:gd name="T75" fmla="*/ 2 h 215"/>
                  <a:gd name="T76" fmla="*/ 1 w 280"/>
                  <a:gd name="T77" fmla="*/ 2 h 215"/>
                  <a:gd name="T78" fmla="*/ 1 w 280"/>
                  <a:gd name="T79" fmla="*/ 2 h 215"/>
                  <a:gd name="T80" fmla="*/ 1 w 280"/>
                  <a:gd name="T81" fmla="*/ 2 h 215"/>
                  <a:gd name="T82" fmla="*/ 2 w 280"/>
                  <a:gd name="T83" fmla="*/ 2 h 215"/>
                  <a:gd name="T84" fmla="*/ 1 w 280"/>
                  <a:gd name="T85" fmla="*/ 2 h 215"/>
                  <a:gd name="T86" fmla="*/ 1 w 280"/>
                  <a:gd name="T87" fmla="*/ 2 h 215"/>
                  <a:gd name="T88" fmla="*/ 2 w 280"/>
                  <a:gd name="T89" fmla="*/ 3 h 215"/>
                  <a:gd name="T90" fmla="*/ 2 w 280"/>
                  <a:gd name="T91" fmla="*/ 3 h 215"/>
                  <a:gd name="T92" fmla="*/ 2 w 280"/>
                  <a:gd name="T93" fmla="*/ 3 h 215"/>
                  <a:gd name="T94" fmla="*/ 2 w 280"/>
                  <a:gd name="T95" fmla="*/ 3 h 215"/>
                  <a:gd name="T96" fmla="*/ 2 w 280"/>
                  <a:gd name="T97" fmla="*/ 3 h 215"/>
                  <a:gd name="T98" fmla="*/ 2 w 280"/>
                  <a:gd name="T99" fmla="*/ 3 h 215"/>
                  <a:gd name="T100" fmla="*/ 2 w 280"/>
                  <a:gd name="T101" fmla="*/ 3 h 215"/>
                  <a:gd name="T102" fmla="*/ 3 w 280"/>
                  <a:gd name="T103" fmla="*/ 3 h 215"/>
                  <a:gd name="T104" fmla="*/ 3 w 280"/>
                  <a:gd name="T105" fmla="*/ 3 h 215"/>
                  <a:gd name="T106" fmla="*/ 3 w 280"/>
                  <a:gd name="T107" fmla="*/ 3 h 215"/>
                  <a:gd name="T108" fmla="*/ 3 w 280"/>
                  <a:gd name="T109" fmla="*/ 4 h 215"/>
                  <a:gd name="T110" fmla="*/ 3 w 280"/>
                  <a:gd name="T111" fmla="*/ 4 h 215"/>
                  <a:gd name="T112" fmla="*/ 4 w 280"/>
                  <a:gd name="T113" fmla="*/ 4 h 215"/>
                  <a:gd name="T114" fmla="*/ 4 w 280"/>
                  <a:gd name="T115" fmla="*/ 3 h 2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0"/>
                  <a:gd name="T175" fmla="*/ 0 h 215"/>
                  <a:gd name="T176" fmla="*/ 280 w 280"/>
                  <a:gd name="T177" fmla="*/ 215 h 2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0" h="215">
                    <a:moveTo>
                      <a:pt x="276" y="185"/>
                    </a:moveTo>
                    <a:lnTo>
                      <a:pt x="277" y="185"/>
                    </a:lnTo>
                    <a:lnTo>
                      <a:pt x="269" y="178"/>
                    </a:lnTo>
                    <a:lnTo>
                      <a:pt x="262" y="173"/>
                    </a:lnTo>
                    <a:lnTo>
                      <a:pt x="254" y="166"/>
                    </a:lnTo>
                    <a:lnTo>
                      <a:pt x="247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2" y="159"/>
                    </a:lnTo>
                    <a:lnTo>
                      <a:pt x="239" y="159"/>
                    </a:lnTo>
                    <a:lnTo>
                      <a:pt x="239" y="158"/>
                    </a:lnTo>
                    <a:lnTo>
                      <a:pt x="239" y="156"/>
                    </a:lnTo>
                    <a:lnTo>
                      <a:pt x="239" y="155"/>
                    </a:lnTo>
                    <a:lnTo>
                      <a:pt x="239" y="154"/>
                    </a:lnTo>
                    <a:lnTo>
                      <a:pt x="238" y="154"/>
                    </a:lnTo>
                    <a:lnTo>
                      <a:pt x="236" y="152"/>
                    </a:lnTo>
                    <a:lnTo>
                      <a:pt x="231" y="147"/>
                    </a:lnTo>
                    <a:lnTo>
                      <a:pt x="226" y="144"/>
                    </a:lnTo>
                    <a:lnTo>
                      <a:pt x="223" y="141"/>
                    </a:lnTo>
                    <a:lnTo>
                      <a:pt x="208" y="129"/>
                    </a:lnTo>
                    <a:lnTo>
                      <a:pt x="206" y="128"/>
                    </a:lnTo>
                    <a:lnTo>
                      <a:pt x="205" y="126"/>
                    </a:lnTo>
                    <a:lnTo>
                      <a:pt x="203" y="126"/>
                    </a:lnTo>
                    <a:lnTo>
                      <a:pt x="200" y="128"/>
                    </a:lnTo>
                    <a:lnTo>
                      <a:pt x="199" y="128"/>
                    </a:lnTo>
                    <a:lnTo>
                      <a:pt x="199" y="129"/>
                    </a:lnTo>
                    <a:lnTo>
                      <a:pt x="198" y="129"/>
                    </a:lnTo>
                    <a:lnTo>
                      <a:pt x="199" y="128"/>
                    </a:lnTo>
                    <a:lnTo>
                      <a:pt x="200" y="125"/>
                    </a:lnTo>
                    <a:lnTo>
                      <a:pt x="200" y="124"/>
                    </a:lnTo>
                    <a:lnTo>
                      <a:pt x="199" y="122"/>
                    </a:lnTo>
                    <a:lnTo>
                      <a:pt x="198" y="122"/>
                    </a:lnTo>
                    <a:lnTo>
                      <a:pt x="184" y="109"/>
                    </a:lnTo>
                    <a:lnTo>
                      <a:pt x="169" y="98"/>
                    </a:lnTo>
                    <a:lnTo>
                      <a:pt x="167" y="95"/>
                    </a:lnTo>
                    <a:lnTo>
                      <a:pt x="165" y="95"/>
                    </a:lnTo>
                    <a:lnTo>
                      <a:pt x="162" y="95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60" y="95"/>
                    </a:lnTo>
                    <a:lnTo>
                      <a:pt x="160" y="94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1" y="92"/>
                    </a:lnTo>
                    <a:lnTo>
                      <a:pt x="160" y="91"/>
                    </a:lnTo>
                    <a:lnTo>
                      <a:pt x="159" y="91"/>
                    </a:lnTo>
                    <a:lnTo>
                      <a:pt x="158" y="90"/>
                    </a:lnTo>
                    <a:lnTo>
                      <a:pt x="159" y="91"/>
                    </a:lnTo>
                    <a:lnTo>
                      <a:pt x="152" y="84"/>
                    </a:lnTo>
                    <a:lnTo>
                      <a:pt x="144" y="77"/>
                    </a:lnTo>
                    <a:lnTo>
                      <a:pt x="137" y="71"/>
                    </a:lnTo>
                    <a:lnTo>
                      <a:pt x="129" y="65"/>
                    </a:lnTo>
                    <a:lnTo>
                      <a:pt x="129" y="64"/>
                    </a:lnTo>
                    <a:lnTo>
                      <a:pt x="128" y="64"/>
                    </a:lnTo>
                    <a:lnTo>
                      <a:pt x="127" y="63"/>
                    </a:lnTo>
                    <a:lnTo>
                      <a:pt x="125" y="63"/>
                    </a:lnTo>
                    <a:lnTo>
                      <a:pt x="124" y="63"/>
                    </a:lnTo>
                    <a:lnTo>
                      <a:pt x="123" y="64"/>
                    </a:lnTo>
                    <a:lnTo>
                      <a:pt x="122" y="64"/>
                    </a:lnTo>
                    <a:lnTo>
                      <a:pt x="121" y="65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18" y="65"/>
                    </a:lnTo>
                    <a:lnTo>
                      <a:pt x="120" y="65"/>
                    </a:lnTo>
                    <a:lnTo>
                      <a:pt x="120" y="64"/>
                    </a:lnTo>
                    <a:lnTo>
                      <a:pt x="121" y="63"/>
                    </a:lnTo>
                    <a:lnTo>
                      <a:pt x="121" y="62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0" y="58"/>
                    </a:lnTo>
                    <a:lnTo>
                      <a:pt x="118" y="57"/>
                    </a:lnTo>
                    <a:lnTo>
                      <a:pt x="117" y="56"/>
                    </a:lnTo>
                    <a:lnTo>
                      <a:pt x="110" y="50"/>
                    </a:lnTo>
                    <a:lnTo>
                      <a:pt x="104" y="45"/>
                    </a:lnTo>
                    <a:lnTo>
                      <a:pt x="97" y="39"/>
                    </a:lnTo>
                    <a:lnTo>
                      <a:pt x="91" y="33"/>
                    </a:lnTo>
                    <a:lnTo>
                      <a:pt x="89" y="32"/>
                    </a:lnTo>
                    <a:lnTo>
                      <a:pt x="87" y="32"/>
                    </a:lnTo>
                    <a:lnTo>
                      <a:pt x="85" y="32"/>
                    </a:lnTo>
                    <a:lnTo>
                      <a:pt x="83" y="33"/>
                    </a:lnTo>
                    <a:lnTo>
                      <a:pt x="78" y="34"/>
                    </a:lnTo>
                    <a:lnTo>
                      <a:pt x="75" y="37"/>
                    </a:lnTo>
                    <a:lnTo>
                      <a:pt x="71" y="38"/>
                    </a:lnTo>
                    <a:lnTo>
                      <a:pt x="68" y="40"/>
                    </a:lnTo>
                    <a:lnTo>
                      <a:pt x="79" y="34"/>
                    </a:lnTo>
                    <a:lnTo>
                      <a:pt x="80" y="33"/>
                    </a:lnTo>
                    <a:lnTo>
                      <a:pt x="80" y="32"/>
                    </a:lnTo>
                    <a:lnTo>
                      <a:pt x="82" y="31"/>
                    </a:lnTo>
                    <a:lnTo>
                      <a:pt x="82" y="30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0" y="26"/>
                    </a:lnTo>
                    <a:lnTo>
                      <a:pt x="66" y="14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3" y="5"/>
                    </a:lnTo>
                    <a:lnTo>
                      <a:pt x="26" y="10"/>
                    </a:lnTo>
                    <a:lnTo>
                      <a:pt x="23" y="11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1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6" y="41"/>
                    </a:lnTo>
                    <a:lnTo>
                      <a:pt x="19" y="45"/>
                    </a:lnTo>
                    <a:lnTo>
                      <a:pt x="24" y="47"/>
                    </a:lnTo>
                    <a:lnTo>
                      <a:pt x="28" y="50"/>
                    </a:lnTo>
                    <a:lnTo>
                      <a:pt x="31" y="54"/>
                    </a:lnTo>
                    <a:lnTo>
                      <a:pt x="33" y="55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1" y="61"/>
                    </a:lnTo>
                    <a:lnTo>
                      <a:pt x="48" y="67"/>
                    </a:lnTo>
                    <a:lnTo>
                      <a:pt x="55" y="73"/>
                    </a:lnTo>
                    <a:lnTo>
                      <a:pt x="62" y="79"/>
                    </a:lnTo>
                    <a:lnTo>
                      <a:pt x="70" y="85"/>
                    </a:lnTo>
                    <a:lnTo>
                      <a:pt x="70" y="86"/>
                    </a:lnTo>
                    <a:lnTo>
                      <a:pt x="72" y="87"/>
                    </a:lnTo>
                    <a:lnTo>
                      <a:pt x="75" y="87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8" y="87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79" y="90"/>
                    </a:lnTo>
                    <a:lnTo>
                      <a:pt x="79" y="91"/>
                    </a:lnTo>
                    <a:lnTo>
                      <a:pt x="79" y="92"/>
                    </a:lnTo>
                    <a:lnTo>
                      <a:pt x="84" y="95"/>
                    </a:lnTo>
                    <a:lnTo>
                      <a:pt x="87" y="99"/>
                    </a:lnTo>
                    <a:lnTo>
                      <a:pt x="91" y="102"/>
                    </a:lnTo>
                    <a:lnTo>
                      <a:pt x="94" y="105"/>
                    </a:lnTo>
                    <a:lnTo>
                      <a:pt x="98" y="108"/>
                    </a:lnTo>
                    <a:lnTo>
                      <a:pt x="101" y="110"/>
                    </a:lnTo>
                    <a:lnTo>
                      <a:pt x="105" y="114"/>
                    </a:lnTo>
                    <a:lnTo>
                      <a:pt x="108" y="117"/>
                    </a:lnTo>
                    <a:lnTo>
                      <a:pt x="110" y="118"/>
                    </a:lnTo>
                    <a:lnTo>
                      <a:pt x="113" y="120"/>
                    </a:lnTo>
                    <a:lnTo>
                      <a:pt x="114" y="120"/>
                    </a:lnTo>
                    <a:lnTo>
                      <a:pt x="116" y="118"/>
                    </a:lnTo>
                    <a:lnTo>
                      <a:pt x="120" y="116"/>
                    </a:lnTo>
                    <a:lnTo>
                      <a:pt x="123" y="115"/>
                    </a:lnTo>
                    <a:lnTo>
                      <a:pt x="127" y="113"/>
                    </a:lnTo>
                    <a:lnTo>
                      <a:pt x="130" y="111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18" y="118"/>
                    </a:lnTo>
                    <a:lnTo>
                      <a:pt x="117" y="120"/>
                    </a:lnTo>
                    <a:lnTo>
                      <a:pt x="117" y="121"/>
                    </a:lnTo>
                    <a:lnTo>
                      <a:pt x="117" y="122"/>
                    </a:lnTo>
                    <a:lnTo>
                      <a:pt x="118" y="123"/>
                    </a:lnTo>
                    <a:lnTo>
                      <a:pt x="118" y="124"/>
                    </a:lnTo>
                    <a:lnTo>
                      <a:pt x="120" y="125"/>
                    </a:lnTo>
                    <a:lnTo>
                      <a:pt x="118" y="124"/>
                    </a:lnTo>
                    <a:lnTo>
                      <a:pt x="122" y="128"/>
                    </a:lnTo>
                    <a:lnTo>
                      <a:pt x="127" y="131"/>
                    </a:lnTo>
                    <a:lnTo>
                      <a:pt x="130" y="135"/>
                    </a:lnTo>
                    <a:lnTo>
                      <a:pt x="133" y="137"/>
                    </a:lnTo>
                    <a:lnTo>
                      <a:pt x="137" y="140"/>
                    </a:lnTo>
                    <a:lnTo>
                      <a:pt x="140" y="143"/>
                    </a:lnTo>
                    <a:lnTo>
                      <a:pt x="144" y="146"/>
                    </a:lnTo>
                    <a:lnTo>
                      <a:pt x="147" y="149"/>
                    </a:lnTo>
                    <a:lnTo>
                      <a:pt x="148" y="149"/>
                    </a:lnTo>
                    <a:lnTo>
                      <a:pt x="151" y="151"/>
                    </a:lnTo>
                    <a:lnTo>
                      <a:pt x="153" y="151"/>
                    </a:lnTo>
                    <a:lnTo>
                      <a:pt x="154" y="151"/>
                    </a:lnTo>
                    <a:lnTo>
                      <a:pt x="156" y="149"/>
                    </a:lnTo>
                    <a:lnTo>
                      <a:pt x="158" y="149"/>
                    </a:lnTo>
                    <a:lnTo>
                      <a:pt x="156" y="151"/>
                    </a:lnTo>
                    <a:lnTo>
                      <a:pt x="156" y="152"/>
                    </a:lnTo>
                    <a:lnTo>
                      <a:pt x="156" y="153"/>
                    </a:lnTo>
                    <a:lnTo>
                      <a:pt x="156" y="154"/>
                    </a:lnTo>
                    <a:lnTo>
                      <a:pt x="156" y="155"/>
                    </a:lnTo>
                    <a:lnTo>
                      <a:pt x="158" y="156"/>
                    </a:lnTo>
                    <a:lnTo>
                      <a:pt x="162" y="160"/>
                    </a:lnTo>
                    <a:lnTo>
                      <a:pt x="166" y="163"/>
                    </a:lnTo>
                    <a:lnTo>
                      <a:pt x="169" y="167"/>
                    </a:lnTo>
                    <a:lnTo>
                      <a:pt x="174" y="170"/>
                    </a:lnTo>
                    <a:lnTo>
                      <a:pt x="177" y="173"/>
                    </a:lnTo>
                    <a:lnTo>
                      <a:pt x="181" y="176"/>
                    </a:lnTo>
                    <a:lnTo>
                      <a:pt x="184" y="178"/>
                    </a:lnTo>
                    <a:lnTo>
                      <a:pt x="188" y="182"/>
                    </a:lnTo>
                    <a:lnTo>
                      <a:pt x="189" y="183"/>
                    </a:lnTo>
                    <a:lnTo>
                      <a:pt x="191" y="183"/>
                    </a:lnTo>
                    <a:lnTo>
                      <a:pt x="193" y="183"/>
                    </a:lnTo>
                    <a:lnTo>
                      <a:pt x="196" y="182"/>
                    </a:lnTo>
                    <a:lnTo>
                      <a:pt x="197" y="182"/>
                    </a:lnTo>
                    <a:lnTo>
                      <a:pt x="196" y="182"/>
                    </a:lnTo>
                    <a:lnTo>
                      <a:pt x="196" y="183"/>
                    </a:lnTo>
                    <a:lnTo>
                      <a:pt x="196" y="184"/>
                    </a:lnTo>
                    <a:lnTo>
                      <a:pt x="196" y="185"/>
                    </a:lnTo>
                    <a:lnTo>
                      <a:pt x="196" y="186"/>
                    </a:lnTo>
                    <a:lnTo>
                      <a:pt x="197" y="188"/>
                    </a:lnTo>
                    <a:lnTo>
                      <a:pt x="200" y="191"/>
                    </a:lnTo>
                    <a:lnTo>
                      <a:pt x="205" y="194"/>
                    </a:lnTo>
                    <a:lnTo>
                      <a:pt x="208" y="198"/>
                    </a:lnTo>
                    <a:lnTo>
                      <a:pt x="212" y="200"/>
                    </a:lnTo>
                    <a:lnTo>
                      <a:pt x="215" y="204"/>
                    </a:lnTo>
                    <a:lnTo>
                      <a:pt x="219" y="207"/>
                    </a:lnTo>
                    <a:lnTo>
                      <a:pt x="222" y="211"/>
                    </a:lnTo>
                    <a:lnTo>
                      <a:pt x="227" y="214"/>
                    </a:lnTo>
                    <a:lnTo>
                      <a:pt x="229" y="215"/>
                    </a:lnTo>
                    <a:lnTo>
                      <a:pt x="231" y="215"/>
                    </a:lnTo>
                    <a:lnTo>
                      <a:pt x="233" y="215"/>
                    </a:lnTo>
                    <a:lnTo>
                      <a:pt x="235" y="214"/>
                    </a:lnTo>
                    <a:lnTo>
                      <a:pt x="256" y="204"/>
                    </a:lnTo>
                    <a:lnTo>
                      <a:pt x="276" y="193"/>
                    </a:lnTo>
                    <a:lnTo>
                      <a:pt x="277" y="192"/>
                    </a:lnTo>
                    <a:lnTo>
                      <a:pt x="279" y="191"/>
                    </a:lnTo>
                    <a:lnTo>
                      <a:pt x="280" y="190"/>
                    </a:lnTo>
                    <a:lnTo>
                      <a:pt x="280" y="189"/>
                    </a:lnTo>
                    <a:lnTo>
                      <a:pt x="280" y="188"/>
                    </a:lnTo>
                    <a:lnTo>
                      <a:pt x="279" y="186"/>
                    </a:lnTo>
                    <a:lnTo>
                      <a:pt x="277" y="186"/>
                    </a:lnTo>
                    <a:lnTo>
                      <a:pt x="276" y="185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6" name="Freeform 378"/>
              <p:cNvSpPr>
                <a:spLocks/>
              </p:cNvSpPr>
              <p:nvPr/>
            </p:nvSpPr>
            <p:spPr bwMode="auto">
              <a:xfrm>
                <a:off x="674" y="828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  <a:gd name="T12" fmla="*/ 1 w 2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7" name="Freeform 379"/>
              <p:cNvSpPr>
                <a:spLocks/>
              </p:cNvSpPr>
              <p:nvPr/>
            </p:nvSpPr>
            <p:spPr bwMode="auto">
              <a:xfrm>
                <a:off x="654" y="812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8" name="Freeform 380"/>
              <p:cNvSpPr>
                <a:spLocks/>
              </p:cNvSpPr>
              <p:nvPr/>
            </p:nvSpPr>
            <p:spPr bwMode="auto">
              <a:xfrm>
                <a:off x="615" y="779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1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59" name="Freeform 381"/>
              <p:cNvSpPr>
                <a:spLocks/>
              </p:cNvSpPr>
              <p:nvPr/>
            </p:nvSpPr>
            <p:spPr bwMode="auto">
              <a:xfrm>
                <a:off x="580" y="767"/>
                <a:ext cx="35" cy="23"/>
              </a:xfrm>
              <a:custGeom>
                <a:avLst/>
                <a:gdLst>
                  <a:gd name="T0" fmla="*/ 1 w 70"/>
                  <a:gd name="T1" fmla="*/ 1 h 45"/>
                  <a:gd name="T2" fmla="*/ 1 w 70"/>
                  <a:gd name="T3" fmla="*/ 1 h 45"/>
                  <a:gd name="T4" fmla="*/ 1 w 70"/>
                  <a:gd name="T5" fmla="*/ 1 h 45"/>
                  <a:gd name="T6" fmla="*/ 1 w 70"/>
                  <a:gd name="T7" fmla="*/ 1 h 45"/>
                  <a:gd name="T8" fmla="*/ 1 w 70"/>
                  <a:gd name="T9" fmla="*/ 1 h 45"/>
                  <a:gd name="T10" fmla="*/ 1 w 70"/>
                  <a:gd name="T11" fmla="*/ 1 h 45"/>
                  <a:gd name="T12" fmla="*/ 1 w 70"/>
                  <a:gd name="T13" fmla="*/ 1 h 45"/>
                  <a:gd name="T14" fmla="*/ 1 w 70"/>
                  <a:gd name="T15" fmla="*/ 1 h 45"/>
                  <a:gd name="T16" fmla="*/ 1 w 70"/>
                  <a:gd name="T17" fmla="*/ 1 h 45"/>
                  <a:gd name="T18" fmla="*/ 1 w 70"/>
                  <a:gd name="T19" fmla="*/ 1 h 45"/>
                  <a:gd name="T20" fmla="*/ 1 w 70"/>
                  <a:gd name="T21" fmla="*/ 1 h 45"/>
                  <a:gd name="T22" fmla="*/ 1 w 70"/>
                  <a:gd name="T23" fmla="*/ 1 h 45"/>
                  <a:gd name="T24" fmla="*/ 0 w 70"/>
                  <a:gd name="T25" fmla="*/ 1 h 45"/>
                  <a:gd name="T26" fmla="*/ 1 w 70"/>
                  <a:gd name="T27" fmla="*/ 1 h 45"/>
                  <a:gd name="T28" fmla="*/ 1 w 70"/>
                  <a:gd name="T29" fmla="*/ 1 h 45"/>
                  <a:gd name="T30" fmla="*/ 1 w 70"/>
                  <a:gd name="T31" fmla="*/ 1 h 45"/>
                  <a:gd name="T32" fmla="*/ 1 w 70"/>
                  <a:gd name="T33" fmla="*/ 1 h 45"/>
                  <a:gd name="T34" fmla="*/ 1 w 70"/>
                  <a:gd name="T35" fmla="*/ 0 h 45"/>
                  <a:gd name="T36" fmla="*/ 1 w 70"/>
                  <a:gd name="T37" fmla="*/ 0 h 45"/>
                  <a:gd name="T38" fmla="*/ 1 w 70"/>
                  <a:gd name="T39" fmla="*/ 0 h 45"/>
                  <a:gd name="T40" fmla="*/ 1 w 70"/>
                  <a:gd name="T41" fmla="*/ 0 h 45"/>
                  <a:gd name="T42" fmla="*/ 1 w 70"/>
                  <a:gd name="T43" fmla="*/ 0 h 45"/>
                  <a:gd name="T44" fmla="*/ 1 w 70"/>
                  <a:gd name="T45" fmla="*/ 0 h 45"/>
                  <a:gd name="T46" fmla="*/ 1 w 70"/>
                  <a:gd name="T47" fmla="*/ 0 h 45"/>
                  <a:gd name="T48" fmla="*/ 1 w 70"/>
                  <a:gd name="T49" fmla="*/ 0 h 45"/>
                  <a:gd name="T50" fmla="*/ 1 w 70"/>
                  <a:gd name="T51" fmla="*/ 0 h 45"/>
                  <a:gd name="T52" fmla="*/ 1 w 70"/>
                  <a:gd name="T53" fmla="*/ 0 h 45"/>
                  <a:gd name="T54" fmla="*/ 1 w 70"/>
                  <a:gd name="T55" fmla="*/ 1 h 45"/>
                  <a:gd name="T56" fmla="*/ 1 w 70"/>
                  <a:gd name="T57" fmla="*/ 1 h 45"/>
                  <a:gd name="T58" fmla="*/ 1 w 70"/>
                  <a:gd name="T59" fmla="*/ 1 h 45"/>
                  <a:gd name="T60" fmla="*/ 1 w 70"/>
                  <a:gd name="T61" fmla="*/ 1 h 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0"/>
                  <a:gd name="T94" fmla="*/ 0 h 45"/>
                  <a:gd name="T95" fmla="*/ 70 w 70"/>
                  <a:gd name="T96" fmla="*/ 45 h 4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0" h="45">
                    <a:moveTo>
                      <a:pt x="31" y="45"/>
                    </a:moveTo>
                    <a:lnTo>
                      <a:pt x="30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4" y="42"/>
                    </a:lnTo>
                    <a:lnTo>
                      <a:pt x="21" y="38"/>
                    </a:lnTo>
                    <a:lnTo>
                      <a:pt x="16" y="35"/>
                    </a:lnTo>
                    <a:lnTo>
                      <a:pt x="12" y="33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3" y="19"/>
                    </a:lnTo>
                    <a:lnTo>
                      <a:pt x="9" y="15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56" y="13"/>
                    </a:lnTo>
                    <a:lnTo>
                      <a:pt x="70" y="25"/>
                    </a:lnTo>
                    <a:lnTo>
                      <a:pt x="50" y="35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0" name="Freeform 382"/>
              <p:cNvSpPr>
                <a:spLocks/>
              </p:cNvSpPr>
              <p:nvPr/>
            </p:nvSpPr>
            <p:spPr bwMode="auto">
              <a:xfrm>
                <a:off x="599" y="783"/>
                <a:ext cx="36" cy="23"/>
              </a:xfrm>
              <a:custGeom>
                <a:avLst/>
                <a:gdLst>
                  <a:gd name="T0" fmla="*/ 1 w 71"/>
                  <a:gd name="T1" fmla="*/ 1 h 46"/>
                  <a:gd name="T2" fmla="*/ 1 w 71"/>
                  <a:gd name="T3" fmla="*/ 1 h 46"/>
                  <a:gd name="T4" fmla="*/ 1 w 71"/>
                  <a:gd name="T5" fmla="*/ 1 h 46"/>
                  <a:gd name="T6" fmla="*/ 1 w 71"/>
                  <a:gd name="T7" fmla="*/ 1 h 46"/>
                  <a:gd name="T8" fmla="*/ 1 w 71"/>
                  <a:gd name="T9" fmla="*/ 1 h 46"/>
                  <a:gd name="T10" fmla="*/ 1 w 71"/>
                  <a:gd name="T11" fmla="*/ 1 h 46"/>
                  <a:gd name="T12" fmla="*/ 1 w 71"/>
                  <a:gd name="T13" fmla="*/ 1 h 46"/>
                  <a:gd name="T14" fmla="*/ 1 w 71"/>
                  <a:gd name="T15" fmla="*/ 1 h 46"/>
                  <a:gd name="T16" fmla="*/ 0 w 71"/>
                  <a:gd name="T17" fmla="*/ 1 h 46"/>
                  <a:gd name="T18" fmla="*/ 1 w 71"/>
                  <a:gd name="T19" fmla="*/ 1 h 46"/>
                  <a:gd name="T20" fmla="*/ 1 w 71"/>
                  <a:gd name="T21" fmla="*/ 1 h 46"/>
                  <a:gd name="T22" fmla="*/ 1 w 71"/>
                  <a:gd name="T23" fmla="*/ 1 h 46"/>
                  <a:gd name="T24" fmla="*/ 1 w 71"/>
                  <a:gd name="T25" fmla="*/ 1 h 46"/>
                  <a:gd name="T26" fmla="*/ 1 w 71"/>
                  <a:gd name="T27" fmla="*/ 1 h 46"/>
                  <a:gd name="T28" fmla="*/ 1 w 71"/>
                  <a:gd name="T29" fmla="*/ 1 h 46"/>
                  <a:gd name="T30" fmla="*/ 1 w 71"/>
                  <a:gd name="T31" fmla="*/ 1 h 46"/>
                  <a:gd name="T32" fmla="*/ 1 w 71"/>
                  <a:gd name="T33" fmla="*/ 1 h 46"/>
                  <a:gd name="T34" fmla="*/ 1 w 71"/>
                  <a:gd name="T35" fmla="*/ 0 h 46"/>
                  <a:gd name="T36" fmla="*/ 1 w 71"/>
                  <a:gd name="T37" fmla="*/ 0 h 46"/>
                  <a:gd name="T38" fmla="*/ 1 w 71"/>
                  <a:gd name="T39" fmla="*/ 0 h 46"/>
                  <a:gd name="T40" fmla="*/ 1 w 71"/>
                  <a:gd name="T41" fmla="*/ 1 h 46"/>
                  <a:gd name="T42" fmla="*/ 1 w 71"/>
                  <a:gd name="T43" fmla="*/ 1 h 46"/>
                  <a:gd name="T44" fmla="*/ 1 w 71"/>
                  <a:gd name="T45" fmla="*/ 1 h 46"/>
                  <a:gd name="T46" fmla="*/ 1 w 71"/>
                  <a:gd name="T47" fmla="*/ 1 h 46"/>
                  <a:gd name="T48" fmla="*/ 2 w 71"/>
                  <a:gd name="T49" fmla="*/ 1 h 46"/>
                  <a:gd name="T50" fmla="*/ 2 w 71"/>
                  <a:gd name="T51" fmla="*/ 1 h 46"/>
                  <a:gd name="T52" fmla="*/ 2 w 71"/>
                  <a:gd name="T53" fmla="*/ 1 h 46"/>
                  <a:gd name="T54" fmla="*/ 1 w 71"/>
                  <a:gd name="T55" fmla="*/ 1 h 46"/>
                  <a:gd name="T56" fmla="*/ 1 w 71"/>
                  <a:gd name="T57" fmla="*/ 1 h 46"/>
                  <a:gd name="T58" fmla="*/ 1 w 71"/>
                  <a:gd name="T59" fmla="*/ 1 h 46"/>
                  <a:gd name="T60" fmla="*/ 1 w 71"/>
                  <a:gd name="T61" fmla="*/ 1 h 46"/>
                  <a:gd name="T62" fmla="*/ 1 w 71"/>
                  <a:gd name="T63" fmla="*/ 1 h 46"/>
                  <a:gd name="T64" fmla="*/ 1 w 71"/>
                  <a:gd name="T65" fmla="*/ 1 h 46"/>
                  <a:gd name="T66" fmla="*/ 1 w 71"/>
                  <a:gd name="T67" fmla="*/ 1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"/>
                  <a:gd name="T103" fmla="*/ 0 h 46"/>
                  <a:gd name="T104" fmla="*/ 71 w 71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" h="46">
                    <a:moveTo>
                      <a:pt x="31" y="44"/>
                    </a:moveTo>
                    <a:lnTo>
                      <a:pt x="31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1" y="39"/>
                    </a:lnTo>
                    <a:lnTo>
                      <a:pt x="14" y="32"/>
                    </a:lnTo>
                    <a:lnTo>
                      <a:pt x="7" y="26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10" y="15"/>
                    </a:lnTo>
                    <a:lnTo>
                      <a:pt x="15" y="12"/>
                    </a:lnTo>
                    <a:lnTo>
                      <a:pt x="19" y="10"/>
                    </a:lnTo>
                    <a:lnTo>
                      <a:pt x="25" y="8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9" y="6"/>
                    </a:lnTo>
                    <a:lnTo>
                      <a:pt x="56" y="11"/>
                    </a:lnTo>
                    <a:lnTo>
                      <a:pt x="62" y="17"/>
                    </a:lnTo>
                    <a:lnTo>
                      <a:pt x="69" y="23"/>
                    </a:lnTo>
                    <a:lnTo>
                      <a:pt x="71" y="25"/>
                    </a:lnTo>
                    <a:lnTo>
                      <a:pt x="67" y="27"/>
                    </a:lnTo>
                    <a:lnTo>
                      <a:pt x="61" y="30"/>
                    </a:lnTo>
                    <a:lnTo>
                      <a:pt x="56" y="32"/>
                    </a:lnTo>
                    <a:lnTo>
                      <a:pt x="52" y="34"/>
                    </a:lnTo>
                    <a:lnTo>
                      <a:pt x="47" y="36"/>
                    </a:lnTo>
                    <a:lnTo>
                      <a:pt x="41" y="39"/>
                    </a:lnTo>
                    <a:lnTo>
                      <a:pt x="37" y="42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1" name="Freeform 383"/>
              <p:cNvSpPr>
                <a:spLocks/>
              </p:cNvSpPr>
              <p:nvPr/>
            </p:nvSpPr>
            <p:spPr bwMode="auto">
              <a:xfrm>
                <a:off x="618" y="799"/>
                <a:ext cx="36" cy="22"/>
              </a:xfrm>
              <a:custGeom>
                <a:avLst/>
                <a:gdLst>
                  <a:gd name="T0" fmla="*/ 1 w 70"/>
                  <a:gd name="T1" fmla="*/ 0 h 45"/>
                  <a:gd name="T2" fmla="*/ 1 w 70"/>
                  <a:gd name="T3" fmla="*/ 0 h 45"/>
                  <a:gd name="T4" fmla="*/ 1 w 70"/>
                  <a:gd name="T5" fmla="*/ 0 h 45"/>
                  <a:gd name="T6" fmla="*/ 1 w 70"/>
                  <a:gd name="T7" fmla="*/ 0 h 45"/>
                  <a:gd name="T8" fmla="*/ 1 w 70"/>
                  <a:gd name="T9" fmla="*/ 0 h 45"/>
                  <a:gd name="T10" fmla="*/ 1 w 70"/>
                  <a:gd name="T11" fmla="*/ 0 h 45"/>
                  <a:gd name="T12" fmla="*/ 1 w 70"/>
                  <a:gd name="T13" fmla="*/ 0 h 45"/>
                  <a:gd name="T14" fmla="*/ 1 w 70"/>
                  <a:gd name="T15" fmla="*/ 0 h 45"/>
                  <a:gd name="T16" fmla="*/ 1 w 70"/>
                  <a:gd name="T17" fmla="*/ 0 h 45"/>
                  <a:gd name="T18" fmla="*/ 1 w 70"/>
                  <a:gd name="T19" fmla="*/ 0 h 45"/>
                  <a:gd name="T20" fmla="*/ 1 w 70"/>
                  <a:gd name="T21" fmla="*/ 0 h 45"/>
                  <a:gd name="T22" fmla="*/ 1 w 70"/>
                  <a:gd name="T23" fmla="*/ 0 h 45"/>
                  <a:gd name="T24" fmla="*/ 0 w 70"/>
                  <a:gd name="T25" fmla="*/ 0 h 45"/>
                  <a:gd name="T26" fmla="*/ 1 w 70"/>
                  <a:gd name="T27" fmla="*/ 0 h 45"/>
                  <a:gd name="T28" fmla="*/ 1 w 70"/>
                  <a:gd name="T29" fmla="*/ 0 h 45"/>
                  <a:gd name="T30" fmla="*/ 1 w 70"/>
                  <a:gd name="T31" fmla="*/ 0 h 45"/>
                  <a:gd name="T32" fmla="*/ 1 w 70"/>
                  <a:gd name="T33" fmla="*/ 0 h 45"/>
                  <a:gd name="T34" fmla="*/ 1 w 70"/>
                  <a:gd name="T35" fmla="*/ 0 h 45"/>
                  <a:gd name="T36" fmla="*/ 1 w 70"/>
                  <a:gd name="T37" fmla="*/ 0 h 45"/>
                  <a:gd name="T38" fmla="*/ 1 w 70"/>
                  <a:gd name="T39" fmla="*/ 0 h 45"/>
                  <a:gd name="T40" fmla="*/ 1 w 70"/>
                  <a:gd name="T41" fmla="*/ 0 h 45"/>
                  <a:gd name="T42" fmla="*/ 1 w 70"/>
                  <a:gd name="T43" fmla="*/ 0 h 45"/>
                  <a:gd name="T44" fmla="*/ 1 w 70"/>
                  <a:gd name="T45" fmla="*/ 0 h 45"/>
                  <a:gd name="T46" fmla="*/ 1 w 70"/>
                  <a:gd name="T47" fmla="*/ 0 h 45"/>
                  <a:gd name="T48" fmla="*/ 1 w 70"/>
                  <a:gd name="T49" fmla="*/ 0 h 45"/>
                  <a:gd name="T50" fmla="*/ 1 w 70"/>
                  <a:gd name="T51" fmla="*/ 0 h 45"/>
                  <a:gd name="T52" fmla="*/ 1 w 70"/>
                  <a:gd name="T53" fmla="*/ 0 h 45"/>
                  <a:gd name="T54" fmla="*/ 1 w 70"/>
                  <a:gd name="T55" fmla="*/ 0 h 45"/>
                  <a:gd name="T56" fmla="*/ 1 w 70"/>
                  <a:gd name="T57" fmla="*/ 0 h 45"/>
                  <a:gd name="T58" fmla="*/ 1 w 70"/>
                  <a:gd name="T59" fmla="*/ 0 h 45"/>
                  <a:gd name="T60" fmla="*/ 1 w 70"/>
                  <a:gd name="T61" fmla="*/ 0 h 45"/>
                  <a:gd name="T62" fmla="*/ 1 w 70"/>
                  <a:gd name="T63" fmla="*/ 0 h 45"/>
                  <a:gd name="T64" fmla="*/ 2 w 70"/>
                  <a:gd name="T65" fmla="*/ 0 h 45"/>
                  <a:gd name="T66" fmla="*/ 2 w 70"/>
                  <a:gd name="T67" fmla="*/ 0 h 45"/>
                  <a:gd name="T68" fmla="*/ 1 w 70"/>
                  <a:gd name="T69" fmla="*/ 0 h 45"/>
                  <a:gd name="T70" fmla="*/ 1 w 70"/>
                  <a:gd name="T71" fmla="*/ 0 h 45"/>
                  <a:gd name="T72" fmla="*/ 1 w 70"/>
                  <a:gd name="T73" fmla="*/ 0 h 45"/>
                  <a:gd name="T74" fmla="*/ 1 w 70"/>
                  <a:gd name="T75" fmla="*/ 0 h 45"/>
                  <a:gd name="T76" fmla="*/ 1 w 70"/>
                  <a:gd name="T77" fmla="*/ 0 h 45"/>
                  <a:gd name="T78" fmla="*/ 1 w 70"/>
                  <a:gd name="T79" fmla="*/ 0 h 45"/>
                  <a:gd name="T80" fmla="*/ 1 w 70"/>
                  <a:gd name="T81" fmla="*/ 0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45"/>
                  <a:gd name="T125" fmla="*/ 70 w 70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45">
                    <a:moveTo>
                      <a:pt x="30" y="44"/>
                    </a:moveTo>
                    <a:lnTo>
                      <a:pt x="30" y="45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17" y="34"/>
                    </a:lnTo>
                    <a:lnTo>
                      <a:pt x="14" y="32"/>
                    </a:lnTo>
                    <a:lnTo>
                      <a:pt x="10" y="30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0" y="21"/>
                    </a:lnTo>
                    <a:lnTo>
                      <a:pt x="5" y="18"/>
                    </a:lnTo>
                    <a:lnTo>
                      <a:pt x="9" y="16"/>
                    </a:lnTo>
                    <a:lnTo>
                      <a:pt x="14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9" y="6"/>
                    </a:lnTo>
                    <a:lnTo>
                      <a:pt x="56" y="11"/>
                    </a:lnTo>
                    <a:lnTo>
                      <a:pt x="63" y="18"/>
                    </a:lnTo>
                    <a:lnTo>
                      <a:pt x="70" y="24"/>
                    </a:lnTo>
                    <a:lnTo>
                      <a:pt x="66" y="27"/>
                    </a:lnTo>
                    <a:lnTo>
                      <a:pt x="60" y="30"/>
                    </a:lnTo>
                    <a:lnTo>
                      <a:pt x="55" y="32"/>
                    </a:lnTo>
                    <a:lnTo>
                      <a:pt x="49" y="36"/>
                    </a:lnTo>
                    <a:lnTo>
                      <a:pt x="45" y="38"/>
                    </a:lnTo>
                    <a:lnTo>
                      <a:pt x="39" y="40"/>
                    </a:lnTo>
                    <a:lnTo>
                      <a:pt x="34" y="41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2" name="Freeform 384"/>
              <p:cNvSpPr>
                <a:spLocks/>
              </p:cNvSpPr>
              <p:nvPr/>
            </p:nvSpPr>
            <p:spPr bwMode="auto">
              <a:xfrm>
                <a:off x="638" y="814"/>
                <a:ext cx="36" cy="24"/>
              </a:xfrm>
              <a:custGeom>
                <a:avLst/>
                <a:gdLst>
                  <a:gd name="T0" fmla="*/ 1 w 72"/>
                  <a:gd name="T1" fmla="*/ 1 h 46"/>
                  <a:gd name="T2" fmla="*/ 1 w 72"/>
                  <a:gd name="T3" fmla="*/ 1 h 46"/>
                  <a:gd name="T4" fmla="*/ 1 w 72"/>
                  <a:gd name="T5" fmla="*/ 1 h 46"/>
                  <a:gd name="T6" fmla="*/ 1 w 72"/>
                  <a:gd name="T7" fmla="*/ 1 h 46"/>
                  <a:gd name="T8" fmla="*/ 1 w 72"/>
                  <a:gd name="T9" fmla="*/ 1 h 46"/>
                  <a:gd name="T10" fmla="*/ 1 w 72"/>
                  <a:gd name="T11" fmla="*/ 1 h 46"/>
                  <a:gd name="T12" fmla="*/ 1 w 72"/>
                  <a:gd name="T13" fmla="*/ 1 h 46"/>
                  <a:gd name="T14" fmla="*/ 1 w 72"/>
                  <a:gd name="T15" fmla="*/ 1 h 46"/>
                  <a:gd name="T16" fmla="*/ 1 w 72"/>
                  <a:gd name="T17" fmla="*/ 1 h 46"/>
                  <a:gd name="T18" fmla="*/ 1 w 72"/>
                  <a:gd name="T19" fmla="*/ 1 h 46"/>
                  <a:gd name="T20" fmla="*/ 1 w 72"/>
                  <a:gd name="T21" fmla="*/ 1 h 46"/>
                  <a:gd name="T22" fmla="*/ 1 w 72"/>
                  <a:gd name="T23" fmla="*/ 1 h 46"/>
                  <a:gd name="T24" fmla="*/ 0 w 72"/>
                  <a:gd name="T25" fmla="*/ 1 h 46"/>
                  <a:gd name="T26" fmla="*/ 1 w 72"/>
                  <a:gd name="T27" fmla="*/ 1 h 46"/>
                  <a:gd name="T28" fmla="*/ 1 w 72"/>
                  <a:gd name="T29" fmla="*/ 1 h 46"/>
                  <a:gd name="T30" fmla="*/ 1 w 72"/>
                  <a:gd name="T31" fmla="*/ 1 h 46"/>
                  <a:gd name="T32" fmla="*/ 1 w 72"/>
                  <a:gd name="T33" fmla="*/ 1 h 46"/>
                  <a:gd name="T34" fmla="*/ 1 w 72"/>
                  <a:gd name="T35" fmla="*/ 1 h 46"/>
                  <a:gd name="T36" fmla="*/ 1 w 72"/>
                  <a:gd name="T37" fmla="*/ 0 h 46"/>
                  <a:gd name="T38" fmla="*/ 1 w 72"/>
                  <a:gd name="T39" fmla="*/ 0 h 46"/>
                  <a:gd name="T40" fmla="*/ 1 w 72"/>
                  <a:gd name="T41" fmla="*/ 0 h 46"/>
                  <a:gd name="T42" fmla="*/ 1 w 72"/>
                  <a:gd name="T43" fmla="*/ 1 h 46"/>
                  <a:gd name="T44" fmla="*/ 1 w 72"/>
                  <a:gd name="T45" fmla="*/ 1 h 46"/>
                  <a:gd name="T46" fmla="*/ 1 w 72"/>
                  <a:gd name="T47" fmla="*/ 1 h 46"/>
                  <a:gd name="T48" fmla="*/ 1 w 72"/>
                  <a:gd name="T49" fmla="*/ 1 h 46"/>
                  <a:gd name="T50" fmla="*/ 1 w 72"/>
                  <a:gd name="T51" fmla="*/ 1 h 46"/>
                  <a:gd name="T52" fmla="*/ 1 w 72"/>
                  <a:gd name="T53" fmla="*/ 1 h 46"/>
                  <a:gd name="T54" fmla="*/ 1 w 72"/>
                  <a:gd name="T55" fmla="*/ 1 h 46"/>
                  <a:gd name="T56" fmla="*/ 1 w 72"/>
                  <a:gd name="T57" fmla="*/ 1 h 46"/>
                  <a:gd name="T58" fmla="*/ 1 w 72"/>
                  <a:gd name="T59" fmla="*/ 1 h 46"/>
                  <a:gd name="T60" fmla="*/ 1 w 72"/>
                  <a:gd name="T61" fmla="*/ 1 h 46"/>
                  <a:gd name="T62" fmla="*/ 1 w 72"/>
                  <a:gd name="T63" fmla="*/ 1 h 46"/>
                  <a:gd name="T64" fmla="*/ 1 w 72"/>
                  <a:gd name="T65" fmla="*/ 1 h 46"/>
                  <a:gd name="T66" fmla="*/ 1 w 72"/>
                  <a:gd name="T67" fmla="*/ 1 h 46"/>
                  <a:gd name="T68" fmla="*/ 1 w 72"/>
                  <a:gd name="T69" fmla="*/ 1 h 46"/>
                  <a:gd name="T70" fmla="*/ 1 w 72"/>
                  <a:gd name="T71" fmla="*/ 1 h 46"/>
                  <a:gd name="T72" fmla="*/ 1 w 72"/>
                  <a:gd name="T73" fmla="*/ 1 h 46"/>
                  <a:gd name="T74" fmla="*/ 1 w 72"/>
                  <a:gd name="T75" fmla="*/ 1 h 46"/>
                  <a:gd name="T76" fmla="*/ 1 w 72"/>
                  <a:gd name="T77" fmla="*/ 1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46"/>
                  <a:gd name="T119" fmla="*/ 72 w 72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46">
                    <a:moveTo>
                      <a:pt x="31" y="45"/>
                    </a:moveTo>
                    <a:lnTo>
                      <a:pt x="30" y="46"/>
                    </a:lnTo>
                    <a:lnTo>
                      <a:pt x="29" y="46"/>
                    </a:lnTo>
                    <a:lnTo>
                      <a:pt x="28" y="45"/>
                    </a:lnTo>
                    <a:lnTo>
                      <a:pt x="24" y="43"/>
                    </a:lnTo>
                    <a:lnTo>
                      <a:pt x="21" y="39"/>
                    </a:lnTo>
                    <a:lnTo>
                      <a:pt x="17" y="36"/>
                    </a:lnTo>
                    <a:lnTo>
                      <a:pt x="14" y="33"/>
                    </a:lnTo>
                    <a:lnTo>
                      <a:pt x="10" y="30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5" y="18"/>
                    </a:lnTo>
                    <a:lnTo>
                      <a:pt x="10" y="16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58" y="13"/>
                    </a:lnTo>
                    <a:lnTo>
                      <a:pt x="72" y="25"/>
                    </a:lnTo>
                    <a:lnTo>
                      <a:pt x="63" y="29"/>
                    </a:lnTo>
                    <a:lnTo>
                      <a:pt x="57" y="32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3" name="Freeform 385"/>
              <p:cNvSpPr>
                <a:spLocks/>
              </p:cNvSpPr>
              <p:nvPr/>
            </p:nvSpPr>
            <p:spPr bwMode="auto">
              <a:xfrm>
                <a:off x="657" y="831"/>
                <a:ext cx="36" cy="23"/>
              </a:xfrm>
              <a:custGeom>
                <a:avLst/>
                <a:gdLst>
                  <a:gd name="T0" fmla="*/ 0 w 73"/>
                  <a:gd name="T1" fmla="*/ 1 h 46"/>
                  <a:gd name="T2" fmla="*/ 0 w 73"/>
                  <a:gd name="T3" fmla="*/ 1 h 46"/>
                  <a:gd name="T4" fmla="*/ 0 w 73"/>
                  <a:gd name="T5" fmla="*/ 1 h 46"/>
                  <a:gd name="T6" fmla="*/ 0 w 73"/>
                  <a:gd name="T7" fmla="*/ 1 h 46"/>
                  <a:gd name="T8" fmla="*/ 0 w 73"/>
                  <a:gd name="T9" fmla="*/ 1 h 46"/>
                  <a:gd name="T10" fmla="*/ 0 w 73"/>
                  <a:gd name="T11" fmla="*/ 1 h 46"/>
                  <a:gd name="T12" fmla="*/ 0 w 73"/>
                  <a:gd name="T13" fmla="*/ 1 h 46"/>
                  <a:gd name="T14" fmla="*/ 0 w 73"/>
                  <a:gd name="T15" fmla="*/ 1 h 46"/>
                  <a:gd name="T16" fmla="*/ 0 w 73"/>
                  <a:gd name="T17" fmla="*/ 1 h 46"/>
                  <a:gd name="T18" fmla="*/ 0 w 73"/>
                  <a:gd name="T19" fmla="*/ 1 h 46"/>
                  <a:gd name="T20" fmla="*/ 0 w 73"/>
                  <a:gd name="T21" fmla="*/ 1 h 46"/>
                  <a:gd name="T22" fmla="*/ 0 w 73"/>
                  <a:gd name="T23" fmla="*/ 1 h 46"/>
                  <a:gd name="T24" fmla="*/ 0 w 73"/>
                  <a:gd name="T25" fmla="*/ 1 h 46"/>
                  <a:gd name="T26" fmla="*/ 0 w 73"/>
                  <a:gd name="T27" fmla="*/ 1 h 46"/>
                  <a:gd name="T28" fmla="*/ 0 w 73"/>
                  <a:gd name="T29" fmla="*/ 1 h 46"/>
                  <a:gd name="T30" fmla="*/ 0 w 73"/>
                  <a:gd name="T31" fmla="*/ 1 h 46"/>
                  <a:gd name="T32" fmla="*/ 0 w 73"/>
                  <a:gd name="T33" fmla="*/ 1 h 46"/>
                  <a:gd name="T34" fmla="*/ 0 w 73"/>
                  <a:gd name="T35" fmla="*/ 1 h 46"/>
                  <a:gd name="T36" fmla="*/ 0 w 73"/>
                  <a:gd name="T37" fmla="*/ 1 h 46"/>
                  <a:gd name="T38" fmla="*/ 0 w 73"/>
                  <a:gd name="T39" fmla="*/ 1 h 46"/>
                  <a:gd name="T40" fmla="*/ 0 w 73"/>
                  <a:gd name="T41" fmla="*/ 1 h 46"/>
                  <a:gd name="T42" fmla="*/ 0 w 73"/>
                  <a:gd name="T43" fmla="*/ 0 h 46"/>
                  <a:gd name="T44" fmla="*/ 0 w 73"/>
                  <a:gd name="T45" fmla="*/ 0 h 46"/>
                  <a:gd name="T46" fmla="*/ 0 w 73"/>
                  <a:gd name="T47" fmla="*/ 0 h 46"/>
                  <a:gd name="T48" fmla="*/ 0 w 73"/>
                  <a:gd name="T49" fmla="*/ 0 h 46"/>
                  <a:gd name="T50" fmla="*/ 0 w 73"/>
                  <a:gd name="T51" fmla="*/ 0 h 46"/>
                  <a:gd name="T52" fmla="*/ 0 w 73"/>
                  <a:gd name="T53" fmla="*/ 1 h 46"/>
                  <a:gd name="T54" fmla="*/ 0 w 73"/>
                  <a:gd name="T55" fmla="*/ 1 h 46"/>
                  <a:gd name="T56" fmla="*/ 0 w 73"/>
                  <a:gd name="T57" fmla="*/ 1 h 46"/>
                  <a:gd name="T58" fmla="*/ 0 w 73"/>
                  <a:gd name="T59" fmla="*/ 1 h 46"/>
                  <a:gd name="T60" fmla="*/ 1 w 73"/>
                  <a:gd name="T61" fmla="*/ 1 h 46"/>
                  <a:gd name="T62" fmla="*/ 0 w 73"/>
                  <a:gd name="T63" fmla="*/ 1 h 46"/>
                  <a:gd name="T64" fmla="*/ 0 w 73"/>
                  <a:gd name="T65" fmla="*/ 1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46"/>
                  <a:gd name="T101" fmla="*/ 73 w 73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46">
                    <a:moveTo>
                      <a:pt x="32" y="45"/>
                    </a:moveTo>
                    <a:lnTo>
                      <a:pt x="31" y="46"/>
                    </a:lnTo>
                    <a:lnTo>
                      <a:pt x="30" y="46"/>
                    </a:lnTo>
                    <a:lnTo>
                      <a:pt x="30" y="45"/>
                    </a:lnTo>
                    <a:lnTo>
                      <a:pt x="25" y="43"/>
                    </a:lnTo>
                    <a:lnTo>
                      <a:pt x="22" y="39"/>
                    </a:lnTo>
                    <a:lnTo>
                      <a:pt x="19" y="36"/>
                    </a:lnTo>
                    <a:lnTo>
                      <a:pt x="16" y="34"/>
                    </a:lnTo>
                    <a:lnTo>
                      <a:pt x="12" y="30"/>
                    </a:lnTo>
                    <a:lnTo>
                      <a:pt x="8" y="27"/>
                    </a:lnTo>
                    <a:lnTo>
                      <a:pt x="5" y="23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13"/>
                    </a:lnTo>
                    <a:lnTo>
                      <a:pt x="23" y="9"/>
                    </a:lnTo>
                    <a:lnTo>
                      <a:pt x="31" y="6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3"/>
                    </a:lnTo>
                    <a:lnTo>
                      <a:pt x="52" y="7"/>
                    </a:lnTo>
                    <a:lnTo>
                      <a:pt x="57" y="11"/>
                    </a:lnTo>
                    <a:lnTo>
                      <a:pt x="59" y="13"/>
                    </a:lnTo>
                    <a:lnTo>
                      <a:pt x="73" y="24"/>
                    </a:lnTo>
                    <a:lnTo>
                      <a:pt x="39" y="42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4" name="Freeform 386"/>
              <p:cNvSpPr>
                <a:spLocks/>
              </p:cNvSpPr>
              <p:nvPr/>
            </p:nvSpPr>
            <p:spPr bwMode="auto">
              <a:xfrm>
                <a:off x="677" y="846"/>
                <a:ext cx="36" cy="23"/>
              </a:xfrm>
              <a:custGeom>
                <a:avLst/>
                <a:gdLst>
                  <a:gd name="T0" fmla="*/ 1 w 72"/>
                  <a:gd name="T1" fmla="*/ 1 h 46"/>
                  <a:gd name="T2" fmla="*/ 1 w 72"/>
                  <a:gd name="T3" fmla="*/ 1 h 46"/>
                  <a:gd name="T4" fmla="*/ 1 w 72"/>
                  <a:gd name="T5" fmla="*/ 1 h 46"/>
                  <a:gd name="T6" fmla="*/ 1 w 72"/>
                  <a:gd name="T7" fmla="*/ 1 h 46"/>
                  <a:gd name="T8" fmla="*/ 1 w 72"/>
                  <a:gd name="T9" fmla="*/ 1 h 46"/>
                  <a:gd name="T10" fmla="*/ 1 w 72"/>
                  <a:gd name="T11" fmla="*/ 1 h 46"/>
                  <a:gd name="T12" fmla="*/ 1 w 72"/>
                  <a:gd name="T13" fmla="*/ 1 h 46"/>
                  <a:gd name="T14" fmla="*/ 1 w 72"/>
                  <a:gd name="T15" fmla="*/ 1 h 46"/>
                  <a:gd name="T16" fmla="*/ 1 w 72"/>
                  <a:gd name="T17" fmla="*/ 1 h 46"/>
                  <a:gd name="T18" fmla="*/ 1 w 72"/>
                  <a:gd name="T19" fmla="*/ 1 h 46"/>
                  <a:gd name="T20" fmla="*/ 1 w 72"/>
                  <a:gd name="T21" fmla="*/ 1 h 46"/>
                  <a:gd name="T22" fmla="*/ 1 w 72"/>
                  <a:gd name="T23" fmla="*/ 1 h 46"/>
                  <a:gd name="T24" fmla="*/ 1 w 72"/>
                  <a:gd name="T25" fmla="*/ 1 h 46"/>
                  <a:gd name="T26" fmla="*/ 0 w 72"/>
                  <a:gd name="T27" fmla="*/ 1 h 46"/>
                  <a:gd name="T28" fmla="*/ 0 w 72"/>
                  <a:gd name="T29" fmla="*/ 1 h 46"/>
                  <a:gd name="T30" fmla="*/ 0 w 72"/>
                  <a:gd name="T31" fmla="*/ 1 h 46"/>
                  <a:gd name="T32" fmla="*/ 0 w 72"/>
                  <a:gd name="T33" fmla="*/ 1 h 46"/>
                  <a:gd name="T34" fmla="*/ 0 w 72"/>
                  <a:gd name="T35" fmla="*/ 1 h 46"/>
                  <a:gd name="T36" fmla="*/ 1 w 72"/>
                  <a:gd name="T37" fmla="*/ 1 h 46"/>
                  <a:gd name="T38" fmla="*/ 1 w 72"/>
                  <a:gd name="T39" fmla="*/ 1 h 46"/>
                  <a:gd name="T40" fmla="*/ 1 w 72"/>
                  <a:gd name="T41" fmla="*/ 1 h 46"/>
                  <a:gd name="T42" fmla="*/ 1 w 72"/>
                  <a:gd name="T43" fmla="*/ 1 h 46"/>
                  <a:gd name="T44" fmla="*/ 1 w 72"/>
                  <a:gd name="T45" fmla="*/ 1 h 46"/>
                  <a:gd name="T46" fmla="*/ 1 w 72"/>
                  <a:gd name="T47" fmla="*/ 1 h 46"/>
                  <a:gd name="T48" fmla="*/ 1 w 72"/>
                  <a:gd name="T49" fmla="*/ 1 h 46"/>
                  <a:gd name="T50" fmla="*/ 1 w 72"/>
                  <a:gd name="T51" fmla="*/ 0 h 46"/>
                  <a:gd name="T52" fmla="*/ 1 w 72"/>
                  <a:gd name="T53" fmla="*/ 0 h 46"/>
                  <a:gd name="T54" fmla="*/ 1 w 72"/>
                  <a:gd name="T55" fmla="*/ 0 h 46"/>
                  <a:gd name="T56" fmla="*/ 1 w 72"/>
                  <a:gd name="T57" fmla="*/ 0 h 46"/>
                  <a:gd name="T58" fmla="*/ 1 w 72"/>
                  <a:gd name="T59" fmla="*/ 1 h 46"/>
                  <a:gd name="T60" fmla="*/ 1 w 72"/>
                  <a:gd name="T61" fmla="*/ 1 h 46"/>
                  <a:gd name="T62" fmla="*/ 1 w 72"/>
                  <a:gd name="T63" fmla="*/ 1 h 46"/>
                  <a:gd name="T64" fmla="*/ 1 w 72"/>
                  <a:gd name="T65" fmla="*/ 1 h 46"/>
                  <a:gd name="T66" fmla="*/ 1 w 72"/>
                  <a:gd name="T67" fmla="*/ 1 h 46"/>
                  <a:gd name="T68" fmla="*/ 1 w 72"/>
                  <a:gd name="T69" fmla="*/ 1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46"/>
                  <a:gd name="T107" fmla="*/ 72 w 72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46">
                    <a:moveTo>
                      <a:pt x="52" y="36"/>
                    </a:moveTo>
                    <a:lnTo>
                      <a:pt x="32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5" y="43"/>
                    </a:lnTo>
                    <a:lnTo>
                      <a:pt x="21" y="39"/>
                    </a:lnTo>
                    <a:lnTo>
                      <a:pt x="18" y="37"/>
                    </a:lnTo>
                    <a:lnTo>
                      <a:pt x="14" y="34"/>
                    </a:lnTo>
                    <a:lnTo>
                      <a:pt x="11" y="31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11" y="15"/>
                    </a:lnTo>
                    <a:lnTo>
                      <a:pt x="15" y="13"/>
                    </a:lnTo>
                    <a:lnTo>
                      <a:pt x="21" y="11"/>
                    </a:lnTo>
                    <a:lnTo>
                      <a:pt x="26" y="8"/>
                    </a:lnTo>
                    <a:lnTo>
                      <a:pt x="30" y="5"/>
                    </a:lnTo>
                    <a:lnTo>
                      <a:pt x="36" y="3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5" y="20"/>
                    </a:lnTo>
                    <a:lnTo>
                      <a:pt x="72" y="26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5" name="Freeform 387"/>
              <p:cNvSpPr>
                <a:spLocks/>
              </p:cNvSpPr>
              <p:nvPr/>
            </p:nvSpPr>
            <p:spPr bwMode="auto">
              <a:xfrm>
                <a:off x="413" y="666"/>
                <a:ext cx="41" cy="27"/>
              </a:xfrm>
              <a:custGeom>
                <a:avLst/>
                <a:gdLst>
                  <a:gd name="T0" fmla="*/ 1 w 81"/>
                  <a:gd name="T1" fmla="*/ 1 h 54"/>
                  <a:gd name="T2" fmla="*/ 1 w 81"/>
                  <a:gd name="T3" fmla="*/ 1 h 54"/>
                  <a:gd name="T4" fmla="*/ 1 w 81"/>
                  <a:gd name="T5" fmla="*/ 1 h 54"/>
                  <a:gd name="T6" fmla="*/ 0 w 81"/>
                  <a:gd name="T7" fmla="*/ 1 h 54"/>
                  <a:gd name="T8" fmla="*/ 0 w 81"/>
                  <a:gd name="T9" fmla="*/ 1 h 54"/>
                  <a:gd name="T10" fmla="*/ 0 w 81"/>
                  <a:gd name="T11" fmla="*/ 1 h 54"/>
                  <a:gd name="T12" fmla="*/ 1 w 81"/>
                  <a:gd name="T13" fmla="*/ 1 h 54"/>
                  <a:gd name="T14" fmla="*/ 1 w 81"/>
                  <a:gd name="T15" fmla="*/ 1 h 54"/>
                  <a:gd name="T16" fmla="*/ 1 w 81"/>
                  <a:gd name="T17" fmla="*/ 1 h 54"/>
                  <a:gd name="T18" fmla="*/ 1 w 81"/>
                  <a:gd name="T19" fmla="*/ 1 h 54"/>
                  <a:gd name="T20" fmla="*/ 1 w 81"/>
                  <a:gd name="T21" fmla="*/ 1 h 54"/>
                  <a:gd name="T22" fmla="*/ 1 w 81"/>
                  <a:gd name="T23" fmla="*/ 1 h 54"/>
                  <a:gd name="T24" fmla="*/ 1 w 81"/>
                  <a:gd name="T25" fmla="*/ 1 h 54"/>
                  <a:gd name="T26" fmla="*/ 1 w 81"/>
                  <a:gd name="T27" fmla="*/ 1 h 54"/>
                  <a:gd name="T28" fmla="*/ 1 w 81"/>
                  <a:gd name="T29" fmla="*/ 1 h 54"/>
                  <a:gd name="T30" fmla="*/ 1 w 81"/>
                  <a:gd name="T31" fmla="*/ 1 h 54"/>
                  <a:gd name="T32" fmla="*/ 1 w 81"/>
                  <a:gd name="T33" fmla="*/ 1 h 54"/>
                  <a:gd name="T34" fmla="*/ 1 w 81"/>
                  <a:gd name="T35" fmla="*/ 1 h 54"/>
                  <a:gd name="T36" fmla="*/ 1 w 81"/>
                  <a:gd name="T37" fmla="*/ 1 h 54"/>
                  <a:gd name="T38" fmla="*/ 1 w 81"/>
                  <a:gd name="T39" fmla="*/ 1 h 54"/>
                  <a:gd name="T40" fmla="*/ 1 w 81"/>
                  <a:gd name="T41" fmla="*/ 1 h 54"/>
                  <a:gd name="T42" fmla="*/ 1 w 81"/>
                  <a:gd name="T43" fmla="*/ 1 h 54"/>
                  <a:gd name="T44" fmla="*/ 1 w 81"/>
                  <a:gd name="T45" fmla="*/ 1 h 54"/>
                  <a:gd name="T46" fmla="*/ 1 w 81"/>
                  <a:gd name="T47" fmla="*/ 1 h 54"/>
                  <a:gd name="T48" fmla="*/ 2 w 81"/>
                  <a:gd name="T49" fmla="*/ 1 h 54"/>
                  <a:gd name="T50" fmla="*/ 2 w 81"/>
                  <a:gd name="T51" fmla="*/ 1 h 54"/>
                  <a:gd name="T52" fmla="*/ 2 w 81"/>
                  <a:gd name="T53" fmla="*/ 1 h 54"/>
                  <a:gd name="T54" fmla="*/ 2 w 81"/>
                  <a:gd name="T55" fmla="*/ 1 h 54"/>
                  <a:gd name="T56" fmla="*/ 2 w 81"/>
                  <a:gd name="T57" fmla="*/ 1 h 54"/>
                  <a:gd name="T58" fmla="*/ 2 w 81"/>
                  <a:gd name="T59" fmla="*/ 1 h 54"/>
                  <a:gd name="T60" fmla="*/ 2 w 81"/>
                  <a:gd name="T61" fmla="*/ 1 h 54"/>
                  <a:gd name="T62" fmla="*/ 2 w 81"/>
                  <a:gd name="T63" fmla="*/ 1 h 54"/>
                  <a:gd name="T64" fmla="*/ 2 w 81"/>
                  <a:gd name="T65" fmla="*/ 1 h 54"/>
                  <a:gd name="T66" fmla="*/ 2 w 81"/>
                  <a:gd name="T67" fmla="*/ 1 h 54"/>
                  <a:gd name="T68" fmla="*/ 2 w 81"/>
                  <a:gd name="T69" fmla="*/ 1 h 54"/>
                  <a:gd name="T70" fmla="*/ 2 w 81"/>
                  <a:gd name="T71" fmla="*/ 1 h 54"/>
                  <a:gd name="T72" fmla="*/ 2 w 81"/>
                  <a:gd name="T73" fmla="*/ 1 h 54"/>
                  <a:gd name="T74" fmla="*/ 2 w 81"/>
                  <a:gd name="T75" fmla="*/ 1 h 54"/>
                  <a:gd name="T76" fmla="*/ 2 w 81"/>
                  <a:gd name="T77" fmla="*/ 1 h 54"/>
                  <a:gd name="T78" fmla="*/ 2 w 81"/>
                  <a:gd name="T79" fmla="*/ 1 h 54"/>
                  <a:gd name="T80" fmla="*/ 1 w 81"/>
                  <a:gd name="T81" fmla="*/ 1 h 54"/>
                  <a:gd name="T82" fmla="*/ 1 w 81"/>
                  <a:gd name="T83" fmla="*/ 1 h 54"/>
                  <a:gd name="T84" fmla="*/ 1 w 81"/>
                  <a:gd name="T85" fmla="*/ 1 h 54"/>
                  <a:gd name="T86" fmla="*/ 1 w 81"/>
                  <a:gd name="T87" fmla="*/ 1 h 54"/>
                  <a:gd name="T88" fmla="*/ 1 w 81"/>
                  <a:gd name="T89" fmla="*/ 1 h 54"/>
                  <a:gd name="T90" fmla="*/ 1 w 81"/>
                  <a:gd name="T91" fmla="*/ 0 h 54"/>
                  <a:gd name="T92" fmla="*/ 1 w 81"/>
                  <a:gd name="T93" fmla="*/ 0 h 54"/>
                  <a:gd name="T94" fmla="*/ 1 w 81"/>
                  <a:gd name="T95" fmla="*/ 0 h 54"/>
                  <a:gd name="T96" fmla="*/ 1 w 81"/>
                  <a:gd name="T97" fmla="*/ 1 h 54"/>
                  <a:gd name="T98" fmla="*/ 1 w 81"/>
                  <a:gd name="T99" fmla="*/ 1 h 54"/>
                  <a:gd name="T100" fmla="*/ 1 w 81"/>
                  <a:gd name="T101" fmla="*/ 1 h 54"/>
                  <a:gd name="T102" fmla="*/ 1 w 81"/>
                  <a:gd name="T103" fmla="*/ 1 h 54"/>
                  <a:gd name="T104" fmla="*/ 1 w 81"/>
                  <a:gd name="T105" fmla="*/ 1 h 54"/>
                  <a:gd name="T106" fmla="*/ 1 w 81"/>
                  <a:gd name="T107" fmla="*/ 1 h 54"/>
                  <a:gd name="T108" fmla="*/ 1 w 81"/>
                  <a:gd name="T109" fmla="*/ 1 h 54"/>
                  <a:gd name="T110" fmla="*/ 1 w 81"/>
                  <a:gd name="T111" fmla="*/ 1 h 54"/>
                  <a:gd name="T112" fmla="*/ 1 w 81"/>
                  <a:gd name="T113" fmla="*/ 1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"/>
                  <a:gd name="T172" fmla="*/ 0 h 54"/>
                  <a:gd name="T173" fmla="*/ 81 w 81"/>
                  <a:gd name="T174" fmla="*/ 54 h 5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" h="54">
                    <a:moveTo>
                      <a:pt x="3" y="19"/>
                    </a:move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5" y="39"/>
                    </a:lnTo>
                    <a:lnTo>
                      <a:pt x="22" y="45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3" y="50"/>
                    </a:lnTo>
                    <a:lnTo>
                      <a:pt x="48" y="48"/>
                    </a:lnTo>
                    <a:lnTo>
                      <a:pt x="53" y="46"/>
                    </a:lnTo>
                    <a:lnTo>
                      <a:pt x="58" y="44"/>
                    </a:lnTo>
                    <a:lnTo>
                      <a:pt x="62" y="41"/>
                    </a:lnTo>
                    <a:lnTo>
                      <a:pt x="68" y="39"/>
                    </a:lnTo>
                    <a:lnTo>
                      <a:pt x="72" y="37"/>
                    </a:lnTo>
                    <a:lnTo>
                      <a:pt x="77" y="34"/>
                    </a:lnTo>
                    <a:lnTo>
                      <a:pt x="78" y="33"/>
                    </a:lnTo>
                    <a:lnTo>
                      <a:pt x="79" y="32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79" y="27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5" y="23"/>
                    </a:lnTo>
                    <a:lnTo>
                      <a:pt x="71" y="19"/>
                    </a:lnTo>
                    <a:lnTo>
                      <a:pt x="68" y="17"/>
                    </a:lnTo>
                    <a:lnTo>
                      <a:pt x="64" y="14"/>
                    </a:lnTo>
                    <a:lnTo>
                      <a:pt x="61" y="11"/>
                    </a:lnTo>
                    <a:lnTo>
                      <a:pt x="58" y="8"/>
                    </a:lnTo>
                    <a:lnTo>
                      <a:pt x="54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38" y="3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8" y="17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6" name="Freeform 388"/>
              <p:cNvSpPr>
                <a:spLocks/>
              </p:cNvSpPr>
              <p:nvPr/>
            </p:nvSpPr>
            <p:spPr bwMode="auto">
              <a:xfrm>
                <a:off x="416" y="669"/>
                <a:ext cx="35" cy="22"/>
              </a:xfrm>
              <a:custGeom>
                <a:avLst/>
                <a:gdLst>
                  <a:gd name="T0" fmla="*/ 1 w 69"/>
                  <a:gd name="T1" fmla="*/ 0 h 43"/>
                  <a:gd name="T2" fmla="*/ 1 w 69"/>
                  <a:gd name="T3" fmla="*/ 0 h 43"/>
                  <a:gd name="T4" fmla="*/ 1 w 69"/>
                  <a:gd name="T5" fmla="*/ 0 h 43"/>
                  <a:gd name="T6" fmla="*/ 1 w 69"/>
                  <a:gd name="T7" fmla="*/ 0 h 43"/>
                  <a:gd name="T8" fmla="*/ 1 w 69"/>
                  <a:gd name="T9" fmla="*/ 0 h 43"/>
                  <a:gd name="T10" fmla="*/ 1 w 69"/>
                  <a:gd name="T11" fmla="*/ 1 h 43"/>
                  <a:gd name="T12" fmla="*/ 1 w 69"/>
                  <a:gd name="T13" fmla="*/ 1 h 43"/>
                  <a:gd name="T14" fmla="*/ 1 w 69"/>
                  <a:gd name="T15" fmla="*/ 1 h 43"/>
                  <a:gd name="T16" fmla="*/ 1 w 69"/>
                  <a:gd name="T17" fmla="*/ 1 h 43"/>
                  <a:gd name="T18" fmla="*/ 1 w 69"/>
                  <a:gd name="T19" fmla="*/ 1 h 43"/>
                  <a:gd name="T20" fmla="*/ 1 w 69"/>
                  <a:gd name="T21" fmla="*/ 1 h 43"/>
                  <a:gd name="T22" fmla="*/ 2 w 69"/>
                  <a:gd name="T23" fmla="*/ 1 h 43"/>
                  <a:gd name="T24" fmla="*/ 2 w 69"/>
                  <a:gd name="T25" fmla="*/ 1 h 43"/>
                  <a:gd name="T26" fmla="*/ 1 w 69"/>
                  <a:gd name="T27" fmla="*/ 1 h 43"/>
                  <a:gd name="T28" fmla="*/ 1 w 69"/>
                  <a:gd name="T29" fmla="*/ 1 h 43"/>
                  <a:gd name="T30" fmla="*/ 1 w 69"/>
                  <a:gd name="T31" fmla="*/ 1 h 43"/>
                  <a:gd name="T32" fmla="*/ 1 w 69"/>
                  <a:gd name="T33" fmla="*/ 1 h 43"/>
                  <a:gd name="T34" fmla="*/ 1 w 69"/>
                  <a:gd name="T35" fmla="*/ 1 h 43"/>
                  <a:gd name="T36" fmla="*/ 1 w 69"/>
                  <a:gd name="T37" fmla="*/ 1 h 43"/>
                  <a:gd name="T38" fmla="*/ 1 w 69"/>
                  <a:gd name="T39" fmla="*/ 1 h 43"/>
                  <a:gd name="T40" fmla="*/ 1 w 69"/>
                  <a:gd name="T41" fmla="*/ 1 h 43"/>
                  <a:gd name="T42" fmla="*/ 1 w 69"/>
                  <a:gd name="T43" fmla="*/ 1 h 43"/>
                  <a:gd name="T44" fmla="*/ 1 w 69"/>
                  <a:gd name="T45" fmla="*/ 1 h 43"/>
                  <a:gd name="T46" fmla="*/ 1 w 69"/>
                  <a:gd name="T47" fmla="*/ 1 h 43"/>
                  <a:gd name="T48" fmla="*/ 1 w 69"/>
                  <a:gd name="T49" fmla="*/ 1 h 43"/>
                  <a:gd name="T50" fmla="*/ 1 w 69"/>
                  <a:gd name="T51" fmla="*/ 1 h 43"/>
                  <a:gd name="T52" fmla="*/ 1 w 69"/>
                  <a:gd name="T53" fmla="*/ 1 h 43"/>
                  <a:gd name="T54" fmla="*/ 1 w 69"/>
                  <a:gd name="T55" fmla="*/ 1 h 43"/>
                  <a:gd name="T56" fmla="*/ 1 w 69"/>
                  <a:gd name="T57" fmla="*/ 1 h 43"/>
                  <a:gd name="T58" fmla="*/ 1 w 69"/>
                  <a:gd name="T59" fmla="*/ 1 h 43"/>
                  <a:gd name="T60" fmla="*/ 1 w 69"/>
                  <a:gd name="T61" fmla="*/ 1 h 43"/>
                  <a:gd name="T62" fmla="*/ 1 w 69"/>
                  <a:gd name="T63" fmla="*/ 1 h 43"/>
                  <a:gd name="T64" fmla="*/ 0 w 69"/>
                  <a:gd name="T65" fmla="*/ 1 h 43"/>
                  <a:gd name="T66" fmla="*/ 1 w 69"/>
                  <a:gd name="T67" fmla="*/ 1 h 43"/>
                  <a:gd name="T68" fmla="*/ 1 w 69"/>
                  <a:gd name="T69" fmla="*/ 1 h 43"/>
                  <a:gd name="T70" fmla="*/ 1 w 69"/>
                  <a:gd name="T71" fmla="*/ 1 h 43"/>
                  <a:gd name="T72" fmla="*/ 1 w 69"/>
                  <a:gd name="T73" fmla="*/ 1 h 43"/>
                  <a:gd name="T74" fmla="*/ 1 w 69"/>
                  <a:gd name="T75" fmla="*/ 1 h 43"/>
                  <a:gd name="T76" fmla="*/ 1 w 69"/>
                  <a:gd name="T77" fmla="*/ 1 h 43"/>
                  <a:gd name="T78" fmla="*/ 1 w 69"/>
                  <a:gd name="T79" fmla="*/ 1 h 43"/>
                  <a:gd name="T80" fmla="*/ 1 w 69"/>
                  <a:gd name="T81" fmla="*/ 0 h 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43"/>
                  <a:gd name="T125" fmla="*/ 69 w 69"/>
                  <a:gd name="T126" fmla="*/ 43 h 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43">
                    <a:moveTo>
                      <a:pt x="39" y="0"/>
                    </a:move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58" y="15"/>
                    </a:lnTo>
                    <a:lnTo>
                      <a:pt x="62" y="17"/>
                    </a:lnTo>
                    <a:lnTo>
                      <a:pt x="65" y="20"/>
                    </a:lnTo>
                    <a:lnTo>
                      <a:pt x="69" y="24"/>
                    </a:lnTo>
                    <a:lnTo>
                      <a:pt x="64" y="26"/>
                    </a:lnTo>
                    <a:lnTo>
                      <a:pt x="60" y="28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5" y="35"/>
                    </a:lnTo>
                    <a:lnTo>
                      <a:pt x="40" y="38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19" y="34"/>
                    </a:lnTo>
                    <a:lnTo>
                      <a:pt x="12" y="28"/>
                    </a:lnTo>
                    <a:lnTo>
                      <a:pt x="7" y="24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10" y="13"/>
                    </a:lnTo>
                    <a:lnTo>
                      <a:pt x="15" y="11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7" name="Freeform 389"/>
              <p:cNvSpPr>
                <a:spLocks/>
              </p:cNvSpPr>
              <p:nvPr/>
            </p:nvSpPr>
            <p:spPr bwMode="auto">
              <a:xfrm>
                <a:off x="433" y="683"/>
                <a:ext cx="40" cy="27"/>
              </a:xfrm>
              <a:custGeom>
                <a:avLst/>
                <a:gdLst>
                  <a:gd name="T0" fmla="*/ 0 w 81"/>
                  <a:gd name="T1" fmla="*/ 1 h 54"/>
                  <a:gd name="T2" fmla="*/ 0 w 81"/>
                  <a:gd name="T3" fmla="*/ 1 h 54"/>
                  <a:gd name="T4" fmla="*/ 0 w 81"/>
                  <a:gd name="T5" fmla="*/ 1 h 54"/>
                  <a:gd name="T6" fmla="*/ 0 w 81"/>
                  <a:gd name="T7" fmla="*/ 1 h 54"/>
                  <a:gd name="T8" fmla="*/ 0 w 81"/>
                  <a:gd name="T9" fmla="*/ 1 h 54"/>
                  <a:gd name="T10" fmla="*/ 0 w 81"/>
                  <a:gd name="T11" fmla="*/ 1 h 54"/>
                  <a:gd name="T12" fmla="*/ 0 w 81"/>
                  <a:gd name="T13" fmla="*/ 1 h 54"/>
                  <a:gd name="T14" fmla="*/ 0 w 81"/>
                  <a:gd name="T15" fmla="*/ 1 h 54"/>
                  <a:gd name="T16" fmla="*/ 0 w 81"/>
                  <a:gd name="T17" fmla="*/ 1 h 54"/>
                  <a:gd name="T18" fmla="*/ 0 w 81"/>
                  <a:gd name="T19" fmla="*/ 1 h 54"/>
                  <a:gd name="T20" fmla="*/ 0 w 81"/>
                  <a:gd name="T21" fmla="*/ 1 h 54"/>
                  <a:gd name="T22" fmla="*/ 0 w 81"/>
                  <a:gd name="T23" fmla="*/ 1 h 54"/>
                  <a:gd name="T24" fmla="*/ 0 w 81"/>
                  <a:gd name="T25" fmla="*/ 1 h 54"/>
                  <a:gd name="T26" fmla="*/ 1 w 81"/>
                  <a:gd name="T27" fmla="*/ 1 h 54"/>
                  <a:gd name="T28" fmla="*/ 1 w 81"/>
                  <a:gd name="T29" fmla="*/ 1 h 54"/>
                  <a:gd name="T30" fmla="*/ 1 w 81"/>
                  <a:gd name="T31" fmla="*/ 1 h 54"/>
                  <a:gd name="T32" fmla="*/ 1 w 81"/>
                  <a:gd name="T33" fmla="*/ 1 h 54"/>
                  <a:gd name="T34" fmla="*/ 1 w 81"/>
                  <a:gd name="T35" fmla="*/ 1 h 54"/>
                  <a:gd name="T36" fmla="*/ 1 w 81"/>
                  <a:gd name="T37" fmla="*/ 1 h 54"/>
                  <a:gd name="T38" fmla="*/ 1 w 81"/>
                  <a:gd name="T39" fmla="*/ 1 h 54"/>
                  <a:gd name="T40" fmla="*/ 1 w 81"/>
                  <a:gd name="T41" fmla="*/ 1 h 54"/>
                  <a:gd name="T42" fmla="*/ 1 w 81"/>
                  <a:gd name="T43" fmla="*/ 1 h 54"/>
                  <a:gd name="T44" fmla="*/ 1 w 81"/>
                  <a:gd name="T45" fmla="*/ 1 h 54"/>
                  <a:gd name="T46" fmla="*/ 1 w 81"/>
                  <a:gd name="T47" fmla="*/ 1 h 54"/>
                  <a:gd name="T48" fmla="*/ 1 w 81"/>
                  <a:gd name="T49" fmla="*/ 1 h 54"/>
                  <a:gd name="T50" fmla="*/ 1 w 81"/>
                  <a:gd name="T51" fmla="*/ 1 h 54"/>
                  <a:gd name="T52" fmla="*/ 1 w 81"/>
                  <a:gd name="T53" fmla="*/ 1 h 54"/>
                  <a:gd name="T54" fmla="*/ 1 w 81"/>
                  <a:gd name="T55" fmla="*/ 1 h 54"/>
                  <a:gd name="T56" fmla="*/ 1 w 81"/>
                  <a:gd name="T57" fmla="*/ 1 h 54"/>
                  <a:gd name="T58" fmla="*/ 1 w 81"/>
                  <a:gd name="T59" fmla="*/ 1 h 54"/>
                  <a:gd name="T60" fmla="*/ 0 w 81"/>
                  <a:gd name="T61" fmla="*/ 1 h 54"/>
                  <a:gd name="T62" fmla="*/ 0 w 81"/>
                  <a:gd name="T63" fmla="*/ 1 h 54"/>
                  <a:gd name="T64" fmla="*/ 0 w 81"/>
                  <a:gd name="T65" fmla="*/ 1 h 54"/>
                  <a:gd name="T66" fmla="*/ 0 w 81"/>
                  <a:gd name="T67" fmla="*/ 0 h 54"/>
                  <a:gd name="T68" fmla="*/ 0 w 81"/>
                  <a:gd name="T69" fmla="*/ 0 h 54"/>
                  <a:gd name="T70" fmla="*/ 0 w 81"/>
                  <a:gd name="T71" fmla="*/ 0 h 54"/>
                  <a:gd name="T72" fmla="*/ 0 w 81"/>
                  <a:gd name="T73" fmla="*/ 1 h 54"/>
                  <a:gd name="T74" fmla="*/ 0 w 81"/>
                  <a:gd name="T75" fmla="*/ 1 h 54"/>
                  <a:gd name="T76" fmla="*/ 0 w 81"/>
                  <a:gd name="T77" fmla="*/ 1 h 54"/>
                  <a:gd name="T78" fmla="*/ 0 w 81"/>
                  <a:gd name="T79" fmla="*/ 1 h 54"/>
                  <a:gd name="T80" fmla="*/ 0 w 81"/>
                  <a:gd name="T81" fmla="*/ 1 h 54"/>
                  <a:gd name="T82" fmla="*/ 0 w 81"/>
                  <a:gd name="T83" fmla="*/ 1 h 54"/>
                  <a:gd name="T84" fmla="*/ 0 w 81"/>
                  <a:gd name="T85" fmla="*/ 1 h 54"/>
                  <a:gd name="T86" fmla="*/ 0 w 81"/>
                  <a:gd name="T87" fmla="*/ 1 h 54"/>
                  <a:gd name="T88" fmla="*/ 0 w 81"/>
                  <a:gd name="T89" fmla="*/ 1 h 54"/>
                  <a:gd name="T90" fmla="*/ 0 w 81"/>
                  <a:gd name="T91" fmla="*/ 1 h 54"/>
                  <a:gd name="T92" fmla="*/ 0 w 81"/>
                  <a:gd name="T93" fmla="*/ 1 h 54"/>
                  <a:gd name="T94" fmla="*/ 0 w 81"/>
                  <a:gd name="T95" fmla="*/ 1 h 54"/>
                  <a:gd name="T96" fmla="*/ 0 w 81"/>
                  <a:gd name="T97" fmla="*/ 1 h 54"/>
                  <a:gd name="T98" fmla="*/ 0 w 81"/>
                  <a:gd name="T99" fmla="*/ 1 h 54"/>
                  <a:gd name="T100" fmla="*/ 0 w 81"/>
                  <a:gd name="T101" fmla="*/ 1 h 54"/>
                  <a:gd name="T102" fmla="*/ 0 w 81"/>
                  <a:gd name="T103" fmla="*/ 1 h 54"/>
                  <a:gd name="T104" fmla="*/ 0 w 81"/>
                  <a:gd name="T105" fmla="*/ 1 h 54"/>
                  <a:gd name="T106" fmla="*/ 0 w 81"/>
                  <a:gd name="T107" fmla="*/ 1 h 54"/>
                  <a:gd name="T108" fmla="*/ 0 w 81"/>
                  <a:gd name="T109" fmla="*/ 1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1"/>
                  <a:gd name="T166" fmla="*/ 0 h 54"/>
                  <a:gd name="T167" fmla="*/ 81 w 81"/>
                  <a:gd name="T168" fmla="*/ 54 h 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1" h="54">
                    <a:moveTo>
                      <a:pt x="16" y="42"/>
                    </a:moveTo>
                    <a:lnTo>
                      <a:pt x="29" y="53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3" y="51"/>
                    </a:lnTo>
                    <a:lnTo>
                      <a:pt x="46" y="50"/>
                    </a:lnTo>
                    <a:lnTo>
                      <a:pt x="50" y="47"/>
                    </a:lnTo>
                    <a:lnTo>
                      <a:pt x="54" y="45"/>
                    </a:lnTo>
                    <a:lnTo>
                      <a:pt x="60" y="43"/>
                    </a:lnTo>
                    <a:lnTo>
                      <a:pt x="66" y="39"/>
                    </a:lnTo>
                    <a:lnTo>
                      <a:pt x="71" y="37"/>
                    </a:lnTo>
                    <a:lnTo>
                      <a:pt x="78" y="35"/>
                    </a:lnTo>
                    <a:lnTo>
                      <a:pt x="80" y="33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0" y="27"/>
                    </a:lnTo>
                    <a:lnTo>
                      <a:pt x="78" y="25"/>
                    </a:lnTo>
                    <a:lnTo>
                      <a:pt x="77" y="24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68" y="16"/>
                    </a:lnTo>
                    <a:lnTo>
                      <a:pt x="62" y="12"/>
                    </a:lnTo>
                    <a:lnTo>
                      <a:pt x="55" y="6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6"/>
                    </a:lnTo>
                    <a:lnTo>
                      <a:pt x="27" y="8"/>
                    </a:lnTo>
                    <a:lnTo>
                      <a:pt x="22" y="10"/>
                    </a:lnTo>
                    <a:lnTo>
                      <a:pt x="17" y="13"/>
                    </a:lnTo>
                    <a:lnTo>
                      <a:pt x="13" y="15"/>
                    </a:lnTo>
                    <a:lnTo>
                      <a:pt x="8" y="17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8" name="Freeform 390"/>
              <p:cNvSpPr>
                <a:spLocks/>
              </p:cNvSpPr>
              <p:nvPr/>
            </p:nvSpPr>
            <p:spPr bwMode="auto">
              <a:xfrm>
                <a:off x="436" y="685"/>
                <a:ext cx="34" cy="22"/>
              </a:xfrm>
              <a:custGeom>
                <a:avLst/>
                <a:gdLst>
                  <a:gd name="T0" fmla="*/ 0 w 69"/>
                  <a:gd name="T1" fmla="*/ 1 h 43"/>
                  <a:gd name="T2" fmla="*/ 0 w 69"/>
                  <a:gd name="T3" fmla="*/ 1 h 43"/>
                  <a:gd name="T4" fmla="*/ 0 w 69"/>
                  <a:gd name="T5" fmla="*/ 1 h 43"/>
                  <a:gd name="T6" fmla="*/ 0 w 69"/>
                  <a:gd name="T7" fmla="*/ 1 h 43"/>
                  <a:gd name="T8" fmla="*/ 0 w 69"/>
                  <a:gd name="T9" fmla="*/ 1 h 43"/>
                  <a:gd name="T10" fmla="*/ 0 w 69"/>
                  <a:gd name="T11" fmla="*/ 0 h 43"/>
                  <a:gd name="T12" fmla="*/ 0 w 69"/>
                  <a:gd name="T13" fmla="*/ 0 h 43"/>
                  <a:gd name="T14" fmla="*/ 0 w 69"/>
                  <a:gd name="T15" fmla="*/ 0 h 43"/>
                  <a:gd name="T16" fmla="*/ 0 w 69"/>
                  <a:gd name="T17" fmla="*/ 1 h 43"/>
                  <a:gd name="T18" fmla="*/ 0 w 69"/>
                  <a:gd name="T19" fmla="*/ 1 h 43"/>
                  <a:gd name="T20" fmla="*/ 0 w 69"/>
                  <a:gd name="T21" fmla="*/ 1 h 43"/>
                  <a:gd name="T22" fmla="*/ 0 w 69"/>
                  <a:gd name="T23" fmla="*/ 1 h 43"/>
                  <a:gd name="T24" fmla="*/ 1 w 69"/>
                  <a:gd name="T25" fmla="*/ 1 h 43"/>
                  <a:gd name="T26" fmla="*/ 1 w 69"/>
                  <a:gd name="T27" fmla="*/ 1 h 43"/>
                  <a:gd name="T28" fmla="*/ 0 w 69"/>
                  <a:gd name="T29" fmla="*/ 1 h 43"/>
                  <a:gd name="T30" fmla="*/ 0 w 69"/>
                  <a:gd name="T31" fmla="*/ 1 h 43"/>
                  <a:gd name="T32" fmla="*/ 0 w 69"/>
                  <a:gd name="T33" fmla="*/ 1 h 43"/>
                  <a:gd name="T34" fmla="*/ 0 w 69"/>
                  <a:gd name="T35" fmla="*/ 1 h 43"/>
                  <a:gd name="T36" fmla="*/ 0 w 69"/>
                  <a:gd name="T37" fmla="*/ 1 h 43"/>
                  <a:gd name="T38" fmla="*/ 0 w 69"/>
                  <a:gd name="T39" fmla="*/ 1 h 43"/>
                  <a:gd name="T40" fmla="*/ 0 w 69"/>
                  <a:gd name="T41" fmla="*/ 1 h 43"/>
                  <a:gd name="T42" fmla="*/ 0 w 69"/>
                  <a:gd name="T43" fmla="*/ 1 h 43"/>
                  <a:gd name="T44" fmla="*/ 0 w 69"/>
                  <a:gd name="T45" fmla="*/ 1 h 43"/>
                  <a:gd name="T46" fmla="*/ 0 w 69"/>
                  <a:gd name="T47" fmla="*/ 1 h 43"/>
                  <a:gd name="T48" fmla="*/ 0 w 69"/>
                  <a:gd name="T49" fmla="*/ 1 h 43"/>
                  <a:gd name="T50" fmla="*/ 0 w 69"/>
                  <a:gd name="T51" fmla="*/ 1 h 43"/>
                  <a:gd name="T52" fmla="*/ 0 w 69"/>
                  <a:gd name="T53" fmla="*/ 1 h 43"/>
                  <a:gd name="T54" fmla="*/ 0 w 69"/>
                  <a:gd name="T55" fmla="*/ 1 h 43"/>
                  <a:gd name="T56" fmla="*/ 0 w 69"/>
                  <a:gd name="T57" fmla="*/ 1 h 43"/>
                  <a:gd name="T58" fmla="*/ 0 w 69"/>
                  <a:gd name="T59" fmla="*/ 1 h 43"/>
                  <a:gd name="T60" fmla="*/ 0 w 69"/>
                  <a:gd name="T61" fmla="*/ 1 h 43"/>
                  <a:gd name="T62" fmla="*/ 0 w 69"/>
                  <a:gd name="T63" fmla="*/ 1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"/>
                  <a:gd name="T97" fmla="*/ 0 h 43"/>
                  <a:gd name="T98" fmla="*/ 69 w 69"/>
                  <a:gd name="T99" fmla="*/ 43 h 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" h="43">
                    <a:moveTo>
                      <a:pt x="18" y="10"/>
                    </a:moveTo>
                    <a:lnTo>
                      <a:pt x="23" y="8"/>
                    </a:lnTo>
                    <a:lnTo>
                      <a:pt x="29" y="5"/>
                    </a:lnTo>
                    <a:lnTo>
                      <a:pt x="33" y="3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7" y="5"/>
                    </a:lnTo>
                    <a:lnTo>
                      <a:pt x="54" y="11"/>
                    </a:lnTo>
                    <a:lnTo>
                      <a:pt x="60" y="16"/>
                    </a:lnTo>
                    <a:lnTo>
                      <a:pt x="65" y="22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7" y="30"/>
                    </a:lnTo>
                    <a:lnTo>
                      <a:pt x="52" y="33"/>
                    </a:lnTo>
                    <a:lnTo>
                      <a:pt x="46" y="35"/>
                    </a:lnTo>
                    <a:lnTo>
                      <a:pt x="41" y="38"/>
                    </a:lnTo>
                    <a:lnTo>
                      <a:pt x="38" y="40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14" y="32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9" y="15"/>
                    </a:lnTo>
                    <a:lnTo>
                      <a:pt x="14" y="12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69" name="Freeform 391"/>
              <p:cNvSpPr>
                <a:spLocks/>
              </p:cNvSpPr>
              <p:nvPr/>
            </p:nvSpPr>
            <p:spPr bwMode="auto">
              <a:xfrm>
                <a:off x="452" y="698"/>
                <a:ext cx="256" cy="206"/>
              </a:xfrm>
              <a:custGeom>
                <a:avLst/>
                <a:gdLst>
                  <a:gd name="T0" fmla="*/ 7 w 513"/>
                  <a:gd name="T1" fmla="*/ 6 h 412"/>
                  <a:gd name="T2" fmla="*/ 6 w 513"/>
                  <a:gd name="T3" fmla="*/ 6 h 412"/>
                  <a:gd name="T4" fmla="*/ 6 w 513"/>
                  <a:gd name="T5" fmla="*/ 6 h 412"/>
                  <a:gd name="T6" fmla="*/ 6 w 513"/>
                  <a:gd name="T7" fmla="*/ 5 h 412"/>
                  <a:gd name="T8" fmla="*/ 6 w 513"/>
                  <a:gd name="T9" fmla="*/ 5 h 412"/>
                  <a:gd name="T10" fmla="*/ 5 w 513"/>
                  <a:gd name="T11" fmla="*/ 5 h 412"/>
                  <a:gd name="T12" fmla="*/ 5 w 513"/>
                  <a:gd name="T13" fmla="*/ 5 h 412"/>
                  <a:gd name="T14" fmla="*/ 5 w 513"/>
                  <a:gd name="T15" fmla="*/ 3 h 412"/>
                  <a:gd name="T16" fmla="*/ 4 w 513"/>
                  <a:gd name="T17" fmla="*/ 3 h 412"/>
                  <a:gd name="T18" fmla="*/ 4 w 513"/>
                  <a:gd name="T19" fmla="*/ 3 h 412"/>
                  <a:gd name="T20" fmla="*/ 4 w 513"/>
                  <a:gd name="T21" fmla="*/ 3 h 412"/>
                  <a:gd name="T22" fmla="*/ 4 w 513"/>
                  <a:gd name="T23" fmla="*/ 3 h 412"/>
                  <a:gd name="T24" fmla="*/ 3 w 513"/>
                  <a:gd name="T25" fmla="*/ 3 h 412"/>
                  <a:gd name="T26" fmla="*/ 3 w 513"/>
                  <a:gd name="T27" fmla="*/ 3 h 412"/>
                  <a:gd name="T28" fmla="*/ 3 w 513"/>
                  <a:gd name="T29" fmla="*/ 3 h 412"/>
                  <a:gd name="T30" fmla="*/ 2 w 513"/>
                  <a:gd name="T31" fmla="*/ 2 h 412"/>
                  <a:gd name="T32" fmla="*/ 2 w 513"/>
                  <a:gd name="T33" fmla="*/ 2 h 412"/>
                  <a:gd name="T34" fmla="*/ 2 w 513"/>
                  <a:gd name="T35" fmla="*/ 2 h 412"/>
                  <a:gd name="T36" fmla="*/ 2 w 513"/>
                  <a:gd name="T37" fmla="*/ 2 h 412"/>
                  <a:gd name="T38" fmla="*/ 2 w 513"/>
                  <a:gd name="T39" fmla="*/ 2 h 412"/>
                  <a:gd name="T40" fmla="*/ 1 w 513"/>
                  <a:gd name="T41" fmla="*/ 2 h 412"/>
                  <a:gd name="T42" fmla="*/ 1 w 513"/>
                  <a:gd name="T43" fmla="*/ 2 h 412"/>
                  <a:gd name="T44" fmla="*/ 1 w 513"/>
                  <a:gd name="T45" fmla="*/ 2 h 412"/>
                  <a:gd name="T46" fmla="*/ 1 w 513"/>
                  <a:gd name="T47" fmla="*/ 1 h 412"/>
                  <a:gd name="T48" fmla="*/ 1 w 513"/>
                  <a:gd name="T49" fmla="*/ 1 h 412"/>
                  <a:gd name="T50" fmla="*/ 1 w 513"/>
                  <a:gd name="T51" fmla="*/ 1 h 412"/>
                  <a:gd name="T52" fmla="*/ 1 w 513"/>
                  <a:gd name="T53" fmla="*/ 1 h 412"/>
                  <a:gd name="T54" fmla="*/ 1 w 513"/>
                  <a:gd name="T55" fmla="*/ 1 h 412"/>
                  <a:gd name="T56" fmla="*/ 0 w 513"/>
                  <a:gd name="T57" fmla="*/ 0 h 412"/>
                  <a:gd name="T58" fmla="*/ 0 w 513"/>
                  <a:gd name="T59" fmla="*/ 1 h 412"/>
                  <a:gd name="T60" fmla="*/ 0 w 513"/>
                  <a:gd name="T61" fmla="*/ 1 h 412"/>
                  <a:gd name="T62" fmla="*/ 0 w 513"/>
                  <a:gd name="T63" fmla="*/ 1 h 412"/>
                  <a:gd name="T64" fmla="*/ 0 w 513"/>
                  <a:gd name="T65" fmla="*/ 1 h 412"/>
                  <a:gd name="T66" fmla="*/ 0 w 513"/>
                  <a:gd name="T67" fmla="*/ 2 h 412"/>
                  <a:gd name="T68" fmla="*/ 1 w 513"/>
                  <a:gd name="T69" fmla="*/ 2 h 412"/>
                  <a:gd name="T70" fmla="*/ 1 w 513"/>
                  <a:gd name="T71" fmla="*/ 2 h 412"/>
                  <a:gd name="T72" fmla="*/ 1 w 513"/>
                  <a:gd name="T73" fmla="*/ 2 h 412"/>
                  <a:gd name="T74" fmla="*/ 1 w 513"/>
                  <a:gd name="T75" fmla="*/ 2 h 412"/>
                  <a:gd name="T76" fmla="*/ 2 w 513"/>
                  <a:gd name="T77" fmla="*/ 3 h 412"/>
                  <a:gd name="T78" fmla="*/ 2 w 513"/>
                  <a:gd name="T79" fmla="*/ 3 h 412"/>
                  <a:gd name="T80" fmla="*/ 2 w 513"/>
                  <a:gd name="T81" fmla="*/ 3 h 412"/>
                  <a:gd name="T82" fmla="*/ 2 w 513"/>
                  <a:gd name="T83" fmla="*/ 3 h 412"/>
                  <a:gd name="T84" fmla="*/ 3 w 513"/>
                  <a:gd name="T85" fmla="*/ 3 h 412"/>
                  <a:gd name="T86" fmla="*/ 3 w 513"/>
                  <a:gd name="T87" fmla="*/ 3 h 412"/>
                  <a:gd name="T88" fmla="*/ 3 w 513"/>
                  <a:gd name="T89" fmla="*/ 3 h 412"/>
                  <a:gd name="T90" fmla="*/ 4 w 513"/>
                  <a:gd name="T91" fmla="*/ 3 h 412"/>
                  <a:gd name="T92" fmla="*/ 4 w 513"/>
                  <a:gd name="T93" fmla="*/ 3 h 412"/>
                  <a:gd name="T94" fmla="*/ 4 w 513"/>
                  <a:gd name="T95" fmla="*/ 5 h 412"/>
                  <a:gd name="T96" fmla="*/ 4 w 513"/>
                  <a:gd name="T97" fmla="*/ 5 h 412"/>
                  <a:gd name="T98" fmla="*/ 4 w 513"/>
                  <a:gd name="T99" fmla="*/ 5 h 412"/>
                  <a:gd name="T100" fmla="*/ 5 w 513"/>
                  <a:gd name="T101" fmla="*/ 5 h 412"/>
                  <a:gd name="T102" fmla="*/ 5 w 513"/>
                  <a:gd name="T103" fmla="*/ 5 h 412"/>
                  <a:gd name="T104" fmla="*/ 6 w 513"/>
                  <a:gd name="T105" fmla="*/ 6 h 412"/>
                  <a:gd name="T106" fmla="*/ 6 w 513"/>
                  <a:gd name="T107" fmla="*/ 6 h 412"/>
                  <a:gd name="T108" fmla="*/ 6 w 513"/>
                  <a:gd name="T109" fmla="*/ 6 h 412"/>
                  <a:gd name="T110" fmla="*/ 6 w 513"/>
                  <a:gd name="T111" fmla="*/ 6 h 412"/>
                  <a:gd name="T112" fmla="*/ 7 w 513"/>
                  <a:gd name="T113" fmla="*/ 6 h 412"/>
                  <a:gd name="T114" fmla="*/ 7 w 513"/>
                  <a:gd name="T115" fmla="*/ 6 h 412"/>
                  <a:gd name="T116" fmla="*/ 8 w 513"/>
                  <a:gd name="T117" fmla="*/ 6 h 4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3"/>
                  <a:gd name="T178" fmla="*/ 0 h 412"/>
                  <a:gd name="T179" fmla="*/ 513 w 513"/>
                  <a:gd name="T180" fmla="*/ 412 h 4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3" h="412">
                    <a:moveTo>
                      <a:pt x="493" y="367"/>
                    </a:moveTo>
                    <a:lnTo>
                      <a:pt x="479" y="355"/>
                    </a:lnTo>
                    <a:lnTo>
                      <a:pt x="480" y="356"/>
                    </a:lnTo>
                    <a:lnTo>
                      <a:pt x="479" y="354"/>
                    </a:lnTo>
                    <a:lnTo>
                      <a:pt x="477" y="353"/>
                    </a:lnTo>
                    <a:lnTo>
                      <a:pt x="476" y="353"/>
                    </a:lnTo>
                    <a:lnTo>
                      <a:pt x="473" y="353"/>
                    </a:lnTo>
                    <a:lnTo>
                      <a:pt x="473" y="352"/>
                    </a:lnTo>
                    <a:lnTo>
                      <a:pt x="473" y="350"/>
                    </a:lnTo>
                    <a:lnTo>
                      <a:pt x="472" y="349"/>
                    </a:lnTo>
                    <a:lnTo>
                      <a:pt x="440" y="323"/>
                    </a:lnTo>
                    <a:lnTo>
                      <a:pt x="441" y="324"/>
                    </a:lnTo>
                    <a:lnTo>
                      <a:pt x="441" y="323"/>
                    </a:lnTo>
                    <a:lnTo>
                      <a:pt x="440" y="322"/>
                    </a:lnTo>
                    <a:lnTo>
                      <a:pt x="439" y="322"/>
                    </a:lnTo>
                    <a:lnTo>
                      <a:pt x="438" y="321"/>
                    </a:lnTo>
                    <a:lnTo>
                      <a:pt x="437" y="321"/>
                    </a:lnTo>
                    <a:lnTo>
                      <a:pt x="435" y="321"/>
                    </a:lnTo>
                    <a:lnTo>
                      <a:pt x="434" y="322"/>
                    </a:lnTo>
                    <a:lnTo>
                      <a:pt x="434" y="321"/>
                    </a:lnTo>
                    <a:lnTo>
                      <a:pt x="434" y="319"/>
                    </a:lnTo>
                    <a:lnTo>
                      <a:pt x="433" y="318"/>
                    </a:lnTo>
                    <a:lnTo>
                      <a:pt x="433" y="317"/>
                    </a:lnTo>
                    <a:lnTo>
                      <a:pt x="432" y="316"/>
                    </a:lnTo>
                    <a:lnTo>
                      <a:pt x="432" y="317"/>
                    </a:lnTo>
                    <a:lnTo>
                      <a:pt x="425" y="310"/>
                    </a:lnTo>
                    <a:lnTo>
                      <a:pt x="417" y="303"/>
                    </a:lnTo>
                    <a:lnTo>
                      <a:pt x="410" y="297"/>
                    </a:lnTo>
                    <a:lnTo>
                      <a:pt x="402" y="291"/>
                    </a:lnTo>
                    <a:lnTo>
                      <a:pt x="401" y="289"/>
                    </a:lnTo>
                    <a:lnTo>
                      <a:pt x="399" y="289"/>
                    </a:lnTo>
                    <a:lnTo>
                      <a:pt x="396" y="289"/>
                    </a:lnTo>
                    <a:lnTo>
                      <a:pt x="394" y="289"/>
                    </a:lnTo>
                    <a:lnTo>
                      <a:pt x="395" y="288"/>
                    </a:lnTo>
                    <a:lnTo>
                      <a:pt x="395" y="287"/>
                    </a:lnTo>
                    <a:lnTo>
                      <a:pt x="394" y="286"/>
                    </a:lnTo>
                    <a:lnTo>
                      <a:pt x="394" y="285"/>
                    </a:lnTo>
                    <a:lnTo>
                      <a:pt x="393" y="285"/>
                    </a:lnTo>
                    <a:lnTo>
                      <a:pt x="389" y="281"/>
                    </a:lnTo>
                    <a:lnTo>
                      <a:pt x="386" y="278"/>
                    </a:lnTo>
                    <a:lnTo>
                      <a:pt x="381" y="274"/>
                    </a:lnTo>
                    <a:lnTo>
                      <a:pt x="378" y="272"/>
                    </a:lnTo>
                    <a:lnTo>
                      <a:pt x="374" y="269"/>
                    </a:lnTo>
                    <a:lnTo>
                      <a:pt x="371" y="265"/>
                    </a:lnTo>
                    <a:lnTo>
                      <a:pt x="366" y="262"/>
                    </a:lnTo>
                    <a:lnTo>
                      <a:pt x="363" y="258"/>
                    </a:lnTo>
                    <a:lnTo>
                      <a:pt x="362" y="257"/>
                    </a:lnTo>
                    <a:lnTo>
                      <a:pt x="359" y="257"/>
                    </a:lnTo>
                    <a:lnTo>
                      <a:pt x="357" y="257"/>
                    </a:lnTo>
                    <a:lnTo>
                      <a:pt x="355" y="257"/>
                    </a:lnTo>
                    <a:lnTo>
                      <a:pt x="356" y="257"/>
                    </a:lnTo>
                    <a:lnTo>
                      <a:pt x="356" y="256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4" y="253"/>
                    </a:lnTo>
                    <a:lnTo>
                      <a:pt x="350" y="249"/>
                    </a:lnTo>
                    <a:lnTo>
                      <a:pt x="347" y="246"/>
                    </a:lnTo>
                    <a:lnTo>
                      <a:pt x="343" y="243"/>
                    </a:lnTo>
                    <a:lnTo>
                      <a:pt x="340" y="240"/>
                    </a:lnTo>
                    <a:lnTo>
                      <a:pt x="335" y="236"/>
                    </a:lnTo>
                    <a:lnTo>
                      <a:pt x="332" y="233"/>
                    </a:lnTo>
                    <a:lnTo>
                      <a:pt x="328" y="229"/>
                    </a:lnTo>
                    <a:lnTo>
                      <a:pt x="325" y="227"/>
                    </a:lnTo>
                    <a:lnTo>
                      <a:pt x="324" y="226"/>
                    </a:lnTo>
                    <a:lnTo>
                      <a:pt x="321" y="225"/>
                    </a:lnTo>
                    <a:lnTo>
                      <a:pt x="319" y="225"/>
                    </a:lnTo>
                    <a:lnTo>
                      <a:pt x="317" y="225"/>
                    </a:lnTo>
                    <a:lnTo>
                      <a:pt x="317" y="224"/>
                    </a:lnTo>
                    <a:lnTo>
                      <a:pt x="317" y="223"/>
                    </a:lnTo>
                    <a:lnTo>
                      <a:pt x="317" y="221"/>
                    </a:lnTo>
                    <a:lnTo>
                      <a:pt x="316" y="220"/>
                    </a:lnTo>
                    <a:lnTo>
                      <a:pt x="309" y="214"/>
                    </a:lnTo>
                    <a:lnTo>
                      <a:pt x="301" y="208"/>
                    </a:lnTo>
                    <a:lnTo>
                      <a:pt x="293" y="201"/>
                    </a:lnTo>
                    <a:lnTo>
                      <a:pt x="286" y="195"/>
                    </a:lnTo>
                    <a:lnTo>
                      <a:pt x="285" y="194"/>
                    </a:lnTo>
                    <a:lnTo>
                      <a:pt x="282" y="194"/>
                    </a:lnTo>
                    <a:lnTo>
                      <a:pt x="280" y="193"/>
                    </a:lnTo>
                    <a:lnTo>
                      <a:pt x="278" y="193"/>
                    </a:lnTo>
                    <a:lnTo>
                      <a:pt x="278" y="191"/>
                    </a:lnTo>
                    <a:lnTo>
                      <a:pt x="278" y="190"/>
                    </a:lnTo>
                    <a:lnTo>
                      <a:pt x="278" y="189"/>
                    </a:lnTo>
                    <a:lnTo>
                      <a:pt x="277" y="189"/>
                    </a:lnTo>
                    <a:lnTo>
                      <a:pt x="275" y="188"/>
                    </a:lnTo>
                    <a:lnTo>
                      <a:pt x="277" y="189"/>
                    </a:lnTo>
                    <a:lnTo>
                      <a:pt x="273" y="186"/>
                    </a:lnTo>
                    <a:lnTo>
                      <a:pt x="270" y="182"/>
                    </a:lnTo>
                    <a:lnTo>
                      <a:pt x="265" y="179"/>
                    </a:lnTo>
                    <a:lnTo>
                      <a:pt x="262" y="175"/>
                    </a:lnTo>
                    <a:lnTo>
                      <a:pt x="258" y="173"/>
                    </a:lnTo>
                    <a:lnTo>
                      <a:pt x="255" y="170"/>
                    </a:lnTo>
                    <a:lnTo>
                      <a:pt x="250" y="166"/>
                    </a:lnTo>
                    <a:lnTo>
                      <a:pt x="247" y="163"/>
                    </a:lnTo>
                    <a:lnTo>
                      <a:pt x="243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60"/>
                    </a:lnTo>
                    <a:lnTo>
                      <a:pt x="238" y="159"/>
                    </a:lnTo>
                    <a:lnTo>
                      <a:pt x="238" y="158"/>
                    </a:lnTo>
                    <a:lnTo>
                      <a:pt x="237" y="157"/>
                    </a:lnTo>
                    <a:lnTo>
                      <a:pt x="237" y="156"/>
                    </a:lnTo>
                    <a:lnTo>
                      <a:pt x="230" y="150"/>
                    </a:lnTo>
                    <a:lnTo>
                      <a:pt x="224" y="144"/>
                    </a:lnTo>
                    <a:lnTo>
                      <a:pt x="215" y="137"/>
                    </a:lnTo>
                    <a:lnTo>
                      <a:pt x="207" y="130"/>
                    </a:lnTo>
                    <a:lnTo>
                      <a:pt x="205" y="129"/>
                    </a:lnTo>
                    <a:lnTo>
                      <a:pt x="204" y="129"/>
                    </a:lnTo>
                    <a:lnTo>
                      <a:pt x="202" y="129"/>
                    </a:lnTo>
                    <a:lnTo>
                      <a:pt x="199" y="130"/>
                    </a:lnTo>
                    <a:lnTo>
                      <a:pt x="198" y="130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6"/>
                    </a:lnTo>
                    <a:lnTo>
                      <a:pt x="199" y="125"/>
                    </a:lnTo>
                    <a:lnTo>
                      <a:pt x="198" y="123"/>
                    </a:lnTo>
                    <a:lnTo>
                      <a:pt x="190" y="118"/>
                    </a:lnTo>
                    <a:lnTo>
                      <a:pt x="183" y="111"/>
                    </a:lnTo>
                    <a:lnTo>
                      <a:pt x="176" y="105"/>
                    </a:lnTo>
                    <a:lnTo>
                      <a:pt x="169" y="99"/>
                    </a:lnTo>
                    <a:lnTo>
                      <a:pt x="168" y="98"/>
                    </a:lnTo>
                    <a:lnTo>
                      <a:pt x="166" y="97"/>
                    </a:lnTo>
                    <a:lnTo>
                      <a:pt x="165" y="97"/>
                    </a:lnTo>
                    <a:lnTo>
                      <a:pt x="162" y="97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8" y="99"/>
                    </a:lnTo>
                    <a:lnTo>
                      <a:pt x="156" y="100"/>
                    </a:lnTo>
                    <a:lnTo>
                      <a:pt x="152" y="102"/>
                    </a:lnTo>
                    <a:lnTo>
                      <a:pt x="153" y="100"/>
                    </a:lnTo>
                    <a:lnTo>
                      <a:pt x="154" y="100"/>
                    </a:lnTo>
                    <a:lnTo>
                      <a:pt x="156" y="100"/>
                    </a:lnTo>
                    <a:lnTo>
                      <a:pt x="157" y="99"/>
                    </a:lnTo>
                    <a:lnTo>
                      <a:pt x="158" y="99"/>
                    </a:lnTo>
                    <a:lnTo>
                      <a:pt x="159" y="98"/>
                    </a:lnTo>
                    <a:lnTo>
                      <a:pt x="160" y="97"/>
                    </a:lnTo>
                    <a:lnTo>
                      <a:pt x="160" y="96"/>
                    </a:lnTo>
                    <a:lnTo>
                      <a:pt x="160" y="95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59" y="91"/>
                    </a:lnTo>
                    <a:lnTo>
                      <a:pt x="154" y="89"/>
                    </a:lnTo>
                    <a:lnTo>
                      <a:pt x="151" y="85"/>
                    </a:lnTo>
                    <a:lnTo>
                      <a:pt x="148" y="82"/>
                    </a:lnTo>
                    <a:lnTo>
                      <a:pt x="144" y="79"/>
                    </a:lnTo>
                    <a:lnTo>
                      <a:pt x="141" y="76"/>
                    </a:lnTo>
                    <a:lnTo>
                      <a:pt x="137" y="73"/>
                    </a:lnTo>
                    <a:lnTo>
                      <a:pt x="134" y="69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5"/>
                    </a:lnTo>
                    <a:lnTo>
                      <a:pt x="126" y="65"/>
                    </a:lnTo>
                    <a:lnTo>
                      <a:pt x="123" y="65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18" y="68"/>
                    </a:lnTo>
                    <a:lnTo>
                      <a:pt x="114" y="69"/>
                    </a:lnTo>
                    <a:lnTo>
                      <a:pt x="110" y="72"/>
                    </a:lnTo>
                    <a:lnTo>
                      <a:pt x="112" y="70"/>
                    </a:lnTo>
                    <a:lnTo>
                      <a:pt x="114" y="69"/>
                    </a:lnTo>
                    <a:lnTo>
                      <a:pt x="115" y="68"/>
                    </a:lnTo>
                    <a:lnTo>
                      <a:pt x="118" y="67"/>
                    </a:lnTo>
                    <a:lnTo>
                      <a:pt x="119" y="66"/>
                    </a:lnTo>
                    <a:lnTo>
                      <a:pt x="120" y="65"/>
                    </a:lnTo>
                    <a:lnTo>
                      <a:pt x="121" y="64"/>
                    </a:lnTo>
                    <a:lnTo>
                      <a:pt x="121" y="62"/>
                    </a:lnTo>
                    <a:lnTo>
                      <a:pt x="121" y="61"/>
                    </a:lnTo>
                    <a:lnTo>
                      <a:pt x="120" y="60"/>
                    </a:lnTo>
                    <a:lnTo>
                      <a:pt x="119" y="59"/>
                    </a:lnTo>
                    <a:lnTo>
                      <a:pt x="120" y="60"/>
                    </a:lnTo>
                    <a:lnTo>
                      <a:pt x="116" y="57"/>
                    </a:lnTo>
                    <a:lnTo>
                      <a:pt x="113" y="53"/>
                    </a:lnTo>
                    <a:lnTo>
                      <a:pt x="108" y="50"/>
                    </a:lnTo>
                    <a:lnTo>
                      <a:pt x="105" y="47"/>
                    </a:lnTo>
                    <a:lnTo>
                      <a:pt x="101" y="44"/>
                    </a:lnTo>
                    <a:lnTo>
                      <a:pt x="98" y="40"/>
                    </a:lnTo>
                    <a:lnTo>
                      <a:pt x="95" y="37"/>
                    </a:lnTo>
                    <a:lnTo>
                      <a:pt x="91" y="35"/>
                    </a:lnTo>
                    <a:lnTo>
                      <a:pt x="90" y="34"/>
                    </a:lnTo>
                    <a:lnTo>
                      <a:pt x="88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78" y="36"/>
                    </a:lnTo>
                    <a:lnTo>
                      <a:pt x="74" y="37"/>
                    </a:lnTo>
                    <a:lnTo>
                      <a:pt x="70" y="39"/>
                    </a:lnTo>
                    <a:lnTo>
                      <a:pt x="66" y="42"/>
                    </a:lnTo>
                    <a:lnTo>
                      <a:pt x="65" y="43"/>
                    </a:lnTo>
                    <a:lnTo>
                      <a:pt x="63" y="43"/>
                    </a:lnTo>
                    <a:lnTo>
                      <a:pt x="62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3"/>
                    </a:lnTo>
                    <a:lnTo>
                      <a:pt x="66" y="42"/>
                    </a:lnTo>
                    <a:lnTo>
                      <a:pt x="80" y="35"/>
                    </a:lnTo>
                    <a:lnTo>
                      <a:pt x="81" y="35"/>
                    </a:lnTo>
                    <a:lnTo>
                      <a:pt x="81" y="34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2" y="30"/>
                    </a:lnTo>
                    <a:lnTo>
                      <a:pt x="82" y="29"/>
                    </a:lnTo>
                    <a:lnTo>
                      <a:pt x="81" y="28"/>
                    </a:lnTo>
                    <a:lnTo>
                      <a:pt x="75" y="22"/>
                    </a:lnTo>
                    <a:lnTo>
                      <a:pt x="68" y="16"/>
                    </a:lnTo>
                    <a:lnTo>
                      <a:pt x="62" y="12"/>
                    </a:lnTo>
                    <a:lnTo>
                      <a:pt x="55" y="6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6" y="6"/>
                    </a:lnTo>
                    <a:lnTo>
                      <a:pt x="31" y="7"/>
                    </a:lnTo>
                    <a:lnTo>
                      <a:pt x="28" y="9"/>
                    </a:lnTo>
                    <a:lnTo>
                      <a:pt x="22" y="12"/>
                    </a:lnTo>
                    <a:lnTo>
                      <a:pt x="16" y="15"/>
                    </a:lnTo>
                    <a:lnTo>
                      <a:pt x="9" y="19"/>
                    </a:lnTo>
                    <a:lnTo>
                      <a:pt x="4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6" y="32"/>
                    </a:lnTo>
                    <a:lnTo>
                      <a:pt x="9" y="35"/>
                    </a:lnTo>
                    <a:lnTo>
                      <a:pt x="13" y="38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3" y="47"/>
                    </a:lnTo>
                    <a:lnTo>
                      <a:pt x="27" y="51"/>
                    </a:lnTo>
                    <a:lnTo>
                      <a:pt x="30" y="54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9" y="55"/>
                    </a:lnTo>
                    <a:lnTo>
                      <a:pt x="40" y="54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9" y="60"/>
                    </a:lnTo>
                    <a:lnTo>
                      <a:pt x="40" y="61"/>
                    </a:lnTo>
                    <a:lnTo>
                      <a:pt x="47" y="67"/>
                    </a:lnTo>
                    <a:lnTo>
                      <a:pt x="55" y="74"/>
                    </a:lnTo>
                    <a:lnTo>
                      <a:pt x="62" y="80"/>
                    </a:lnTo>
                    <a:lnTo>
                      <a:pt x="69" y="85"/>
                    </a:lnTo>
                    <a:lnTo>
                      <a:pt x="71" y="88"/>
                    </a:lnTo>
                    <a:lnTo>
                      <a:pt x="74" y="88"/>
                    </a:lnTo>
                    <a:lnTo>
                      <a:pt x="76" y="88"/>
                    </a:lnTo>
                    <a:lnTo>
                      <a:pt x="78" y="87"/>
                    </a:lnTo>
                    <a:lnTo>
                      <a:pt x="80" y="87"/>
                    </a:lnTo>
                    <a:lnTo>
                      <a:pt x="78" y="88"/>
                    </a:lnTo>
                    <a:lnTo>
                      <a:pt x="77" y="89"/>
                    </a:lnTo>
                    <a:lnTo>
                      <a:pt x="77" y="90"/>
                    </a:lnTo>
                    <a:lnTo>
                      <a:pt x="77" y="91"/>
                    </a:lnTo>
                    <a:lnTo>
                      <a:pt x="78" y="91"/>
                    </a:lnTo>
                    <a:lnTo>
                      <a:pt x="80" y="92"/>
                    </a:lnTo>
                    <a:lnTo>
                      <a:pt x="81" y="93"/>
                    </a:lnTo>
                    <a:lnTo>
                      <a:pt x="80" y="92"/>
                    </a:lnTo>
                    <a:lnTo>
                      <a:pt x="105" y="117"/>
                    </a:lnTo>
                    <a:lnTo>
                      <a:pt x="108" y="119"/>
                    </a:lnTo>
                    <a:lnTo>
                      <a:pt x="111" y="120"/>
                    </a:lnTo>
                    <a:lnTo>
                      <a:pt x="113" y="120"/>
                    </a:lnTo>
                    <a:lnTo>
                      <a:pt x="115" y="120"/>
                    </a:lnTo>
                    <a:lnTo>
                      <a:pt x="118" y="119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6" y="121"/>
                    </a:lnTo>
                    <a:lnTo>
                      <a:pt x="116" y="122"/>
                    </a:lnTo>
                    <a:lnTo>
                      <a:pt x="118" y="123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6" y="132"/>
                    </a:lnTo>
                    <a:lnTo>
                      <a:pt x="133" y="137"/>
                    </a:lnTo>
                    <a:lnTo>
                      <a:pt x="139" y="144"/>
                    </a:lnTo>
                    <a:lnTo>
                      <a:pt x="146" y="150"/>
                    </a:lnTo>
                    <a:lnTo>
                      <a:pt x="148" y="151"/>
                    </a:lnTo>
                    <a:lnTo>
                      <a:pt x="150" y="152"/>
                    </a:lnTo>
                    <a:lnTo>
                      <a:pt x="152" y="152"/>
                    </a:lnTo>
                    <a:lnTo>
                      <a:pt x="153" y="152"/>
                    </a:lnTo>
                    <a:lnTo>
                      <a:pt x="156" y="151"/>
                    </a:lnTo>
                    <a:lnTo>
                      <a:pt x="157" y="151"/>
                    </a:lnTo>
                    <a:lnTo>
                      <a:pt x="156" y="152"/>
                    </a:lnTo>
                    <a:lnTo>
                      <a:pt x="156" y="153"/>
                    </a:lnTo>
                    <a:lnTo>
                      <a:pt x="156" y="155"/>
                    </a:lnTo>
                    <a:lnTo>
                      <a:pt x="156" y="156"/>
                    </a:lnTo>
                    <a:lnTo>
                      <a:pt x="156" y="157"/>
                    </a:lnTo>
                    <a:lnTo>
                      <a:pt x="157" y="158"/>
                    </a:lnTo>
                    <a:lnTo>
                      <a:pt x="165" y="164"/>
                    </a:lnTo>
                    <a:lnTo>
                      <a:pt x="172" y="170"/>
                    </a:lnTo>
                    <a:lnTo>
                      <a:pt x="179" y="176"/>
                    </a:lnTo>
                    <a:lnTo>
                      <a:pt x="186" y="182"/>
                    </a:lnTo>
                    <a:lnTo>
                      <a:pt x="186" y="183"/>
                    </a:lnTo>
                    <a:lnTo>
                      <a:pt x="188" y="185"/>
                    </a:lnTo>
                    <a:lnTo>
                      <a:pt x="190" y="186"/>
                    </a:lnTo>
                    <a:lnTo>
                      <a:pt x="192" y="186"/>
                    </a:lnTo>
                    <a:lnTo>
                      <a:pt x="195" y="185"/>
                    </a:lnTo>
                    <a:lnTo>
                      <a:pt x="194" y="186"/>
                    </a:lnTo>
                    <a:lnTo>
                      <a:pt x="194" y="187"/>
                    </a:lnTo>
                    <a:lnTo>
                      <a:pt x="194" y="188"/>
                    </a:lnTo>
                    <a:lnTo>
                      <a:pt x="195" y="189"/>
                    </a:lnTo>
                    <a:lnTo>
                      <a:pt x="196" y="190"/>
                    </a:lnTo>
                    <a:lnTo>
                      <a:pt x="200" y="194"/>
                    </a:lnTo>
                    <a:lnTo>
                      <a:pt x="206" y="198"/>
                    </a:lnTo>
                    <a:lnTo>
                      <a:pt x="213" y="204"/>
                    </a:lnTo>
                    <a:lnTo>
                      <a:pt x="219" y="209"/>
                    </a:lnTo>
                    <a:lnTo>
                      <a:pt x="225" y="214"/>
                    </a:lnTo>
                    <a:lnTo>
                      <a:pt x="227" y="217"/>
                    </a:lnTo>
                    <a:lnTo>
                      <a:pt x="229" y="217"/>
                    </a:lnTo>
                    <a:lnTo>
                      <a:pt x="232" y="218"/>
                    </a:lnTo>
                    <a:lnTo>
                      <a:pt x="234" y="217"/>
                    </a:lnTo>
                    <a:lnTo>
                      <a:pt x="233" y="217"/>
                    </a:lnTo>
                    <a:lnTo>
                      <a:pt x="233" y="218"/>
                    </a:lnTo>
                    <a:lnTo>
                      <a:pt x="233" y="219"/>
                    </a:lnTo>
                    <a:lnTo>
                      <a:pt x="233" y="220"/>
                    </a:lnTo>
                    <a:lnTo>
                      <a:pt x="234" y="220"/>
                    </a:lnTo>
                    <a:lnTo>
                      <a:pt x="234" y="221"/>
                    </a:lnTo>
                    <a:lnTo>
                      <a:pt x="235" y="223"/>
                    </a:lnTo>
                    <a:lnTo>
                      <a:pt x="235" y="221"/>
                    </a:lnTo>
                    <a:lnTo>
                      <a:pt x="238" y="225"/>
                    </a:lnTo>
                    <a:lnTo>
                      <a:pt x="242" y="228"/>
                    </a:lnTo>
                    <a:lnTo>
                      <a:pt x="245" y="232"/>
                    </a:lnTo>
                    <a:lnTo>
                      <a:pt x="249" y="235"/>
                    </a:lnTo>
                    <a:lnTo>
                      <a:pt x="253" y="238"/>
                    </a:lnTo>
                    <a:lnTo>
                      <a:pt x="257" y="241"/>
                    </a:lnTo>
                    <a:lnTo>
                      <a:pt x="260" y="244"/>
                    </a:lnTo>
                    <a:lnTo>
                      <a:pt x="264" y="248"/>
                    </a:lnTo>
                    <a:lnTo>
                      <a:pt x="265" y="248"/>
                    </a:lnTo>
                    <a:lnTo>
                      <a:pt x="267" y="249"/>
                    </a:lnTo>
                    <a:lnTo>
                      <a:pt x="268" y="249"/>
                    </a:lnTo>
                    <a:lnTo>
                      <a:pt x="271" y="249"/>
                    </a:lnTo>
                    <a:lnTo>
                      <a:pt x="273" y="248"/>
                    </a:lnTo>
                    <a:lnTo>
                      <a:pt x="272" y="249"/>
                    </a:lnTo>
                    <a:lnTo>
                      <a:pt x="272" y="250"/>
                    </a:lnTo>
                    <a:lnTo>
                      <a:pt x="272" y="251"/>
                    </a:lnTo>
                    <a:lnTo>
                      <a:pt x="273" y="253"/>
                    </a:lnTo>
                    <a:lnTo>
                      <a:pt x="273" y="254"/>
                    </a:lnTo>
                    <a:lnTo>
                      <a:pt x="274" y="255"/>
                    </a:lnTo>
                    <a:lnTo>
                      <a:pt x="273" y="254"/>
                    </a:lnTo>
                    <a:lnTo>
                      <a:pt x="278" y="257"/>
                    </a:lnTo>
                    <a:lnTo>
                      <a:pt x="281" y="261"/>
                    </a:lnTo>
                    <a:lnTo>
                      <a:pt x="285" y="264"/>
                    </a:lnTo>
                    <a:lnTo>
                      <a:pt x="288" y="268"/>
                    </a:lnTo>
                    <a:lnTo>
                      <a:pt x="291" y="270"/>
                    </a:lnTo>
                    <a:lnTo>
                      <a:pt x="296" y="273"/>
                    </a:lnTo>
                    <a:lnTo>
                      <a:pt x="300" y="277"/>
                    </a:lnTo>
                    <a:lnTo>
                      <a:pt x="303" y="280"/>
                    </a:lnTo>
                    <a:lnTo>
                      <a:pt x="305" y="281"/>
                    </a:lnTo>
                    <a:lnTo>
                      <a:pt x="306" y="281"/>
                    </a:lnTo>
                    <a:lnTo>
                      <a:pt x="309" y="281"/>
                    </a:lnTo>
                    <a:lnTo>
                      <a:pt x="311" y="281"/>
                    </a:lnTo>
                    <a:lnTo>
                      <a:pt x="310" y="281"/>
                    </a:lnTo>
                    <a:lnTo>
                      <a:pt x="310" y="282"/>
                    </a:lnTo>
                    <a:lnTo>
                      <a:pt x="310" y="284"/>
                    </a:lnTo>
                    <a:lnTo>
                      <a:pt x="310" y="285"/>
                    </a:lnTo>
                    <a:lnTo>
                      <a:pt x="311" y="286"/>
                    </a:lnTo>
                    <a:lnTo>
                      <a:pt x="319" y="292"/>
                    </a:lnTo>
                    <a:lnTo>
                      <a:pt x="327" y="299"/>
                    </a:lnTo>
                    <a:lnTo>
                      <a:pt x="334" y="306"/>
                    </a:lnTo>
                    <a:lnTo>
                      <a:pt x="341" y="312"/>
                    </a:lnTo>
                    <a:lnTo>
                      <a:pt x="343" y="314"/>
                    </a:lnTo>
                    <a:lnTo>
                      <a:pt x="344" y="314"/>
                    </a:lnTo>
                    <a:lnTo>
                      <a:pt x="347" y="314"/>
                    </a:lnTo>
                    <a:lnTo>
                      <a:pt x="348" y="314"/>
                    </a:lnTo>
                    <a:lnTo>
                      <a:pt x="348" y="315"/>
                    </a:lnTo>
                    <a:lnTo>
                      <a:pt x="349" y="316"/>
                    </a:lnTo>
                    <a:lnTo>
                      <a:pt x="349" y="317"/>
                    </a:lnTo>
                    <a:lnTo>
                      <a:pt x="349" y="318"/>
                    </a:lnTo>
                    <a:lnTo>
                      <a:pt x="357" y="324"/>
                    </a:lnTo>
                    <a:lnTo>
                      <a:pt x="365" y="331"/>
                    </a:lnTo>
                    <a:lnTo>
                      <a:pt x="372" y="338"/>
                    </a:lnTo>
                    <a:lnTo>
                      <a:pt x="380" y="345"/>
                    </a:lnTo>
                    <a:lnTo>
                      <a:pt x="380" y="346"/>
                    </a:lnTo>
                    <a:lnTo>
                      <a:pt x="382" y="346"/>
                    </a:lnTo>
                    <a:lnTo>
                      <a:pt x="384" y="346"/>
                    </a:lnTo>
                    <a:lnTo>
                      <a:pt x="386" y="346"/>
                    </a:lnTo>
                    <a:lnTo>
                      <a:pt x="387" y="346"/>
                    </a:lnTo>
                    <a:lnTo>
                      <a:pt x="387" y="347"/>
                    </a:lnTo>
                    <a:lnTo>
                      <a:pt x="387" y="348"/>
                    </a:lnTo>
                    <a:lnTo>
                      <a:pt x="388" y="348"/>
                    </a:lnTo>
                    <a:lnTo>
                      <a:pt x="388" y="349"/>
                    </a:lnTo>
                    <a:lnTo>
                      <a:pt x="389" y="350"/>
                    </a:lnTo>
                    <a:lnTo>
                      <a:pt x="388" y="350"/>
                    </a:lnTo>
                    <a:lnTo>
                      <a:pt x="393" y="353"/>
                    </a:lnTo>
                    <a:lnTo>
                      <a:pt x="396" y="356"/>
                    </a:lnTo>
                    <a:lnTo>
                      <a:pt x="400" y="360"/>
                    </a:lnTo>
                    <a:lnTo>
                      <a:pt x="404" y="363"/>
                    </a:lnTo>
                    <a:lnTo>
                      <a:pt x="408" y="367"/>
                    </a:lnTo>
                    <a:lnTo>
                      <a:pt x="411" y="370"/>
                    </a:lnTo>
                    <a:lnTo>
                      <a:pt x="415" y="374"/>
                    </a:lnTo>
                    <a:lnTo>
                      <a:pt x="419" y="377"/>
                    </a:lnTo>
                    <a:lnTo>
                      <a:pt x="422" y="378"/>
                    </a:lnTo>
                    <a:lnTo>
                      <a:pt x="423" y="378"/>
                    </a:lnTo>
                    <a:lnTo>
                      <a:pt x="425" y="378"/>
                    </a:lnTo>
                    <a:lnTo>
                      <a:pt x="426" y="378"/>
                    </a:lnTo>
                    <a:lnTo>
                      <a:pt x="426" y="379"/>
                    </a:lnTo>
                    <a:lnTo>
                      <a:pt x="426" y="380"/>
                    </a:lnTo>
                    <a:lnTo>
                      <a:pt x="427" y="382"/>
                    </a:lnTo>
                    <a:lnTo>
                      <a:pt x="429" y="383"/>
                    </a:lnTo>
                    <a:lnTo>
                      <a:pt x="427" y="382"/>
                    </a:lnTo>
                    <a:lnTo>
                      <a:pt x="435" y="389"/>
                    </a:lnTo>
                    <a:lnTo>
                      <a:pt x="444" y="395"/>
                    </a:lnTo>
                    <a:lnTo>
                      <a:pt x="450" y="402"/>
                    </a:lnTo>
                    <a:lnTo>
                      <a:pt x="458" y="409"/>
                    </a:lnTo>
                    <a:lnTo>
                      <a:pt x="461" y="410"/>
                    </a:lnTo>
                    <a:lnTo>
                      <a:pt x="463" y="412"/>
                    </a:lnTo>
                    <a:lnTo>
                      <a:pt x="464" y="412"/>
                    </a:lnTo>
                    <a:lnTo>
                      <a:pt x="467" y="410"/>
                    </a:lnTo>
                    <a:lnTo>
                      <a:pt x="470" y="409"/>
                    </a:lnTo>
                    <a:lnTo>
                      <a:pt x="478" y="405"/>
                    </a:lnTo>
                    <a:lnTo>
                      <a:pt x="485" y="401"/>
                    </a:lnTo>
                    <a:lnTo>
                      <a:pt x="488" y="400"/>
                    </a:lnTo>
                    <a:lnTo>
                      <a:pt x="509" y="390"/>
                    </a:lnTo>
                    <a:lnTo>
                      <a:pt x="510" y="389"/>
                    </a:lnTo>
                    <a:lnTo>
                      <a:pt x="511" y="387"/>
                    </a:lnTo>
                    <a:lnTo>
                      <a:pt x="513" y="386"/>
                    </a:lnTo>
                    <a:lnTo>
                      <a:pt x="513" y="385"/>
                    </a:lnTo>
                    <a:lnTo>
                      <a:pt x="513" y="384"/>
                    </a:lnTo>
                    <a:lnTo>
                      <a:pt x="513" y="383"/>
                    </a:lnTo>
                    <a:lnTo>
                      <a:pt x="513" y="382"/>
                    </a:lnTo>
                    <a:lnTo>
                      <a:pt x="511" y="380"/>
                    </a:lnTo>
                    <a:lnTo>
                      <a:pt x="508" y="378"/>
                    </a:lnTo>
                    <a:lnTo>
                      <a:pt x="502" y="374"/>
                    </a:lnTo>
                    <a:lnTo>
                      <a:pt x="495" y="369"/>
                    </a:lnTo>
                    <a:lnTo>
                      <a:pt x="493" y="36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0" name="Freeform 392"/>
              <p:cNvSpPr>
                <a:spLocks/>
              </p:cNvSpPr>
              <p:nvPr/>
            </p:nvSpPr>
            <p:spPr bwMode="auto">
              <a:xfrm>
                <a:off x="491" y="713"/>
                <a:ext cx="0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0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1" name="Freeform 393"/>
              <p:cNvSpPr>
                <a:spLocks/>
              </p:cNvSpPr>
              <p:nvPr/>
            </p:nvSpPr>
            <p:spPr bwMode="auto">
              <a:xfrm>
                <a:off x="455" y="701"/>
                <a:ext cx="35" cy="22"/>
              </a:xfrm>
              <a:custGeom>
                <a:avLst/>
                <a:gdLst>
                  <a:gd name="T0" fmla="*/ 1 w 70"/>
                  <a:gd name="T1" fmla="*/ 0 h 45"/>
                  <a:gd name="T2" fmla="*/ 1 w 70"/>
                  <a:gd name="T3" fmla="*/ 0 h 45"/>
                  <a:gd name="T4" fmla="*/ 1 w 70"/>
                  <a:gd name="T5" fmla="*/ 0 h 45"/>
                  <a:gd name="T6" fmla="*/ 1 w 70"/>
                  <a:gd name="T7" fmla="*/ 0 h 45"/>
                  <a:gd name="T8" fmla="*/ 1 w 70"/>
                  <a:gd name="T9" fmla="*/ 0 h 45"/>
                  <a:gd name="T10" fmla="*/ 1 w 70"/>
                  <a:gd name="T11" fmla="*/ 0 h 45"/>
                  <a:gd name="T12" fmla="*/ 1 w 70"/>
                  <a:gd name="T13" fmla="*/ 0 h 45"/>
                  <a:gd name="T14" fmla="*/ 1 w 70"/>
                  <a:gd name="T15" fmla="*/ 0 h 45"/>
                  <a:gd name="T16" fmla="*/ 1 w 70"/>
                  <a:gd name="T17" fmla="*/ 0 h 45"/>
                  <a:gd name="T18" fmla="*/ 1 w 70"/>
                  <a:gd name="T19" fmla="*/ 0 h 45"/>
                  <a:gd name="T20" fmla="*/ 1 w 70"/>
                  <a:gd name="T21" fmla="*/ 0 h 45"/>
                  <a:gd name="T22" fmla="*/ 1 w 70"/>
                  <a:gd name="T23" fmla="*/ 0 h 45"/>
                  <a:gd name="T24" fmla="*/ 0 w 70"/>
                  <a:gd name="T25" fmla="*/ 0 h 45"/>
                  <a:gd name="T26" fmla="*/ 1 w 70"/>
                  <a:gd name="T27" fmla="*/ 0 h 45"/>
                  <a:gd name="T28" fmla="*/ 1 w 70"/>
                  <a:gd name="T29" fmla="*/ 0 h 45"/>
                  <a:gd name="T30" fmla="*/ 1 w 70"/>
                  <a:gd name="T31" fmla="*/ 0 h 45"/>
                  <a:gd name="T32" fmla="*/ 1 w 70"/>
                  <a:gd name="T33" fmla="*/ 0 h 45"/>
                  <a:gd name="T34" fmla="*/ 1 w 70"/>
                  <a:gd name="T35" fmla="*/ 0 h 45"/>
                  <a:gd name="T36" fmla="*/ 1 w 70"/>
                  <a:gd name="T37" fmla="*/ 0 h 45"/>
                  <a:gd name="T38" fmla="*/ 1 w 70"/>
                  <a:gd name="T39" fmla="*/ 0 h 45"/>
                  <a:gd name="T40" fmla="*/ 1 w 70"/>
                  <a:gd name="T41" fmla="*/ 0 h 45"/>
                  <a:gd name="T42" fmla="*/ 1 w 70"/>
                  <a:gd name="T43" fmla="*/ 0 h 45"/>
                  <a:gd name="T44" fmla="*/ 1 w 70"/>
                  <a:gd name="T45" fmla="*/ 0 h 45"/>
                  <a:gd name="T46" fmla="*/ 1 w 70"/>
                  <a:gd name="T47" fmla="*/ 0 h 45"/>
                  <a:gd name="T48" fmla="*/ 1 w 70"/>
                  <a:gd name="T49" fmla="*/ 0 h 45"/>
                  <a:gd name="T50" fmla="*/ 1 w 70"/>
                  <a:gd name="T51" fmla="*/ 0 h 45"/>
                  <a:gd name="T52" fmla="*/ 1 w 70"/>
                  <a:gd name="T53" fmla="*/ 0 h 45"/>
                  <a:gd name="T54" fmla="*/ 1 w 70"/>
                  <a:gd name="T55" fmla="*/ 0 h 45"/>
                  <a:gd name="T56" fmla="*/ 1 w 70"/>
                  <a:gd name="T57" fmla="*/ 0 h 45"/>
                  <a:gd name="T58" fmla="*/ 1 w 70"/>
                  <a:gd name="T59" fmla="*/ 0 h 45"/>
                  <a:gd name="T60" fmla="*/ 1 w 70"/>
                  <a:gd name="T61" fmla="*/ 0 h 45"/>
                  <a:gd name="T62" fmla="*/ 1 w 70"/>
                  <a:gd name="T63" fmla="*/ 0 h 45"/>
                  <a:gd name="T64" fmla="*/ 1 w 70"/>
                  <a:gd name="T65" fmla="*/ 0 h 45"/>
                  <a:gd name="T66" fmla="*/ 1 w 70"/>
                  <a:gd name="T67" fmla="*/ 0 h 45"/>
                  <a:gd name="T68" fmla="*/ 1 w 70"/>
                  <a:gd name="T69" fmla="*/ 0 h 45"/>
                  <a:gd name="T70" fmla="*/ 1 w 70"/>
                  <a:gd name="T71" fmla="*/ 0 h 45"/>
                  <a:gd name="T72" fmla="*/ 1 w 70"/>
                  <a:gd name="T73" fmla="*/ 0 h 45"/>
                  <a:gd name="T74" fmla="*/ 1 w 70"/>
                  <a:gd name="T75" fmla="*/ 0 h 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"/>
                  <a:gd name="T115" fmla="*/ 0 h 45"/>
                  <a:gd name="T116" fmla="*/ 70 w 70"/>
                  <a:gd name="T117" fmla="*/ 45 h 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" h="45">
                    <a:moveTo>
                      <a:pt x="31" y="45"/>
                    </a:moveTo>
                    <a:lnTo>
                      <a:pt x="31" y="45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4" y="40"/>
                    </a:lnTo>
                    <a:lnTo>
                      <a:pt x="21" y="37"/>
                    </a:lnTo>
                    <a:lnTo>
                      <a:pt x="17" y="34"/>
                    </a:lnTo>
                    <a:lnTo>
                      <a:pt x="14" y="31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6" y="17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7" y="6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4" y="2"/>
                    </a:lnTo>
                    <a:lnTo>
                      <a:pt x="46" y="5"/>
                    </a:lnTo>
                    <a:lnTo>
                      <a:pt x="53" y="9"/>
                    </a:lnTo>
                    <a:lnTo>
                      <a:pt x="59" y="15"/>
                    </a:lnTo>
                    <a:lnTo>
                      <a:pt x="64" y="20"/>
                    </a:lnTo>
                    <a:lnTo>
                      <a:pt x="70" y="25"/>
                    </a:lnTo>
                    <a:lnTo>
                      <a:pt x="57" y="31"/>
                    </a:lnTo>
                    <a:lnTo>
                      <a:pt x="51" y="34"/>
                    </a:lnTo>
                    <a:lnTo>
                      <a:pt x="44" y="38"/>
                    </a:lnTo>
                    <a:lnTo>
                      <a:pt x="37" y="41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2" name="Freeform 394"/>
              <p:cNvSpPr>
                <a:spLocks/>
              </p:cNvSpPr>
              <p:nvPr/>
            </p:nvSpPr>
            <p:spPr bwMode="auto">
              <a:xfrm>
                <a:off x="530" y="746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h 1"/>
                  <a:gd name="T17" fmla="*/ 1 h 1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T16" r="0" b="T17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3" name="Freeform 395"/>
              <p:cNvSpPr>
                <a:spLocks/>
              </p:cNvSpPr>
              <p:nvPr/>
            </p:nvSpPr>
            <p:spPr bwMode="auto">
              <a:xfrm>
                <a:off x="510" y="73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4" name="Freeform 396"/>
              <p:cNvSpPr>
                <a:spLocks/>
              </p:cNvSpPr>
              <p:nvPr/>
            </p:nvSpPr>
            <p:spPr bwMode="auto">
              <a:xfrm>
                <a:off x="475" y="717"/>
                <a:ext cx="35" cy="23"/>
              </a:xfrm>
              <a:custGeom>
                <a:avLst/>
                <a:gdLst>
                  <a:gd name="T0" fmla="*/ 1 w 70"/>
                  <a:gd name="T1" fmla="*/ 1 h 45"/>
                  <a:gd name="T2" fmla="*/ 1 w 70"/>
                  <a:gd name="T3" fmla="*/ 1 h 45"/>
                  <a:gd name="T4" fmla="*/ 1 w 70"/>
                  <a:gd name="T5" fmla="*/ 1 h 45"/>
                  <a:gd name="T6" fmla="*/ 1 w 70"/>
                  <a:gd name="T7" fmla="*/ 1 h 45"/>
                  <a:gd name="T8" fmla="*/ 1 w 70"/>
                  <a:gd name="T9" fmla="*/ 1 h 45"/>
                  <a:gd name="T10" fmla="*/ 1 w 70"/>
                  <a:gd name="T11" fmla="*/ 1 h 45"/>
                  <a:gd name="T12" fmla="*/ 1 w 70"/>
                  <a:gd name="T13" fmla="*/ 1 h 45"/>
                  <a:gd name="T14" fmla="*/ 1 w 70"/>
                  <a:gd name="T15" fmla="*/ 1 h 45"/>
                  <a:gd name="T16" fmla="*/ 1 w 70"/>
                  <a:gd name="T17" fmla="*/ 1 h 45"/>
                  <a:gd name="T18" fmla="*/ 1 w 70"/>
                  <a:gd name="T19" fmla="*/ 1 h 45"/>
                  <a:gd name="T20" fmla="*/ 0 w 70"/>
                  <a:gd name="T21" fmla="*/ 1 h 45"/>
                  <a:gd name="T22" fmla="*/ 1 w 70"/>
                  <a:gd name="T23" fmla="*/ 1 h 45"/>
                  <a:gd name="T24" fmla="*/ 1 w 70"/>
                  <a:gd name="T25" fmla="*/ 1 h 45"/>
                  <a:gd name="T26" fmla="*/ 1 w 70"/>
                  <a:gd name="T27" fmla="*/ 1 h 45"/>
                  <a:gd name="T28" fmla="*/ 1 w 70"/>
                  <a:gd name="T29" fmla="*/ 1 h 45"/>
                  <a:gd name="T30" fmla="*/ 1 w 70"/>
                  <a:gd name="T31" fmla="*/ 1 h 45"/>
                  <a:gd name="T32" fmla="*/ 1 w 70"/>
                  <a:gd name="T33" fmla="*/ 1 h 45"/>
                  <a:gd name="T34" fmla="*/ 1 w 70"/>
                  <a:gd name="T35" fmla="*/ 1 h 45"/>
                  <a:gd name="T36" fmla="*/ 1 w 70"/>
                  <a:gd name="T37" fmla="*/ 0 h 45"/>
                  <a:gd name="T38" fmla="*/ 1 w 70"/>
                  <a:gd name="T39" fmla="*/ 0 h 45"/>
                  <a:gd name="T40" fmla="*/ 1 w 70"/>
                  <a:gd name="T41" fmla="*/ 0 h 45"/>
                  <a:gd name="T42" fmla="*/ 1 w 70"/>
                  <a:gd name="T43" fmla="*/ 0 h 45"/>
                  <a:gd name="T44" fmla="*/ 1 w 70"/>
                  <a:gd name="T45" fmla="*/ 0 h 45"/>
                  <a:gd name="T46" fmla="*/ 1 w 70"/>
                  <a:gd name="T47" fmla="*/ 1 h 45"/>
                  <a:gd name="T48" fmla="*/ 1 w 70"/>
                  <a:gd name="T49" fmla="*/ 1 h 45"/>
                  <a:gd name="T50" fmla="*/ 1 w 70"/>
                  <a:gd name="T51" fmla="*/ 1 h 45"/>
                  <a:gd name="T52" fmla="*/ 1 w 70"/>
                  <a:gd name="T53" fmla="*/ 1 h 45"/>
                  <a:gd name="T54" fmla="*/ 1 w 70"/>
                  <a:gd name="T55" fmla="*/ 1 h 45"/>
                  <a:gd name="T56" fmla="*/ 1 w 70"/>
                  <a:gd name="T57" fmla="*/ 1 h 45"/>
                  <a:gd name="T58" fmla="*/ 1 w 70"/>
                  <a:gd name="T59" fmla="*/ 1 h 45"/>
                  <a:gd name="T60" fmla="*/ 1 w 70"/>
                  <a:gd name="T61" fmla="*/ 1 h 45"/>
                  <a:gd name="T62" fmla="*/ 1 w 70"/>
                  <a:gd name="T63" fmla="*/ 1 h 45"/>
                  <a:gd name="T64" fmla="*/ 1 w 70"/>
                  <a:gd name="T65" fmla="*/ 1 h 45"/>
                  <a:gd name="T66" fmla="*/ 1 w 70"/>
                  <a:gd name="T67" fmla="*/ 1 h 45"/>
                  <a:gd name="T68" fmla="*/ 1 w 70"/>
                  <a:gd name="T69" fmla="*/ 1 h 45"/>
                  <a:gd name="T70" fmla="*/ 1 w 70"/>
                  <a:gd name="T71" fmla="*/ 1 h 45"/>
                  <a:gd name="T72" fmla="*/ 1 w 70"/>
                  <a:gd name="T73" fmla="*/ 1 h 45"/>
                  <a:gd name="T74" fmla="*/ 1 w 70"/>
                  <a:gd name="T75" fmla="*/ 1 h 45"/>
                  <a:gd name="T76" fmla="*/ 1 w 70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"/>
                  <a:gd name="T118" fmla="*/ 0 h 45"/>
                  <a:gd name="T119" fmla="*/ 70 w 70"/>
                  <a:gd name="T120" fmla="*/ 45 h 4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" h="45">
                    <a:moveTo>
                      <a:pt x="31" y="44"/>
                    </a:moveTo>
                    <a:lnTo>
                      <a:pt x="30" y="45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1" y="38"/>
                    </a:lnTo>
                    <a:lnTo>
                      <a:pt x="14" y="31"/>
                    </a:lnTo>
                    <a:lnTo>
                      <a:pt x="7" y="26"/>
                    </a:lnTo>
                    <a:lnTo>
                      <a:pt x="0" y="20"/>
                    </a:lnTo>
                    <a:lnTo>
                      <a:pt x="6" y="17"/>
                    </a:lnTo>
                    <a:lnTo>
                      <a:pt x="12" y="14"/>
                    </a:lnTo>
                    <a:lnTo>
                      <a:pt x="17" y="11"/>
                    </a:lnTo>
                    <a:lnTo>
                      <a:pt x="23" y="8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4"/>
                    </a:lnTo>
                    <a:lnTo>
                      <a:pt x="50" y="7"/>
                    </a:lnTo>
                    <a:lnTo>
                      <a:pt x="53" y="11"/>
                    </a:lnTo>
                    <a:lnTo>
                      <a:pt x="56" y="13"/>
                    </a:lnTo>
                    <a:lnTo>
                      <a:pt x="60" y="15"/>
                    </a:lnTo>
                    <a:lnTo>
                      <a:pt x="63" y="19"/>
                    </a:lnTo>
                    <a:lnTo>
                      <a:pt x="67" y="22"/>
                    </a:lnTo>
                    <a:lnTo>
                      <a:pt x="70" y="24"/>
                    </a:lnTo>
                    <a:lnTo>
                      <a:pt x="66" y="27"/>
                    </a:lnTo>
                    <a:lnTo>
                      <a:pt x="61" y="29"/>
                    </a:lnTo>
                    <a:lnTo>
                      <a:pt x="55" y="32"/>
                    </a:lnTo>
                    <a:lnTo>
                      <a:pt x="51" y="35"/>
                    </a:lnTo>
                    <a:lnTo>
                      <a:pt x="46" y="37"/>
                    </a:lnTo>
                    <a:lnTo>
                      <a:pt x="40" y="39"/>
                    </a:lnTo>
                    <a:lnTo>
                      <a:pt x="36" y="42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5" name="Freeform 397"/>
              <p:cNvSpPr>
                <a:spLocks/>
              </p:cNvSpPr>
              <p:nvPr/>
            </p:nvSpPr>
            <p:spPr bwMode="auto">
              <a:xfrm>
                <a:off x="494" y="733"/>
                <a:ext cx="35" cy="23"/>
              </a:xfrm>
              <a:custGeom>
                <a:avLst/>
                <a:gdLst>
                  <a:gd name="T0" fmla="*/ 1 w 70"/>
                  <a:gd name="T1" fmla="*/ 1 h 45"/>
                  <a:gd name="T2" fmla="*/ 1 w 70"/>
                  <a:gd name="T3" fmla="*/ 1 h 45"/>
                  <a:gd name="T4" fmla="*/ 1 w 70"/>
                  <a:gd name="T5" fmla="*/ 1 h 45"/>
                  <a:gd name="T6" fmla="*/ 1 w 70"/>
                  <a:gd name="T7" fmla="*/ 1 h 45"/>
                  <a:gd name="T8" fmla="*/ 1 w 70"/>
                  <a:gd name="T9" fmla="*/ 1 h 45"/>
                  <a:gd name="T10" fmla="*/ 1 w 70"/>
                  <a:gd name="T11" fmla="*/ 1 h 45"/>
                  <a:gd name="T12" fmla="*/ 0 w 70"/>
                  <a:gd name="T13" fmla="*/ 1 h 45"/>
                  <a:gd name="T14" fmla="*/ 1 w 70"/>
                  <a:gd name="T15" fmla="*/ 1 h 45"/>
                  <a:gd name="T16" fmla="*/ 1 w 70"/>
                  <a:gd name="T17" fmla="*/ 1 h 45"/>
                  <a:gd name="T18" fmla="*/ 1 w 70"/>
                  <a:gd name="T19" fmla="*/ 1 h 45"/>
                  <a:gd name="T20" fmla="*/ 1 w 70"/>
                  <a:gd name="T21" fmla="*/ 1 h 45"/>
                  <a:gd name="T22" fmla="*/ 1 w 70"/>
                  <a:gd name="T23" fmla="*/ 0 h 45"/>
                  <a:gd name="T24" fmla="*/ 1 w 70"/>
                  <a:gd name="T25" fmla="*/ 0 h 45"/>
                  <a:gd name="T26" fmla="*/ 1 w 70"/>
                  <a:gd name="T27" fmla="*/ 0 h 45"/>
                  <a:gd name="T28" fmla="*/ 1 w 70"/>
                  <a:gd name="T29" fmla="*/ 0 h 45"/>
                  <a:gd name="T30" fmla="*/ 1 w 70"/>
                  <a:gd name="T31" fmla="*/ 0 h 45"/>
                  <a:gd name="T32" fmla="*/ 1 w 70"/>
                  <a:gd name="T33" fmla="*/ 1 h 45"/>
                  <a:gd name="T34" fmla="*/ 1 w 70"/>
                  <a:gd name="T35" fmla="*/ 1 h 45"/>
                  <a:gd name="T36" fmla="*/ 1 w 70"/>
                  <a:gd name="T37" fmla="*/ 1 h 45"/>
                  <a:gd name="T38" fmla="*/ 1 w 70"/>
                  <a:gd name="T39" fmla="*/ 1 h 45"/>
                  <a:gd name="T40" fmla="*/ 1 w 70"/>
                  <a:gd name="T41" fmla="*/ 1 h 45"/>
                  <a:gd name="T42" fmla="*/ 1 w 70"/>
                  <a:gd name="T43" fmla="*/ 1 h 45"/>
                  <a:gd name="T44" fmla="*/ 1 w 70"/>
                  <a:gd name="T45" fmla="*/ 1 h 45"/>
                  <a:gd name="T46" fmla="*/ 1 w 70"/>
                  <a:gd name="T47" fmla="*/ 1 h 45"/>
                  <a:gd name="T48" fmla="*/ 1 w 70"/>
                  <a:gd name="T49" fmla="*/ 1 h 45"/>
                  <a:gd name="T50" fmla="*/ 1 w 70"/>
                  <a:gd name="T51" fmla="*/ 1 h 45"/>
                  <a:gd name="T52" fmla="*/ 1 w 70"/>
                  <a:gd name="T53" fmla="*/ 1 h 45"/>
                  <a:gd name="T54" fmla="*/ 1 w 70"/>
                  <a:gd name="T55" fmla="*/ 1 h 45"/>
                  <a:gd name="T56" fmla="*/ 1 w 70"/>
                  <a:gd name="T57" fmla="*/ 1 h 45"/>
                  <a:gd name="T58" fmla="*/ 1 w 70"/>
                  <a:gd name="T59" fmla="*/ 1 h 45"/>
                  <a:gd name="T60" fmla="*/ 1 w 70"/>
                  <a:gd name="T61" fmla="*/ 1 h 45"/>
                  <a:gd name="T62" fmla="*/ 1 w 70"/>
                  <a:gd name="T63" fmla="*/ 1 h 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45"/>
                  <a:gd name="T98" fmla="*/ 70 w 70"/>
                  <a:gd name="T99" fmla="*/ 45 h 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45">
                    <a:moveTo>
                      <a:pt x="31" y="44"/>
                    </a:moveTo>
                    <a:lnTo>
                      <a:pt x="30" y="45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4" y="42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1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6" y="4"/>
                    </a:lnTo>
                    <a:lnTo>
                      <a:pt x="50" y="6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60" y="15"/>
                    </a:lnTo>
                    <a:lnTo>
                      <a:pt x="64" y="19"/>
                    </a:lnTo>
                    <a:lnTo>
                      <a:pt x="67" y="22"/>
                    </a:lnTo>
                    <a:lnTo>
                      <a:pt x="70" y="25"/>
                    </a:lnTo>
                    <a:lnTo>
                      <a:pt x="66" y="27"/>
                    </a:lnTo>
                    <a:lnTo>
                      <a:pt x="61" y="29"/>
                    </a:lnTo>
                    <a:lnTo>
                      <a:pt x="55" y="33"/>
                    </a:lnTo>
                    <a:lnTo>
                      <a:pt x="51" y="35"/>
                    </a:lnTo>
                    <a:lnTo>
                      <a:pt x="46" y="37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6" name="Freeform 398"/>
              <p:cNvSpPr>
                <a:spLocks/>
              </p:cNvSpPr>
              <p:nvPr/>
            </p:nvSpPr>
            <p:spPr bwMode="auto">
              <a:xfrm>
                <a:off x="666" y="85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7" name="Freeform 399"/>
              <p:cNvSpPr>
                <a:spLocks/>
              </p:cNvSpPr>
              <p:nvPr/>
            </p:nvSpPr>
            <p:spPr bwMode="auto">
              <a:xfrm>
                <a:off x="627" y="826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1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8" name="Freeform 400"/>
              <p:cNvSpPr>
                <a:spLocks/>
              </p:cNvSpPr>
              <p:nvPr/>
            </p:nvSpPr>
            <p:spPr bwMode="auto">
              <a:xfrm>
                <a:off x="513" y="749"/>
                <a:ext cx="36" cy="22"/>
              </a:xfrm>
              <a:custGeom>
                <a:avLst/>
                <a:gdLst>
                  <a:gd name="T0" fmla="*/ 0 w 73"/>
                  <a:gd name="T1" fmla="*/ 1 h 44"/>
                  <a:gd name="T2" fmla="*/ 0 w 73"/>
                  <a:gd name="T3" fmla="*/ 1 h 44"/>
                  <a:gd name="T4" fmla="*/ 0 w 73"/>
                  <a:gd name="T5" fmla="*/ 1 h 44"/>
                  <a:gd name="T6" fmla="*/ 0 w 73"/>
                  <a:gd name="T7" fmla="*/ 1 h 44"/>
                  <a:gd name="T8" fmla="*/ 0 w 73"/>
                  <a:gd name="T9" fmla="*/ 1 h 44"/>
                  <a:gd name="T10" fmla="*/ 0 w 73"/>
                  <a:gd name="T11" fmla="*/ 1 h 44"/>
                  <a:gd name="T12" fmla="*/ 0 w 73"/>
                  <a:gd name="T13" fmla="*/ 1 h 44"/>
                  <a:gd name="T14" fmla="*/ 0 w 73"/>
                  <a:gd name="T15" fmla="*/ 1 h 44"/>
                  <a:gd name="T16" fmla="*/ 0 w 73"/>
                  <a:gd name="T17" fmla="*/ 1 h 44"/>
                  <a:gd name="T18" fmla="*/ 0 w 73"/>
                  <a:gd name="T19" fmla="*/ 1 h 44"/>
                  <a:gd name="T20" fmla="*/ 0 w 73"/>
                  <a:gd name="T21" fmla="*/ 1 h 44"/>
                  <a:gd name="T22" fmla="*/ 0 w 73"/>
                  <a:gd name="T23" fmla="*/ 1 h 44"/>
                  <a:gd name="T24" fmla="*/ 0 w 73"/>
                  <a:gd name="T25" fmla="*/ 1 h 44"/>
                  <a:gd name="T26" fmla="*/ 0 w 73"/>
                  <a:gd name="T27" fmla="*/ 1 h 44"/>
                  <a:gd name="T28" fmla="*/ 0 w 73"/>
                  <a:gd name="T29" fmla="*/ 1 h 44"/>
                  <a:gd name="T30" fmla="*/ 0 w 73"/>
                  <a:gd name="T31" fmla="*/ 1 h 44"/>
                  <a:gd name="T32" fmla="*/ 0 w 73"/>
                  <a:gd name="T33" fmla="*/ 1 h 44"/>
                  <a:gd name="T34" fmla="*/ 0 w 73"/>
                  <a:gd name="T35" fmla="*/ 0 h 44"/>
                  <a:gd name="T36" fmla="*/ 0 w 73"/>
                  <a:gd name="T37" fmla="*/ 0 h 44"/>
                  <a:gd name="T38" fmla="*/ 0 w 73"/>
                  <a:gd name="T39" fmla="*/ 0 h 44"/>
                  <a:gd name="T40" fmla="*/ 0 w 73"/>
                  <a:gd name="T41" fmla="*/ 0 h 44"/>
                  <a:gd name="T42" fmla="*/ 0 w 73"/>
                  <a:gd name="T43" fmla="*/ 0 h 44"/>
                  <a:gd name="T44" fmla="*/ 0 w 73"/>
                  <a:gd name="T45" fmla="*/ 1 h 44"/>
                  <a:gd name="T46" fmla="*/ 0 w 73"/>
                  <a:gd name="T47" fmla="*/ 1 h 44"/>
                  <a:gd name="T48" fmla="*/ 1 w 73"/>
                  <a:gd name="T49" fmla="*/ 1 h 44"/>
                  <a:gd name="T50" fmla="*/ 1 w 73"/>
                  <a:gd name="T51" fmla="*/ 1 h 44"/>
                  <a:gd name="T52" fmla="*/ 1 w 73"/>
                  <a:gd name="T53" fmla="*/ 1 h 44"/>
                  <a:gd name="T54" fmla="*/ 1 w 73"/>
                  <a:gd name="T55" fmla="*/ 1 h 44"/>
                  <a:gd name="T56" fmla="*/ 1 w 73"/>
                  <a:gd name="T57" fmla="*/ 1 h 44"/>
                  <a:gd name="T58" fmla="*/ 1 w 73"/>
                  <a:gd name="T59" fmla="*/ 1 h 44"/>
                  <a:gd name="T60" fmla="*/ 1 w 73"/>
                  <a:gd name="T61" fmla="*/ 1 h 44"/>
                  <a:gd name="T62" fmla="*/ 1 w 73"/>
                  <a:gd name="T63" fmla="*/ 1 h 44"/>
                  <a:gd name="T64" fmla="*/ 1 w 73"/>
                  <a:gd name="T65" fmla="*/ 1 h 44"/>
                  <a:gd name="T66" fmla="*/ 1 w 73"/>
                  <a:gd name="T67" fmla="*/ 1 h 44"/>
                  <a:gd name="T68" fmla="*/ 1 w 73"/>
                  <a:gd name="T69" fmla="*/ 1 h 44"/>
                  <a:gd name="T70" fmla="*/ 0 w 73"/>
                  <a:gd name="T71" fmla="*/ 1 h 44"/>
                  <a:gd name="T72" fmla="*/ 0 w 73"/>
                  <a:gd name="T73" fmla="*/ 1 h 44"/>
                  <a:gd name="T74" fmla="*/ 0 w 73"/>
                  <a:gd name="T75" fmla="*/ 1 h 44"/>
                  <a:gd name="T76" fmla="*/ 0 w 73"/>
                  <a:gd name="T77" fmla="*/ 1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"/>
                  <a:gd name="T118" fmla="*/ 0 h 44"/>
                  <a:gd name="T119" fmla="*/ 73 w 73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" h="44">
                    <a:moveTo>
                      <a:pt x="31" y="44"/>
                    </a:moveTo>
                    <a:lnTo>
                      <a:pt x="31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1" y="38"/>
                    </a:lnTo>
                    <a:lnTo>
                      <a:pt x="14" y="31"/>
                    </a:lnTo>
                    <a:lnTo>
                      <a:pt x="7" y="25"/>
                    </a:lnTo>
                    <a:lnTo>
                      <a:pt x="0" y="19"/>
                    </a:lnTo>
                    <a:lnTo>
                      <a:pt x="4" y="18"/>
                    </a:lnTo>
                    <a:lnTo>
                      <a:pt x="11" y="14"/>
                    </a:lnTo>
                    <a:lnTo>
                      <a:pt x="16" y="10"/>
                    </a:lnTo>
                    <a:lnTo>
                      <a:pt x="20" y="9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51" y="5"/>
                    </a:lnTo>
                    <a:lnTo>
                      <a:pt x="58" y="12"/>
                    </a:lnTo>
                    <a:lnTo>
                      <a:pt x="65" y="18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2" y="25"/>
                    </a:lnTo>
                    <a:lnTo>
                      <a:pt x="66" y="27"/>
                    </a:lnTo>
                    <a:lnTo>
                      <a:pt x="59" y="31"/>
                    </a:lnTo>
                    <a:lnTo>
                      <a:pt x="52" y="34"/>
                    </a:lnTo>
                    <a:lnTo>
                      <a:pt x="45" y="37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79" name="Freeform 401"/>
              <p:cNvSpPr>
                <a:spLocks/>
              </p:cNvSpPr>
              <p:nvPr/>
            </p:nvSpPr>
            <p:spPr bwMode="auto">
              <a:xfrm>
                <a:off x="532" y="765"/>
                <a:ext cx="37" cy="23"/>
              </a:xfrm>
              <a:custGeom>
                <a:avLst/>
                <a:gdLst>
                  <a:gd name="T0" fmla="*/ 1 w 74"/>
                  <a:gd name="T1" fmla="*/ 1 h 46"/>
                  <a:gd name="T2" fmla="*/ 1 w 74"/>
                  <a:gd name="T3" fmla="*/ 1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1 w 74"/>
                  <a:gd name="T11" fmla="*/ 1 h 46"/>
                  <a:gd name="T12" fmla="*/ 1 w 74"/>
                  <a:gd name="T13" fmla="*/ 1 h 46"/>
                  <a:gd name="T14" fmla="*/ 1 w 74"/>
                  <a:gd name="T15" fmla="*/ 1 h 46"/>
                  <a:gd name="T16" fmla="*/ 0 w 74"/>
                  <a:gd name="T17" fmla="*/ 1 h 46"/>
                  <a:gd name="T18" fmla="*/ 0 w 74"/>
                  <a:gd name="T19" fmla="*/ 1 h 46"/>
                  <a:gd name="T20" fmla="*/ 0 w 74"/>
                  <a:gd name="T21" fmla="*/ 1 h 46"/>
                  <a:gd name="T22" fmla="*/ 0 w 74"/>
                  <a:gd name="T23" fmla="*/ 1 h 46"/>
                  <a:gd name="T24" fmla="*/ 0 w 74"/>
                  <a:gd name="T25" fmla="*/ 1 h 46"/>
                  <a:gd name="T26" fmla="*/ 0 w 74"/>
                  <a:gd name="T27" fmla="*/ 1 h 46"/>
                  <a:gd name="T28" fmla="*/ 0 w 74"/>
                  <a:gd name="T29" fmla="*/ 1 h 46"/>
                  <a:gd name="T30" fmla="*/ 0 w 74"/>
                  <a:gd name="T31" fmla="*/ 1 h 46"/>
                  <a:gd name="T32" fmla="*/ 1 w 74"/>
                  <a:gd name="T33" fmla="*/ 1 h 46"/>
                  <a:gd name="T34" fmla="*/ 1 w 74"/>
                  <a:gd name="T35" fmla="*/ 1 h 46"/>
                  <a:gd name="T36" fmla="*/ 1 w 74"/>
                  <a:gd name="T37" fmla="*/ 1 h 46"/>
                  <a:gd name="T38" fmla="*/ 1 w 74"/>
                  <a:gd name="T39" fmla="*/ 1 h 46"/>
                  <a:gd name="T40" fmla="*/ 1 w 74"/>
                  <a:gd name="T41" fmla="*/ 1 h 46"/>
                  <a:gd name="T42" fmla="*/ 1 w 74"/>
                  <a:gd name="T43" fmla="*/ 1 h 46"/>
                  <a:gd name="T44" fmla="*/ 1 w 74"/>
                  <a:gd name="T45" fmla="*/ 1 h 46"/>
                  <a:gd name="T46" fmla="*/ 1 w 74"/>
                  <a:gd name="T47" fmla="*/ 1 h 46"/>
                  <a:gd name="T48" fmla="*/ 1 w 74"/>
                  <a:gd name="T49" fmla="*/ 0 h 46"/>
                  <a:gd name="T50" fmla="*/ 1 w 74"/>
                  <a:gd name="T51" fmla="*/ 0 h 46"/>
                  <a:gd name="T52" fmla="*/ 1 w 74"/>
                  <a:gd name="T53" fmla="*/ 0 h 46"/>
                  <a:gd name="T54" fmla="*/ 1 w 74"/>
                  <a:gd name="T55" fmla="*/ 1 h 46"/>
                  <a:gd name="T56" fmla="*/ 1 w 74"/>
                  <a:gd name="T57" fmla="*/ 1 h 46"/>
                  <a:gd name="T58" fmla="*/ 1 w 74"/>
                  <a:gd name="T59" fmla="*/ 1 h 46"/>
                  <a:gd name="T60" fmla="*/ 1 w 74"/>
                  <a:gd name="T61" fmla="*/ 1 h 46"/>
                  <a:gd name="T62" fmla="*/ 1 w 74"/>
                  <a:gd name="T63" fmla="*/ 1 h 46"/>
                  <a:gd name="T64" fmla="*/ 1 w 74"/>
                  <a:gd name="T65" fmla="*/ 1 h 46"/>
                  <a:gd name="T66" fmla="*/ 1 w 74"/>
                  <a:gd name="T67" fmla="*/ 1 h 46"/>
                  <a:gd name="T68" fmla="*/ 1 w 74"/>
                  <a:gd name="T69" fmla="*/ 1 h 46"/>
                  <a:gd name="T70" fmla="*/ 1 w 74"/>
                  <a:gd name="T71" fmla="*/ 1 h 46"/>
                  <a:gd name="T72" fmla="*/ 1 w 74"/>
                  <a:gd name="T73" fmla="*/ 1 h 46"/>
                  <a:gd name="T74" fmla="*/ 1 w 74"/>
                  <a:gd name="T75" fmla="*/ 1 h 46"/>
                  <a:gd name="T76" fmla="*/ 1 w 74"/>
                  <a:gd name="T77" fmla="*/ 1 h 46"/>
                  <a:gd name="T78" fmla="*/ 1 w 74"/>
                  <a:gd name="T79" fmla="*/ 1 h 46"/>
                  <a:gd name="T80" fmla="*/ 1 w 74"/>
                  <a:gd name="T81" fmla="*/ 1 h 46"/>
                  <a:gd name="T82" fmla="*/ 1 w 74"/>
                  <a:gd name="T83" fmla="*/ 1 h 46"/>
                  <a:gd name="T84" fmla="*/ 1 w 74"/>
                  <a:gd name="T85" fmla="*/ 1 h 46"/>
                  <a:gd name="T86" fmla="*/ 1 w 74"/>
                  <a:gd name="T87" fmla="*/ 1 h 46"/>
                  <a:gd name="T88" fmla="*/ 1 w 74"/>
                  <a:gd name="T89" fmla="*/ 1 h 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4"/>
                  <a:gd name="T136" fmla="*/ 0 h 46"/>
                  <a:gd name="T137" fmla="*/ 74 w 74"/>
                  <a:gd name="T138" fmla="*/ 46 h 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4" h="46">
                    <a:moveTo>
                      <a:pt x="30" y="45"/>
                    </a:moveTo>
                    <a:lnTo>
                      <a:pt x="30" y="45"/>
                    </a:lnTo>
                    <a:lnTo>
                      <a:pt x="29" y="45"/>
                    </a:lnTo>
                    <a:lnTo>
                      <a:pt x="22" y="39"/>
                    </a:lnTo>
                    <a:lnTo>
                      <a:pt x="15" y="32"/>
                    </a:lnTo>
                    <a:lnTo>
                      <a:pt x="8" y="26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1" y="10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52" y="8"/>
                    </a:lnTo>
                    <a:lnTo>
                      <a:pt x="59" y="14"/>
                    </a:lnTo>
                    <a:lnTo>
                      <a:pt x="66" y="19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66" y="29"/>
                    </a:lnTo>
                    <a:lnTo>
                      <a:pt x="59" y="32"/>
                    </a:lnTo>
                    <a:lnTo>
                      <a:pt x="51" y="37"/>
                    </a:lnTo>
                    <a:lnTo>
                      <a:pt x="43" y="40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0" name="Freeform 402"/>
              <p:cNvSpPr>
                <a:spLocks/>
              </p:cNvSpPr>
              <p:nvPr/>
            </p:nvSpPr>
            <p:spPr bwMode="auto">
              <a:xfrm>
                <a:off x="552" y="781"/>
                <a:ext cx="36" cy="23"/>
              </a:xfrm>
              <a:custGeom>
                <a:avLst/>
                <a:gdLst>
                  <a:gd name="T0" fmla="*/ 0 w 73"/>
                  <a:gd name="T1" fmla="*/ 1 h 46"/>
                  <a:gd name="T2" fmla="*/ 0 w 73"/>
                  <a:gd name="T3" fmla="*/ 1 h 46"/>
                  <a:gd name="T4" fmla="*/ 0 w 73"/>
                  <a:gd name="T5" fmla="*/ 1 h 46"/>
                  <a:gd name="T6" fmla="*/ 0 w 73"/>
                  <a:gd name="T7" fmla="*/ 1 h 46"/>
                  <a:gd name="T8" fmla="*/ 0 w 73"/>
                  <a:gd name="T9" fmla="*/ 1 h 46"/>
                  <a:gd name="T10" fmla="*/ 0 w 73"/>
                  <a:gd name="T11" fmla="*/ 1 h 46"/>
                  <a:gd name="T12" fmla="*/ 0 w 73"/>
                  <a:gd name="T13" fmla="*/ 1 h 46"/>
                  <a:gd name="T14" fmla="*/ 0 w 73"/>
                  <a:gd name="T15" fmla="*/ 1 h 46"/>
                  <a:gd name="T16" fmla="*/ 0 w 73"/>
                  <a:gd name="T17" fmla="*/ 1 h 46"/>
                  <a:gd name="T18" fmla="*/ 0 w 73"/>
                  <a:gd name="T19" fmla="*/ 1 h 46"/>
                  <a:gd name="T20" fmla="*/ 0 w 73"/>
                  <a:gd name="T21" fmla="*/ 1 h 46"/>
                  <a:gd name="T22" fmla="*/ 0 w 73"/>
                  <a:gd name="T23" fmla="*/ 1 h 46"/>
                  <a:gd name="T24" fmla="*/ 0 w 73"/>
                  <a:gd name="T25" fmla="*/ 1 h 46"/>
                  <a:gd name="T26" fmla="*/ 0 w 73"/>
                  <a:gd name="T27" fmla="*/ 1 h 46"/>
                  <a:gd name="T28" fmla="*/ 0 w 73"/>
                  <a:gd name="T29" fmla="*/ 1 h 46"/>
                  <a:gd name="T30" fmla="*/ 0 w 73"/>
                  <a:gd name="T31" fmla="*/ 0 h 46"/>
                  <a:gd name="T32" fmla="*/ 0 w 73"/>
                  <a:gd name="T33" fmla="*/ 0 h 46"/>
                  <a:gd name="T34" fmla="*/ 0 w 73"/>
                  <a:gd name="T35" fmla="*/ 0 h 46"/>
                  <a:gd name="T36" fmla="*/ 0 w 73"/>
                  <a:gd name="T37" fmla="*/ 0 h 46"/>
                  <a:gd name="T38" fmla="*/ 0 w 73"/>
                  <a:gd name="T39" fmla="*/ 1 h 46"/>
                  <a:gd name="T40" fmla="*/ 0 w 73"/>
                  <a:gd name="T41" fmla="*/ 1 h 46"/>
                  <a:gd name="T42" fmla="*/ 0 w 73"/>
                  <a:gd name="T43" fmla="*/ 1 h 46"/>
                  <a:gd name="T44" fmla="*/ 0 w 73"/>
                  <a:gd name="T45" fmla="*/ 1 h 46"/>
                  <a:gd name="T46" fmla="*/ 0 w 73"/>
                  <a:gd name="T47" fmla="*/ 1 h 46"/>
                  <a:gd name="T48" fmla="*/ 0 w 73"/>
                  <a:gd name="T49" fmla="*/ 1 h 46"/>
                  <a:gd name="T50" fmla="*/ 1 w 73"/>
                  <a:gd name="T51" fmla="*/ 1 h 46"/>
                  <a:gd name="T52" fmla="*/ 1 w 73"/>
                  <a:gd name="T53" fmla="*/ 1 h 46"/>
                  <a:gd name="T54" fmla="*/ 1 w 73"/>
                  <a:gd name="T55" fmla="*/ 1 h 46"/>
                  <a:gd name="T56" fmla="*/ 0 w 73"/>
                  <a:gd name="T57" fmla="*/ 1 h 46"/>
                  <a:gd name="T58" fmla="*/ 0 w 73"/>
                  <a:gd name="T59" fmla="*/ 1 h 46"/>
                  <a:gd name="T60" fmla="*/ 0 w 73"/>
                  <a:gd name="T61" fmla="*/ 1 h 46"/>
                  <a:gd name="T62" fmla="*/ 0 w 73"/>
                  <a:gd name="T63" fmla="*/ 1 h 46"/>
                  <a:gd name="T64" fmla="*/ 0 w 73"/>
                  <a:gd name="T65" fmla="*/ 1 h 46"/>
                  <a:gd name="T66" fmla="*/ 0 w 73"/>
                  <a:gd name="T67" fmla="*/ 1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3"/>
                  <a:gd name="T103" fmla="*/ 0 h 46"/>
                  <a:gd name="T104" fmla="*/ 73 w 73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3" h="46">
                    <a:moveTo>
                      <a:pt x="29" y="45"/>
                    </a:moveTo>
                    <a:lnTo>
                      <a:pt x="23" y="39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11" y="16"/>
                    </a:lnTo>
                    <a:lnTo>
                      <a:pt x="15" y="13"/>
                    </a:lnTo>
                    <a:lnTo>
                      <a:pt x="21" y="10"/>
                    </a:lnTo>
                    <a:lnTo>
                      <a:pt x="26" y="8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8" y="4"/>
                    </a:lnTo>
                    <a:lnTo>
                      <a:pt x="52" y="7"/>
                    </a:lnTo>
                    <a:lnTo>
                      <a:pt x="56" y="10"/>
                    </a:lnTo>
                    <a:lnTo>
                      <a:pt x="59" y="14"/>
                    </a:lnTo>
                    <a:lnTo>
                      <a:pt x="63" y="16"/>
                    </a:lnTo>
                    <a:lnTo>
                      <a:pt x="66" y="20"/>
                    </a:lnTo>
                    <a:lnTo>
                      <a:pt x="69" y="23"/>
                    </a:lnTo>
                    <a:lnTo>
                      <a:pt x="73" y="25"/>
                    </a:lnTo>
                    <a:lnTo>
                      <a:pt x="53" y="36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1" name="Freeform 403"/>
              <p:cNvSpPr>
                <a:spLocks/>
              </p:cNvSpPr>
              <p:nvPr/>
            </p:nvSpPr>
            <p:spPr bwMode="auto">
              <a:xfrm>
                <a:off x="571" y="797"/>
                <a:ext cx="37" cy="23"/>
              </a:xfrm>
              <a:custGeom>
                <a:avLst/>
                <a:gdLst>
                  <a:gd name="T0" fmla="*/ 1 w 74"/>
                  <a:gd name="T1" fmla="*/ 1 h 46"/>
                  <a:gd name="T2" fmla="*/ 1 w 74"/>
                  <a:gd name="T3" fmla="*/ 1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1 w 74"/>
                  <a:gd name="T11" fmla="*/ 1 h 46"/>
                  <a:gd name="T12" fmla="*/ 1 w 74"/>
                  <a:gd name="T13" fmla="*/ 1 h 46"/>
                  <a:gd name="T14" fmla="*/ 1 w 74"/>
                  <a:gd name="T15" fmla="*/ 1 h 46"/>
                  <a:gd name="T16" fmla="*/ 0 w 74"/>
                  <a:gd name="T17" fmla="*/ 1 h 46"/>
                  <a:gd name="T18" fmla="*/ 1 w 74"/>
                  <a:gd name="T19" fmla="*/ 1 h 46"/>
                  <a:gd name="T20" fmla="*/ 1 w 74"/>
                  <a:gd name="T21" fmla="*/ 1 h 46"/>
                  <a:gd name="T22" fmla="*/ 1 w 74"/>
                  <a:gd name="T23" fmla="*/ 1 h 46"/>
                  <a:gd name="T24" fmla="*/ 1 w 74"/>
                  <a:gd name="T25" fmla="*/ 1 h 46"/>
                  <a:gd name="T26" fmla="*/ 1 w 74"/>
                  <a:gd name="T27" fmla="*/ 1 h 46"/>
                  <a:gd name="T28" fmla="*/ 1 w 74"/>
                  <a:gd name="T29" fmla="*/ 1 h 46"/>
                  <a:gd name="T30" fmla="*/ 1 w 74"/>
                  <a:gd name="T31" fmla="*/ 1 h 46"/>
                  <a:gd name="T32" fmla="*/ 1 w 74"/>
                  <a:gd name="T33" fmla="*/ 0 h 46"/>
                  <a:gd name="T34" fmla="*/ 1 w 74"/>
                  <a:gd name="T35" fmla="*/ 0 h 46"/>
                  <a:gd name="T36" fmla="*/ 1 w 74"/>
                  <a:gd name="T37" fmla="*/ 0 h 46"/>
                  <a:gd name="T38" fmla="*/ 1 w 74"/>
                  <a:gd name="T39" fmla="*/ 0 h 46"/>
                  <a:gd name="T40" fmla="*/ 1 w 74"/>
                  <a:gd name="T41" fmla="*/ 0 h 46"/>
                  <a:gd name="T42" fmla="*/ 1 w 74"/>
                  <a:gd name="T43" fmla="*/ 1 h 46"/>
                  <a:gd name="T44" fmla="*/ 1 w 74"/>
                  <a:gd name="T45" fmla="*/ 1 h 46"/>
                  <a:gd name="T46" fmla="*/ 1 w 74"/>
                  <a:gd name="T47" fmla="*/ 1 h 46"/>
                  <a:gd name="T48" fmla="*/ 1 w 74"/>
                  <a:gd name="T49" fmla="*/ 1 h 46"/>
                  <a:gd name="T50" fmla="*/ 1 w 74"/>
                  <a:gd name="T51" fmla="*/ 1 h 46"/>
                  <a:gd name="T52" fmla="*/ 1 w 74"/>
                  <a:gd name="T53" fmla="*/ 1 h 46"/>
                  <a:gd name="T54" fmla="*/ 1 w 74"/>
                  <a:gd name="T55" fmla="*/ 1 h 46"/>
                  <a:gd name="T56" fmla="*/ 1 w 74"/>
                  <a:gd name="T57" fmla="*/ 1 h 46"/>
                  <a:gd name="T58" fmla="*/ 1 w 74"/>
                  <a:gd name="T59" fmla="*/ 1 h 46"/>
                  <a:gd name="T60" fmla="*/ 1 w 74"/>
                  <a:gd name="T61" fmla="*/ 1 h 46"/>
                  <a:gd name="T62" fmla="*/ 1 w 74"/>
                  <a:gd name="T63" fmla="*/ 1 h 46"/>
                  <a:gd name="T64" fmla="*/ 1 w 74"/>
                  <a:gd name="T65" fmla="*/ 1 h 46"/>
                  <a:gd name="T66" fmla="*/ 1 w 74"/>
                  <a:gd name="T67" fmla="*/ 1 h 46"/>
                  <a:gd name="T68" fmla="*/ 1 w 74"/>
                  <a:gd name="T69" fmla="*/ 1 h 46"/>
                  <a:gd name="T70" fmla="*/ 1 w 74"/>
                  <a:gd name="T71" fmla="*/ 1 h 46"/>
                  <a:gd name="T72" fmla="*/ 1 w 74"/>
                  <a:gd name="T73" fmla="*/ 1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46"/>
                  <a:gd name="T113" fmla="*/ 74 w 74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46">
                    <a:moveTo>
                      <a:pt x="29" y="45"/>
                    </a:moveTo>
                    <a:lnTo>
                      <a:pt x="26" y="43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3"/>
                    </a:lnTo>
                    <a:lnTo>
                      <a:pt x="11" y="30"/>
                    </a:lnTo>
                    <a:lnTo>
                      <a:pt x="7" y="27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11" y="15"/>
                    </a:lnTo>
                    <a:lnTo>
                      <a:pt x="15" y="13"/>
                    </a:lnTo>
                    <a:lnTo>
                      <a:pt x="21" y="11"/>
                    </a:lnTo>
                    <a:lnTo>
                      <a:pt x="26" y="8"/>
                    </a:lnTo>
                    <a:lnTo>
                      <a:pt x="32" y="5"/>
                    </a:lnTo>
                    <a:lnTo>
                      <a:pt x="36" y="3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59" y="13"/>
                    </a:lnTo>
                    <a:lnTo>
                      <a:pt x="66" y="20"/>
                    </a:lnTo>
                    <a:lnTo>
                      <a:pt x="74" y="26"/>
                    </a:lnTo>
                    <a:lnTo>
                      <a:pt x="70" y="28"/>
                    </a:lnTo>
                    <a:lnTo>
                      <a:pt x="64" y="30"/>
                    </a:lnTo>
                    <a:lnTo>
                      <a:pt x="59" y="34"/>
                    </a:lnTo>
                    <a:lnTo>
                      <a:pt x="53" y="36"/>
                    </a:lnTo>
                    <a:lnTo>
                      <a:pt x="49" y="38"/>
                    </a:lnTo>
                    <a:lnTo>
                      <a:pt x="43" y="41"/>
                    </a:lnTo>
                    <a:lnTo>
                      <a:pt x="39" y="43"/>
                    </a:lnTo>
                    <a:lnTo>
                      <a:pt x="33" y="45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2" name="Freeform 404"/>
              <p:cNvSpPr>
                <a:spLocks/>
              </p:cNvSpPr>
              <p:nvPr/>
            </p:nvSpPr>
            <p:spPr bwMode="auto">
              <a:xfrm>
                <a:off x="591" y="813"/>
                <a:ext cx="36" cy="23"/>
              </a:xfrm>
              <a:custGeom>
                <a:avLst/>
                <a:gdLst>
                  <a:gd name="T0" fmla="*/ 1 w 72"/>
                  <a:gd name="T1" fmla="*/ 1 h 46"/>
                  <a:gd name="T2" fmla="*/ 1 w 72"/>
                  <a:gd name="T3" fmla="*/ 1 h 46"/>
                  <a:gd name="T4" fmla="*/ 1 w 72"/>
                  <a:gd name="T5" fmla="*/ 1 h 46"/>
                  <a:gd name="T6" fmla="*/ 1 w 72"/>
                  <a:gd name="T7" fmla="*/ 1 h 46"/>
                  <a:gd name="T8" fmla="*/ 1 w 72"/>
                  <a:gd name="T9" fmla="*/ 1 h 46"/>
                  <a:gd name="T10" fmla="*/ 1 w 72"/>
                  <a:gd name="T11" fmla="*/ 1 h 46"/>
                  <a:gd name="T12" fmla="*/ 1 w 72"/>
                  <a:gd name="T13" fmla="*/ 1 h 46"/>
                  <a:gd name="T14" fmla="*/ 1 w 72"/>
                  <a:gd name="T15" fmla="*/ 1 h 46"/>
                  <a:gd name="T16" fmla="*/ 1 w 72"/>
                  <a:gd name="T17" fmla="*/ 1 h 46"/>
                  <a:gd name="T18" fmla="*/ 1 w 72"/>
                  <a:gd name="T19" fmla="*/ 1 h 46"/>
                  <a:gd name="T20" fmla="*/ 1 w 72"/>
                  <a:gd name="T21" fmla="*/ 1 h 46"/>
                  <a:gd name="T22" fmla="*/ 1 w 72"/>
                  <a:gd name="T23" fmla="*/ 1 h 46"/>
                  <a:gd name="T24" fmla="*/ 0 w 72"/>
                  <a:gd name="T25" fmla="*/ 1 h 46"/>
                  <a:gd name="T26" fmla="*/ 1 w 72"/>
                  <a:gd name="T27" fmla="*/ 1 h 46"/>
                  <a:gd name="T28" fmla="*/ 1 w 72"/>
                  <a:gd name="T29" fmla="*/ 1 h 46"/>
                  <a:gd name="T30" fmla="*/ 1 w 72"/>
                  <a:gd name="T31" fmla="*/ 1 h 46"/>
                  <a:gd name="T32" fmla="*/ 1 w 72"/>
                  <a:gd name="T33" fmla="*/ 1 h 46"/>
                  <a:gd name="T34" fmla="*/ 1 w 72"/>
                  <a:gd name="T35" fmla="*/ 1 h 46"/>
                  <a:gd name="T36" fmla="*/ 1 w 72"/>
                  <a:gd name="T37" fmla="*/ 1 h 46"/>
                  <a:gd name="T38" fmla="*/ 1 w 72"/>
                  <a:gd name="T39" fmla="*/ 1 h 46"/>
                  <a:gd name="T40" fmla="*/ 1 w 72"/>
                  <a:gd name="T41" fmla="*/ 0 h 46"/>
                  <a:gd name="T42" fmla="*/ 1 w 72"/>
                  <a:gd name="T43" fmla="*/ 0 h 46"/>
                  <a:gd name="T44" fmla="*/ 1 w 72"/>
                  <a:gd name="T45" fmla="*/ 0 h 46"/>
                  <a:gd name="T46" fmla="*/ 1 w 72"/>
                  <a:gd name="T47" fmla="*/ 0 h 46"/>
                  <a:gd name="T48" fmla="*/ 1 w 72"/>
                  <a:gd name="T49" fmla="*/ 0 h 46"/>
                  <a:gd name="T50" fmla="*/ 1 w 72"/>
                  <a:gd name="T51" fmla="*/ 1 h 46"/>
                  <a:gd name="T52" fmla="*/ 1 w 72"/>
                  <a:gd name="T53" fmla="*/ 1 h 46"/>
                  <a:gd name="T54" fmla="*/ 1 w 72"/>
                  <a:gd name="T55" fmla="*/ 1 h 46"/>
                  <a:gd name="T56" fmla="*/ 1 w 72"/>
                  <a:gd name="T57" fmla="*/ 1 h 46"/>
                  <a:gd name="T58" fmla="*/ 1 w 72"/>
                  <a:gd name="T59" fmla="*/ 1 h 46"/>
                  <a:gd name="T60" fmla="*/ 1 w 72"/>
                  <a:gd name="T61" fmla="*/ 1 h 46"/>
                  <a:gd name="T62" fmla="*/ 1 w 72"/>
                  <a:gd name="T63" fmla="*/ 1 h 46"/>
                  <a:gd name="T64" fmla="*/ 1 w 72"/>
                  <a:gd name="T65" fmla="*/ 1 h 46"/>
                  <a:gd name="T66" fmla="*/ 1 w 72"/>
                  <a:gd name="T67" fmla="*/ 1 h 46"/>
                  <a:gd name="T68" fmla="*/ 1 w 72"/>
                  <a:gd name="T69" fmla="*/ 1 h 46"/>
                  <a:gd name="T70" fmla="*/ 1 w 72"/>
                  <a:gd name="T71" fmla="*/ 1 h 46"/>
                  <a:gd name="T72" fmla="*/ 1 w 72"/>
                  <a:gd name="T73" fmla="*/ 1 h 46"/>
                  <a:gd name="T74" fmla="*/ 1 w 72"/>
                  <a:gd name="T75" fmla="*/ 1 h 46"/>
                  <a:gd name="T76" fmla="*/ 1 w 72"/>
                  <a:gd name="T77" fmla="*/ 1 h 46"/>
                  <a:gd name="T78" fmla="*/ 1 w 72"/>
                  <a:gd name="T79" fmla="*/ 1 h 46"/>
                  <a:gd name="T80" fmla="*/ 1 w 72"/>
                  <a:gd name="T81" fmla="*/ 1 h 46"/>
                  <a:gd name="T82" fmla="*/ 1 w 72"/>
                  <a:gd name="T83" fmla="*/ 1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2"/>
                  <a:gd name="T127" fmla="*/ 0 h 46"/>
                  <a:gd name="T128" fmla="*/ 72 w 72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2" h="46">
                    <a:moveTo>
                      <a:pt x="32" y="46"/>
                    </a:moveTo>
                    <a:lnTo>
                      <a:pt x="31" y="46"/>
                    </a:lnTo>
                    <a:lnTo>
                      <a:pt x="30" y="46"/>
                    </a:lnTo>
                    <a:lnTo>
                      <a:pt x="28" y="45"/>
                    </a:lnTo>
                    <a:lnTo>
                      <a:pt x="25" y="41"/>
                    </a:lnTo>
                    <a:lnTo>
                      <a:pt x="22" y="38"/>
                    </a:lnTo>
                    <a:lnTo>
                      <a:pt x="17" y="35"/>
                    </a:lnTo>
                    <a:lnTo>
                      <a:pt x="13" y="32"/>
                    </a:lnTo>
                    <a:lnTo>
                      <a:pt x="10" y="30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10" y="15"/>
                    </a:lnTo>
                    <a:lnTo>
                      <a:pt x="15" y="12"/>
                    </a:lnTo>
                    <a:lnTo>
                      <a:pt x="20" y="10"/>
                    </a:lnTo>
                    <a:lnTo>
                      <a:pt x="25" y="8"/>
                    </a:lnTo>
                    <a:lnTo>
                      <a:pt x="31" y="4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50" y="7"/>
                    </a:lnTo>
                    <a:lnTo>
                      <a:pt x="54" y="10"/>
                    </a:lnTo>
                    <a:lnTo>
                      <a:pt x="58" y="12"/>
                    </a:lnTo>
                    <a:lnTo>
                      <a:pt x="61" y="16"/>
                    </a:lnTo>
                    <a:lnTo>
                      <a:pt x="64" y="18"/>
                    </a:lnTo>
                    <a:lnTo>
                      <a:pt x="68" y="22"/>
                    </a:lnTo>
                    <a:lnTo>
                      <a:pt x="72" y="25"/>
                    </a:lnTo>
                    <a:lnTo>
                      <a:pt x="68" y="27"/>
                    </a:lnTo>
                    <a:lnTo>
                      <a:pt x="63" y="30"/>
                    </a:lnTo>
                    <a:lnTo>
                      <a:pt x="57" y="33"/>
                    </a:lnTo>
                    <a:lnTo>
                      <a:pt x="53" y="35"/>
                    </a:lnTo>
                    <a:lnTo>
                      <a:pt x="48" y="38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3" y="45"/>
                    </a:lnTo>
                    <a:lnTo>
                      <a:pt x="32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3" name="Freeform 405"/>
              <p:cNvSpPr>
                <a:spLocks/>
              </p:cNvSpPr>
              <p:nvPr/>
            </p:nvSpPr>
            <p:spPr bwMode="auto">
              <a:xfrm>
                <a:off x="610" y="829"/>
                <a:ext cx="37" cy="23"/>
              </a:xfrm>
              <a:custGeom>
                <a:avLst/>
                <a:gdLst>
                  <a:gd name="T0" fmla="*/ 1 w 73"/>
                  <a:gd name="T1" fmla="*/ 0 h 47"/>
                  <a:gd name="T2" fmla="*/ 1 w 73"/>
                  <a:gd name="T3" fmla="*/ 0 h 47"/>
                  <a:gd name="T4" fmla="*/ 1 w 73"/>
                  <a:gd name="T5" fmla="*/ 0 h 47"/>
                  <a:gd name="T6" fmla="*/ 1 w 73"/>
                  <a:gd name="T7" fmla="*/ 0 h 47"/>
                  <a:gd name="T8" fmla="*/ 0 w 73"/>
                  <a:gd name="T9" fmla="*/ 0 h 47"/>
                  <a:gd name="T10" fmla="*/ 0 w 73"/>
                  <a:gd name="T11" fmla="*/ 0 h 47"/>
                  <a:gd name="T12" fmla="*/ 1 w 73"/>
                  <a:gd name="T13" fmla="*/ 0 h 47"/>
                  <a:gd name="T14" fmla="*/ 1 w 73"/>
                  <a:gd name="T15" fmla="*/ 0 h 47"/>
                  <a:gd name="T16" fmla="*/ 1 w 73"/>
                  <a:gd name="T17" fmla="*/ 0 h 47"/>
                  <a:gd name="T18" fmla="*/ 1 w 73"/>
                  <a:gd name="T19" fmla="*/ 0 h 47"/>
                  <a:gd name="T20" fmla="*/ 1 w 73"/>
                  <a:gd name="T21" fmla="*/ 0 h 47"/>
                  <a:gd name="T22" fmla="*/ 1 w 73"/>
                  <a:gd name="T23" fmla="*/ 0 h 47"/>
                  <a:gd name="T24" fmla="*/ 1 w 73"/>
                  <a:gd name="T25" fmla="*/ 0 h 47"/>
                  <a:gd name="T26" fmla="*/ 1 w 73"/>
                  <a:gd name="T27" fmla="*/ 0 h 47"/>
                  <a:gd name="T28" fmla="*/ 1 w 73"/>
                  <a:gd name="T29" fmla="*/ 0 h 47"/>
                  <a:gd name="T30" fmla="*/ 1 w 73"/>
                  <a:gd name="T31" fmla="*/ 0 h 47"/>
                  <a:gd name="T32" fmla="*/ 1 w 73"/>
                  <a:gd name="T33" fmla="*/ 0 h 47"/>
                  <a:gd name="T34" fmla="*/ 1 w 73"/>
                  <a:gd name="T35" fmla="*/ 0 h 47"/>
                  <a:gd name="T36" fmla="*/ 1 w 73"/>
                  <a:gd name="T37" fmla="*/ 0 h 47"/>
                  <a:gd name="T38" fmla="*/ 1 w 73"/>
                  <a:gd name="T39" fmla="*/ 0 h 47"/>
                  <a:gd name="T40" fmla="*/ 2 w 73"/>
                  <a:gd name="T41" fmla="*/ 0 h 47"/>
                  <a:gd name="T42" fmla="*/ 2 w 73"/>
                  <a:gd name="T43" fmla="*/ 0 h 47"/>
                  <a:gd name="T44" fmla="*/ 2 w 73"/>
                  <a:gd name="T45" fmla="*/ 0 h 47"/>
                  <a:gd name="T46" fmla="*/ 1 w 73"/>
                  <a:gd name="T47" fmla="*/ 0 h 47"/>
                  <a:gd name="T48" fmla="*/ 1 w 73"/>
                  <a:gd name="T49" fmla="*/ 0 h 47"/>
                  <a:gd name="T50" fmla="*/ 1 w 73"/>
                  <a:gd name="T51" fmla="*/ 0 h 47"/>
                  <a:gd name="T52" fmla="*/ 1 w 73"/>
                  <a:gd name="T53" fmla="*/ 0 h 47"/>
                  <a:gd name="T54" fmla="*/ 1 w 73"/>
                  <a:gd name="T55" fmla="*/ 0 h 47"/>
                  <a:gd name="T56" fmla="*/ 1 w 73"/>
                  <a:gd name="T57" fmla="*/ 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47"/>
                  <a:gd name="T89" fmla="*/ 73 w 73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47">
                    <a:moveTo>
                      <a:pt x="28" y="46"/>
                    </a:moveTo>
                    <a:lnTo>
                      <a:pt x="22" y="40"/>
                    </a:lnTo>
                    <a:lnTo>
                      <a:pt x="15" y="33"/>
                    </a:lnTo>
                    <a:lnTo>
                      <a:pt x="8" y="27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0" y="1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7" y="4"/>
                    </a:lnTo>
                    <a:lnTo>
                      <a:pt x="51" y="7"/>
                    </a:lnTo>
                    <a:lnTo>
                      <a:pt x="55" y="10"/>
                    </a:lnTo>
                    <a:lnTo>
                      <a:pt x="58" y="14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9" y="23"/>
                    </a:lnTo>
                    <a:lnTo>
                      <a:pt x="73" y="26"/>
                    </a:lnTo>
                    <a:lnTo>
                      <a:pt x="41" y="42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28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4" name="Freeform 406"/>
              <p:cNvSpPr>
                <a:spLocks/>
              </p:cNvSpPr>
              <p:nvPr/>
            </p:nvSpPr>
            <p:spPr bwMode="auto">
              <a:xfrm>
                <a:off x="629" y="845"/>
                <a:ext cx="37" cy="24"/>
              </a:xfrm>
              <a:custGeom>
                <a:avLst/>
                <a:gdLst>
                  <a:gd name="T0" fmla="*/ 1 w 73"/>
                  <a:gd name="T1" fmla="*/ 1 h 47"/>
                  <a:gd name="T2" fmla="*/ 1 w 73"/>
                  <a:gd name="T3" fmla="*/ 1 h 47"/>
                  <a:gd name="T4" fmla="*/ 1 w 73"/>
                  <a:gd name="T5" fmla="*/ 1 h 47"/>
                  <a:gd name="T6" fmla="*/ 1 w 73"/>
                  <a:gd name="T7" fmla="*/ 1 h 47"/>
                  <a:gd name="T8" fmla="*/ 0 w 73"/>
                  <a:gd name="T9" fmla="*/ 1 h 47"/>
                  <a:gd name="T10" fmla="*/ 1 w 73"/>
                  <a:gd name="T11" fmla="*/ 1 h 47"/>
                  <a:gd name="T12" fmla="*/ 1 w 73"/>
                  <a:gd name="T13" fmla="*/ 1 h 47"/>
                  <a:gd name="T14" fmla="*/ 1 w 73"/>
                  <a:gd name="T15" fmla="*/ 1 h 47"/>
                  <a:gd name="T16" fmla="*/ 1 w 73"/>
                  <a:gd name="T17" fmla="*/ 1 h 47"/>
                  <a:gd name="T18" fmla="*/ 1 w 73"/>
                  <a:gd name="T19" fmla="*/ 0 h 47"/>
                  <a:gd name="T20" fmla="*/ 1 w 73"/>
                  <a:gd name="T21" fmla="*/ 0 h 47"/>
                  <a:gd name="T22" fmla="*/ 1 w 73"/>
                  <a:gd name="T23" fmla="*/ 0 h 47"/>
                  <a:gd name="T24" fmla="*/ 1 w 73"/>
                  <a:gd name="T25" fmla="*/ 0 h 47"/>
                  <a:gd name="T26" fmla="*/ 1 w 73"/>
                  <a:gd name="T27" fmla="*/ 1 h 47"/>
                  <a:gd name="T28" fmla="*/ 1 w 73"/>
                  <a:gd name="T29" fmla="*/ 1 h 47"/>
                  <a:gd name="T30" fmla="*/ 1 w 73"/>
                  <a:gd name="T31" fmla="*/ 1 h 47"/>
                  <a:gd name="T32" fmla="*/ 2 w 73"/>
                  <a:gd name="T33" fmla="*/ 1 h 47"/>
                  <a:gd name="T34" fmla="*/ 2 w 73"/>
                  <a:gd name="T35" fmla="*/ 1 h 47"/>
                  <a:gd name="T36" fmla="*/ 1 w 73"/>
                  <a:gd name="T37" fmla="*/ 1 h 47"/>
                  <a:gd name="T38" fmla="*/ 1 w 73"/>
                  <a:gd name="T39" fmla="*/ 1 h 47"/>
                  <a:gd name="T40" fmla="*/ 1 w 73"/>
                  <a:gd name="T41" fmla="*/ 1 h 47"/>
                  <a:gd name="T42" fmla="*/ 1 w 73"/>
                  <a:gd name="T43" fmla="*/ 1 h 47"/>
                  <a:gd name="T44" fmla="*/ 1 w 73"/>
                  <a:gd name="T45" fmla="*/ 1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47"/>
                  <a:gd name="T71" fmla="*/ 73 w 73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47">
                    <a:moveTo>
                      <a:pt x="30" y="47"/>
                    </a:moveTo>
                    <a:lnTo>
                      <a:pt x="22" y="40"/>
                    </a:lnTo>
                    <a:lnTo>
                      <a:pt x="15" y="33"/>
                    </a:lnTo>
                    <a:lnTo>
                      <a:pt x="8" y="27"/>
                    </a:lnTo>
                    <a:lnTo>
                      <a:pt x="0" y="21"/>
                    </a:lnTo>
                    <a:lnTo>
                      <a:pt x="4" y="18"/>
                    </a:lnTo>
                    <a:lnTo>
                      <a:pt x="11" y="15"/>
                    </a:lnTo>
                    <a:lnTo>
                      <a:pt x="17" y="12"/>
                    </a:lnTo>
                    <a:lnTo>
                      <a:pt x="20" y="1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51" y="7"/>
                    </a:lnTo>
                    <a:lnTo>
                      <a:pt x="60" y="14"/>
                    </a:lnTo>
                    <a:lnTo>
                      <a:pt x="66" y="20"/>
                    </a:lnTo>
                    <a:lnTo>
                      <a:pt x="73" y="27"/>
                    </a:lnTo>
                    <a:lnTo>
                      <a:pt x="33" y="46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5" name="Freeform 407"/>
              <p:cNvSpPr>
                <a:spLocks/>
              </p:cNvSpPr>
              <p:nvPr/>
            </p:nvSpPr>
            <p:spPr bwMode="auto">
              <a:xfrm>
                <a:off x="648" y="861"/>
                <a:ext cx="38" cy="24"/>
              </a:xfrm>
              <a:custGeom>
                <a:avLst/>
                <a:gdLst>
                  <a:gd name="T0" fmla="*/ 1 w 75"/>
                  <a:gd name="T1" fmla="*/ 1 h 48"/>
                  <a:gd name="T2" fmla="*/ 1 w 75"/>
                  <a:gd name="T3" fmla="*/ 1 h 48"/>
                  <a:gd name="T4" fmla="*/ 1 w 75"/>
                  <a:gd name="T5" fmla="*/ 1 h 48"/>
                  <a:gd name="T6" fmla="*/ 1 w 75"/>
                  <a:gd name="T7" fmla="*/ 1 h 48"/>
                  <a:gd name="T8" fmla="*/ 1 w 75"/>
                  <a:gd name="T9" fmla="*/ 1 h 48"/>
                  <a:gd name="T10" fmla="*/ 1 w 75"/>
                  <a:gd name="T11" fmla="*/ 1 h 48"/>
                  <a:gd name="T12" fmla="*/ 1 w 75"/>
                  <a:gd name="T13" fmla="*/ 1 h 48"/>
                  <a:gd name="T14" fmla="*/ 1 w 75"/>
                  <a:gd name="T15" fmla="*/ 1 h 48"/>
                  <a:gd name="T16" fmla="*/ 0 w 75"/>
                  <a:gd name="T17" fmla="*/ 1 h 48"/>
                  <a:gd name="T18" fmla="*/ 0 w 75"/>
                  <a:gd name="T19" fmla="*/ 1 h 48"/>
                  <a:gd name="T20" fmla="*/ 0 w 75"/>
                  <a:gd name="T21" fmla="*/ 1 h 48"/>
                  <a:gd name="T22" fmla="*/ 0 w 75"/>
                  <a:gd name="T23" fmla="*/ 1 h 48"/>
                  <a:gd name="T24" fmla="*/ 0 w 75"/>
                  <a:gd name="T25" fmla="*/ 1 h 48"/>
                  <a:gd name="T26" fmla="*/ 1 w 75"/>
                  <a:gd name="T27" fmla="*/ 1 h 48"/>
                  <a:gd name="T28" fmla="*/ 1 w 75"/>
                  <a:gd name="T29" fmla="*/ 1 h 48"/>
                  <a:gd name="T30" fmla="*/ 1 w 75"/>
                  <a:gd name="T31" fmla="*/ 1 h 48"/>
                  <a:gd name="T32" fmla="*/ 1 w 75"/>
                  <a:gd name="T33" fmla="*/ 1 h 48"/>
                  <a:gd name="T34" fmla="*/ 1 w 75"/>
                  <a:gd name="T35" fmla="*/ 1 h 48"/>
                  <a:gd name="T36" fmla="*/ 1 w 75"/>
                  <a:gd name="T37" fmla="*/ 1 h 48"/>
                  <a:gd name="T38" fmla="*/ 1 w 75"/>
                  <a:gd name="T39" fmla="*/ 1 h 48"/>
                  <a:gd name="T40" fmla="*/ 1 w 75"/>
                  <a:gd name="T41" fmla="*/ 0 h 48"/>
                  <a:gd name="T42" fmla="*/ 1 w 75"/>
                  <a:gd name="T43" fmla="*/ 0 h 48"/>
                  <a:gd name="T44" fmla="*/ 1 w 75"/>
                  <a:gd name="T45" fmla="*/ 0 h 48"/>
                  <a:gd name="T46" fmla="*/ 1 w 75"/>
                  <a:gd name="T47" fmla="*/ 0 h 48"/>
                  <a:gd name="T48" fmla="*/ 1 w 75"/>
                  <a:gd name="T49" fmla="*/ 0 h 48"/>
                  <a:gd name="T50" fmla="*/ 1 w 75"/>
                  <a:gd name="T51" fmla="*/ 0 h 48"/>
                  <a:gd name="T52" fmla="*/ 1 w 75"/>
                  <a:gd name="T53" fmla="*/ 0 h 48"/>
                  <a:gd name="T54" fmla="*/ 2 w 75"/>
                  <a:gd name="T55" fmla="*/ 1 h 48"/>
                  <a:gd name="T56" fmla="*/ 2 w 75"/>
                  <a:gd name="T57" fmla="*/ 1 h 48"/>
                  <a:gd name="T58" fmla="*/ 2 w 75"/>
                  <a:gd name="T59" fmla="*/ 1 h 48"/>
                  <a:gd name="T60" fmla="*/ 2 w 75"/>
                  <a:gd name="T61" fmla="*/ 1 h 48"/>
                  <a:gd name="T62" fmla="*/ 2 w 75"/>
                  <a:gd name="T63" fmla="*/ 1 h 48"/>
                  <a:gd name="T64" fmla="*/ 2 w 75"/>
                  <a:gd name="T65" fmla="*/ 1 h 48"/>
                  <a:gd name="T66" fmla="*/ 2 w 75"/>
                  <a:gd name="T67" fmla="*/ 1 h 48"/>
                  <a:gd name="T68" fmla="*/ 2 w 75"/>
                  <a:gd name="T69" fmla="*/ 1 h 48"/>
                  <a:gd name="T70" fmla="*/ 2 w 75"/>
                  <a:gd name="T71" fmla="*/ 1 h 48"/>
                  <a:gd name="T72" fmla="*/ 2 w 75"/>
                  <a:gd name="T73" fmla="*/ 1 h 48"/>
                  <a:gd name="T74" fmla="*/ 1 w 75"/>
                  <a:gd name="T75" fmla="*/ 1 h 48"/>
                  <a:gd name="T76" fmla="*/ 1 w 75"/>
                  <a:gd name="T77" fmla="*/ 1 h 48"/>
                  <a:gd name="T78" fmla="*/ 1 w 75"/>
                  <a:gd name="T79" fmla="*/ 1 h 48"/>
                  <a:gd name="T80" fmla="*/ 1 w 75"/>
                  <a:gd name="T81" fmla="*/ 1 h 48"/>
                  <a:gd name="T82" fmla="*/ 1 w 75"/>
                  <a:gd name="T83" fmla="*/ 1 h 48"/>
                  <a:gd name="T84" fmla="*/ 1 w 75"/>
                  <a:gd name="T85" fmla="*/ 1 h 48"/>
                  <a:gd name="T86" fmla="*/ 1 w 75"/>
                  <a:gd name="T87" fmla="*/ 1 h 48"/>
                  <a:gd name="T88" fmla="*/ 1 w 75"/>
                  <a:gd name="T89" fmla="*/ 1 h 48"/>
                  <a:gd name="T90" fmla="*/ 1 w 75"/>
                  <a:gd name="T91" fmla="*/ 1 h 48"/>
                  <a:gd name="T92" fmla="*/ 1 w 75"/>
                  <a:gd name="T93" fmla="*/ 1 h 48"/>
                  <a:gd name="T94" fmla="*/ 1 w 75"/>
                  <a:gd name="T95" fmla="*/ 1 h 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"/>
                  <a:gd name="T145" fmla="*/ 0 h 48"/>
                  <a:gd name="T146" fmla="*/ 75 w 75"/>
                  <a:gd name="T147" fmla="*/ 48 h 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" h="48">
                    <a:moveTo>
                      <a:pt x="29" y="46"/>
                    </a:moveTo>
                    <a:lnTo>
                      <a:pt x="25" y="44"/>
                    </a:lnTo>
                    <a:lnTo>
                      <a:pt x="22" y="41"/>
                    </a:lnTo>
                    <a:lnTo>
                      <a:pt x="18" y="37"/>
                    </a:lnTo>
                    <a:lnTo>
                      <a:pt x="15" y="34"/>
                    </a:lnTo>
                    <a:lnTo>
                      <a:pt x="11" y="30"/>
                    </a:lnTo>
                    <a:lnTo>
                      <a:pt x="8" y="27"/>
                    </a:lnTo>
                    <a:lnTo>
                      <a:pt x="3" y="23"/>
                    </a:lnTo>
                    <a:lnTo>
                      <a:pt x="0" y="21"/>
                    </a:lnTo>
                    <a:lnTo>
                      <a:pt x="6" y="19"/>
                    </a:lnTo>
                    <a:lnTo>
                      <a:pt x="10" y="15"/>
                    </a:lnTo>
                    <a:lnTo>
                      <a:pt x="16" y="13"/>
                    </a:lnTo>
                    <a:lnTo>
                      <a:pt x="21" y="11"/>
                    </a:lnTo>
                    <a:lnTo>
                      <a:pt x="26" y="8"/>
                    </a:lnTo>
                    <a:lnTo>
                      <a:pt x="31" y="5"/>
                    </a:lnTo>
                    <a:lnTo>
                      <a:pt x="37" y="3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3" y="31"/>
                    </a:lnTo>
                    <a:lnTo>
                      <a:pt x="59" y="34"/>
                    </a:lnTo>
                    <a:lnTo>
                      <a:pt x="53" y="36"/>
                    </a:lnTo>
                    <a:lnTo>
                      <a:pt x="48" y="38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2" y="46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0" y="48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6" name="Freeform 408"/>
              <p:cNvSpPr>
                <a:spLocks/>
              </p:cNvSpPr>
              <p:nvPr/>
            </p:nvSpPr>
            <p:spPr bwMode="auto">
              <a:xfrm>
                <a:off x="668" y="877"/>
                <a:ext cx="37" cy="24"/>
              </a:xfrm>
              <a:custGeom>
                <a:avLst/>
                <a:gdLst>
                  <a:gd name="T0" fmla="*/ 0 w 75"/>
                  <a:gd name="T1" fmla="*/ 0 h 49"/>
                  <a:gd name="T2" fmla="*/ 0 w 75"/>
                  <a:gd name="T3" fmla="*/ 0 h 49"/>
                  <a:gd name="T4" fmla="*/ 0 w 75"/>
                  <a:gd name="T5" fmla="*/ 0 h 49"/>
                  <a:gd name="T6" fmla="*/ 0 w 75"/>
                  <a:gd name="T7" fmla="*/ 0 h 49"/>
                  <a:gd name="T8" fmla="*/ 0 w 75"/>
                  <a:gd name="T9" fmla="*/ 0 h 49"/>
                  <a:gd name="T10" fmla="*/ 0 w 75"/>
                  <a:gd name="T11" fmla="*/ 0 h 49"/>
                  <a:gd name="T12" fmla="*/ 0 w 75"/>
                  <a:gd name="T13" fmla="*/ 0 h 49"/>
                  <a:gd name="T14" fmla="*/ 0 w 75"/>
                  <a:gd name="T15" fmla="*/ 0 h 49"/>
                  <a:gd name="T16" fmla="*/ 0 w 75"/>
                  <a:gd name="T17" fmla="*/ 0 h 49"/>
                  <a:gd name="T18" fmla="*/ 0 w 75"/>
                  <a:gd name="T19" fmla="*/ 0 h 49"/>
                  <a:gd name="T20" fmla="*/ 0 w 75"/>
                  <a:gd name="T21" fmla="*/ 0 h 49"/>
                  <a:gd name="T22" fmla="*/ 0 w 75"/>
                  <a:gd name="T23" fmla="*/ 0 h 49"/>
                  <a:gd name="T24" fmla="*/ 0 w 75"/>
                  <a:gd name="T25" fmla="*/ 0 h 49"/>
                  <a:gd name="T26" fmla="*/ 0 w 75"/>
                  <a:gd name="T27" fmla="*/ 0 h 49"/>
                  <a:gd name="T28" fmla="*/ 0 w 75"/>
                  <a:gd name="T29" fmla="*/ 0 h 49"/>
                  <a:gd name="T30" fmla="*/ 0 w 75"/>
                  <a:gd name="T31" fmla="*/ 0 h 49"/>
                  <a:gd name="T32" fmla="*/ 0 w 75"/>
                  <a:gd name="T33" fmla="*/ 0 h 49"/>
                  <a:gd name="T34" fmla="*/ 0 w 75"/>
                  <a:gd name="T35" fmla="*/ 0 h 49"/>
                  <a:gd name="T36" fmla="*/ 0 w 75"/>
                  <a:gd name="T37" fmla="*/ 0 h 49"/>
                  <a:gd name="T38" fmla="*/ 0 w 75"/>
                  <a:gd name="T39" fmla="*/ 0 h 49"/>
                  <a:gd name="T40" fmla="*/ 0 w 75"/>
                  <a:gd name="T41" fmla="*/ 0 h 49"/>
                  <a:gd name="T42" fmla="*/ 0 w 75"/>
                  <a:gd name="T43" fmla="*/ 0 h 49"/>
                  <a:gd name="T44" fmla="*/ 0 w 75"/>
                  <a:gd name="T45" fmla="*/ 0 h 49"/>
                  <a:gd name="T46" fmla="*/ 0 w 75"/>
                  <a:gd name="T47" fmla="*/ 0 h 49"/>
                  <a:gd name="T48" fmla="*/ 0 w 75"/>
                  <a:gd name="T49" fmla="*/ 0 h 49"/>
                  <a:gd name="T50" fmla="*/ 0 w 75"/>
                  <a:gd name="T51" fmla="*/ 0 h 49"/>
                  <a:gd name="T52" fmla="*/ 0 w 75"/>
                  <a:gd name="T53" fmla="*/ 0 h 49"/>
                  <a:gd name="T54" fmla="*/ 0 w 75"/>
                  <a:gd name="T55" fmla="*/ 0 h 49"/>
                  <a:gd name="T56" fmla="*/ 0 w 75"/>
                  <a:gd name="T57" fmla="*/ 0 h 49"/>
                  <a:gd name="T58" fmla="*/ 1 w 75"/>
                  <a:gd name="T59" fmla="*/ 0 h 49"/>
                  <a:gd name="T60" fmla="*/ 1 w 75"/>
                  <a:gd name="T61" fmla="*/ 0 h 49"/>
                  <a:gd name="T62" fmla="*/ 1 w 75"/>
                  <a:gd name="T63" fmla="*/ 0 h 49"/>
                  <a:gd name="T64" fmla="*/ 1 w 75"/>
                  <a:gd name="T65" fmla="*/ 0 h 49"/>
                  <a:gd name="T66" fmla="*/ 1 w 75"/>
                  <a:gd name="T67" fmla="*/ 0 h 49"/>
                  <a:gd name="T68" fmla="*/ 0 w 75"/>
                  <a:gd name="T69" fmla="*/ 0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"/>
                  <a:gd name="T106" fmla="*/ 0 h 49"/>
                  <a:gd name="T107" fmla="*/ 75 w 75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" h="49">
                    <a:moveTo>
                      <a:pt x="54" y="38"/>
                    </a:moveTo>
                    <a:lnTo>
                      <a:pt x="32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2" y="42"/>
                    </a:lnTo>
                    <a:lnTo>
                      <a:pt x="15" y="35"/>
                    </a:lnTo>
                    <a:lnTo>
                      <a:pt x="7" y="29"/>
                    </a:lnTo>
                    <a:lnTo>
                      <a:pt x="0" y="22"/>
                    </a:lnTo>
                    <a:lnTo>
                      <a:pt x="6" y="20"/>
                    </a:lnTo>
                    <a:lnTo>
                      <a:pt x="10" y="17"/>
                    </a:lnTo>
                    <a:lnTo>
                      <a:pt x="16" y="14"/>
                    </a:lnTo>
                    <a:lnTo>
                      <a:pt x="21" y="12"/>
                    </a:lnTo>
                    <a:lnTo>
                      <a:pt x="26" y="10"/>
                    </a:lnTo>
                    <a:lnTo>
                      <a:pt x="31" y="6"/>
                    </a:lnTo>
                    <a:lnTo>
                      <a:pt x="37" y="4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58" y="13"/>
                    </a:lnTo>
                    <a:lnTo>
                      <a:pt x="75" y="28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7" name="Freeform 409"/>
              <p:cNvSpPr>
                <a:spLocks/>
              </p:cNvSpPr>
              <p:nvPr/>
            </p:nvSpPr>
            <p:spPr bwMode="auto">
              <a:xfrm>
                <a:off x="337" y="650"/>
                <a:ext cx="189" cy="208"/>
              </a:xfrm>
              <a:custGeom>
                <a:avLst/>
                <a:gdLst>
                  <a:gd name="T0" fmla="*/ 1 w 379"/>
                  <a:gd name="T1" fmla="*/ 4 h 414"/>
                  <a:gd name="T2" fmla="*/ 4 w 379"/>
                  <a:gd name="T3" fmla="*/ 6 h 414"/>
                  <a:gd name="T4" fmla="*/ 5 w 379"/>
                  <a:gd name="T5" fmla="*/ 7 h 414"/>
                  <a:gd name="T6" fmla="*/ 5 w 379"/>
                  <a:gd name="T7" fmla="*/ 6 h 414"/>
                  <a:gd name="T8" fmla="*/ 2 w 379"/>
                  <a:gd name="T9" fmla="*/ 4 h 414"/>
                  <a:gd name="T10" fmla="*/ 2 w 379"/>
                  <a:gd name="T11" fmla="*/ 4 h 414"/>
                  <a:gd name="T12" fmla="*/ 2 w 379"/>
                  <a:gd name="T13" fmla="*/ 4 h 414"/>
                  <a:gd name="T14" fmla="*/ 2 w 379"/>
                  <a:gd name="T15" fmla="*/ 3 h 414"/>
                  <a:gd name="T16" fmla="*/ 2 w 379"/>
                  <a:gd name="T17" fmla="*/ 3 h 414"/>
                  <a:gd name="T18" fmla="*/ 3 w 379"/>
                  <a:gd name="T19" fmla="*/ 4 h 414"/>
                  <a:gd name="T20" fmla="*/ 3 w 379"/>
                  <a:gd name="T21" fmla="*/ 4 h 414"/>
                  <a:gd name="T22" fmla="*/ 3 w 379"/>
                  <a:gd name="T23" fmla="*/ 4 h 414"/>
                  <a:gd name="T24" fmla="*/ 2 w 379"/>
                  <a:gd name="T25" fmla="*/ 4 h 414"/>
                  <a:gd name="T26" fmla="*/ 2 w 379"/>
                  <a:gd name="T27" fmla="*/ 4 h 414"/>
                  <a:gd name="T28" fmla="*/ 3 w 379"/>
                  <a:gd name="T29" fmla="*/ 4 h 414"/>
                  <a:gd name="T30" fmla="*/ 3 w 379"/>
                  <a:gd name="T31" fmla="*/ 5 h 414"/>
                  <a:gd name="T32" fmla="*/ 4 w 379"/>
                  <a:gd name="T33" fmla="*/ 5 h 414"/>
                  <a:gd name="T34" fmla="*/ 4 w 379"/>
                  <a:gd name="T35" fmla="*/ 4 h 414"/>
                  <a:gd name="T36" fmla="*/ 4 w 379"/>
                  <a:gd name="T37" fmla="*/ 4 h 414"/>
                  <a:gd name="T38" fmla="*/ 5 w 379"/>
                  <a:gd name="T39" fmla="*/ 4 h 414"/>
                  <a:gd name="T40" fmla="*/ 5 w 379"/>
                  <a:gd name="T41" fmla="*/ 4 h 414"/>
                  <a:gd name="T42" fmla="*/ 4 w 379"/>
                  <a:gd name="T43" fmla="*/ 4 h 414"/>
                  <a:gd name="T44" fmla="*/ 4 w 379"/>
                  <a:gd name="T45" fmla="*/ 4 h 414"/>
                  <a:gd name="T46" fmla="*/ 4 w 379"/>
                  <a:gd name="T47" fmla="*/ 4 h 414"/>
                  <a:gd name="T48" fmla="*/ 4 w 379"/>
                  <a:gd name="T49" fmla="*/ 4 h 414"/>
                  <a:gd name="T50" fmla="*/ 4 w 379"/>
                  <a:gd name="T51" fmla="*/ 3 h 414"/>
                  <a:gd name="T52" fmla="*/ 4 w 379"/>
                  <a:gd name="T53" fmla="*/ 3 h 414"/>
                  <a:gd name="T54" fmla="*/ 3 w 379"/>
                  <a:gd name="T55" fmla="*/ 3 h 414"/>
                  <a:gd name="T56" fmla="*/ 3 w 379"/>
                  <a:gd name="T57" fmla="*/ 3 h 414"/>
                  <a:gd name="T58" fmla="*/ 4 w 379"/>
                  <a:gd name="T59" fmla="*/ 3 h 414"/>
                  <a:gd name="T60" fmla="*/ 3 w 379"/>
                  <a:gd name="T61" fmla="*/ 3 h 414"/>
                  <a:gd name="T62" fmla="*/ 3 w 379"/>
                  <a:gd name="T63" fmla="*/ 3 h 414"/>
                  <a:gd name="T64" fmla="*/ 2 w 379"/>
                  <a:gd name="T65" fmla="*/ 3 h 414"/>
                  <a:gd name="T66" fmla="*/ 3 w 379"/>
                  <a:gd name="T67" fmla="*/ 3 h 414"/>
                  <a:gd name="T68" fmla="*/ 2 w 379"/>
                  <a:gd name="T69" fmla="*/ 3 h 414"/>
                  <a:gd name="T70" fmla="*/ 3 w 379"/>
                  <a:gd name="T71" fmla="*/ 3 h 414"/>
                  <a:gd name="T72" fmla="*/ 3 w 379"/>
                  <a:gd name="T73" fmla="*/ 2 h 414"/>
                  <a:gd name="T74" fmla="*/ 3 w 379"/>
                  <a:gd name="T75" fmla="*/ 2 h 414"/>
                  <a:gd name="T76" fmla="*/ 2 w 379"/>
                  <a:gd name="T77" fmla="*/ 2 h 414"/>
                  <a:gd name="T78" fmla="*/ 2 w 379"/>
                  <a:gd name="T79" fmla="*/ 2 h 414"/>
                  <a:gd name="T80" fmla="*/ 2 w 379"/>
                  <a:gd name="T81" fmla="*/ 2 h 414"/>
                  <a:gd name="T82" fmla="*/ 2 w 379"/>
                  <a:gd name="T83" fmla="*/ 2 h 414"/>
                  <a:gd name="T84" fmla="*/ 2 w 379"/>
                  <a:gd name="T85" fmla="*/ 1 h 414"/>
                  <a:gd name="T86" fmla="*/ 2 w 379"/>
                  <a:gd name="T87" fmla="*/ 1 h 414"/>
                  <a:gd name="T88" fmla="*/ 2 w 379"/>
                  <a:gd name="T89" fmla="*/ 1 h 414"/>
                  <a:gd name="T90" fmla="*/ 2 w 379"/>
                  <a:gd name="T91" fmla="*/ 1 h 414"/>
                  <a:gd name="T92" fmla="*/ 2 w 379"/>
                  <a:gd name="T93" fmla="*/ 1 h 414"/>
                  <a:gd name="T94" fmla="*/ 2 w 379"/>
                  <a:gd name="T95" fmla="*/ 1 h 414"/>
                  <a:gd name="T96" fmla="*/ 1 w 379"/>
                  <a:gd name="T97" fmla="*/ 1 h 414"/>
                  <a:gd name="T98" fmla="*/ 0 w 379"/>
                  <a:gd name="T99" fmla="*/ 1 h 414"/>
                  <a:gd name="T100" fmla="*/ 0 w 379"/>
                  <a:gd name="T101" fmla="*/ 1 h 414"/>
                  <a:gd name="T102" fmla="*/ 1 w 379"/>
                  <a:gd name="T103" fmla="*/ 2 h 414"/>
                  <a:gd name="T104" fmla="*/ 1 w 379"/>
                  <a:gd name="T105" fmla="*/ 2 h 414"/>
                  <a:gd name="T106" fmla="*/ 0 w 379"/>
                  <a:gd name="T107" fmla="*/ 1 h 414"/>
                  <a:gd name="T108" fmla="*/ 0 w 379"/>
                  <a:gd name="T109" fmla="*/ 1 h 414"/>
                  <a:gd name="T110" fmla="*/ 1 w 379"/>
                  <a:gd name="T111" fmla="*/ 2 h 414"/>
                  <a:gd name="T112" fmla="*/ 1 w 379"/>
                  <a:gd name="T113" fmla="*/ 3 h 414"/>
                  <a:gd name="T114" fmla="*/ 1 w 379"/>
                  <a:gd name="T115" fmla="*/ 3 h 414"/>
                  <a:gd name="T116" fmla="*/ 0 w 379"/>
                  <a:gd name="T117" fmla="*/ 3 h 414"/>
                  <a:gd name="T118" fmla="*/ 1 w 379"/>
                  <a:gd name="T119" fmla="*/ 3 h 414"/>
                  <a:gd name="T120" fmla="*/ 1 w 379"/>
                  <a:gd name="T121" fmla="*/ 4 h 4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9"/>
                  <a:gd name="T184" fmla="*/ 0 h 414"/>
                  <a:gd name="T185" fmla="*/ 379 w 379"/>
                  <a:gd name="T186" fmla="*/ 414 h 4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9" h="414">
                    <a:moveTo>
                      <a:pt x="115" y="223"/>
                    </a:moveTo>
                    <a:lnTo>
                      <a:pt x="116" y="223"/>
                    </a:lnTo>
                    <a:lnTo>
                      <a:pt x="116" y="222"/>
                    </a:lnTo>
                    <a:lnTo>
                      <a:pt x="116" y="223"/>
                    </a:lnTo>
                    <a:lnTo>
                      <a:pt x="116" y="224"/>
                    </a:lnTo>
                    <a:lnTo>
                      <a:pt x="116" y="225"/>
                    </a:lnTo>
                    <a:lnTo>
                      <a:pt x="116" y="228"/>
                    </a:lnTo>
                    <a:lnTo>
                      <a:pt x="117" y="229"/>
                    </a:lnTo>
                    <a:lnTo>
                      <a:pt x="120" y="231"/>
                    </a:lnTo>
                    <a:lnTo>
                      <a:pt x="125" y="236"/>
                    </a:lnTo>
                    <a:lnTo>
                      <a:pt x="133" y="244"/>
                    </a:lnTo>
                    <a:lnTo>
                      <a:pt x="145" y="253"/>
                    </a:lnTo>
                    <a:lnTo>
                      <a:pt x="158" y="265"/>
                    </a:lnTo>
                    <a:lnTo>
                      <a:pt x="173" y="277"/>
                    </a:lnTo>
                    <a:lnTo>
                      <a:pt x="189" y="291"/>
                    </a:lnTo>
                    <a:lnTo>
                      <a:pt x="206" y="306"/>
                    </a:lnTo>
                    <a:lnTo>
                      <a:pt x="223" y="321"/>
                    </a:lnTo>
                    <a:lnTo>
                      <a:pt x="240" y="336"/>
                    </a:lnTo>
                    <a:lnTo>
                      <a:pt x="258" y="350"/>
                    </a:lnTo>
                    <a:lnTo>
                      <a:pt x="274" y="365"/>
                    </a:lnTo>
                    <a:lnTo>
                      <a:pt x="289" y="377"/>
                    </a:lnTo>
                    <a:lnTo>
                      <a:pt x="301" y="389"/>
                    </a:lnTo>
                    <a:lnTo>
                      <a:pt x="313" y="398"/>
                    </a:lnTo>
                    <a:lnTo>
                      <a:pt x="321" y="406"/>
                    </a:lnTo>
                    <a:lnTo>
                      <a:pt x="327" y="411"/>
                    </a:lnTo>
                    <a:lnTo>
                      <a:pt x="330" y="412"/>
                    </a:lnTo>
                    <a:lnTo>
                      <a:pt x="333" y="413"/>
                    </a:lnTo>
                    <a:lnTo>
                      <a:pt x="336" y="414"/>
                    </a:lnTo>
                    <a:lnTo>
                      <a:pt x="338" y="413"/>
                    </a:lnTo>
                    <a:lnTo>
                      <a:pt x="337" y="413"/>
                    </a:lnTo>
                    <a:lnTo>
                      <a:pt x="376" y="395"/>
                    </a:lnTo>
                    <a:lnTo>
                      <a:pt x="378" y="395"/>
                    </a:lnTo>
                    <a:lnTo>
                      <a:pt x="378" y="394"/>
                    </a:lnTo>
                    <a:lnTo>
                      <a:pt x="379" y="394"/>
                    </a:lnTo>
                    <a:lnTo>
                      <a:pt x="379" y="392"/>
                    </a:lnTo>
                    <a:lnTo>
                      <a:pt x="379" y="390"/>
                    </a:lnTo>
                    <a:lnTo>
                      <a:pt x="378" y="389"/>
                    </a:lnTo>
                    <a:lnTo>
                      <a:pt x="376" y="387"/>
                    </a:lnTo>
                    <a:lnTo>
                      <a:pt x="375" y="386"/>
                    </a:lnTo>
                    <a:lnTo>
                      <a:pt x="375" y="384"/>
                    </a:lnTo>
                    <a:lnTo>
                      <a:pt x="369" y="380"/>
                    </a:lnTo>
                    <a:lnTo>
                      <a:pt x="361" y="373"/>
                    </a:lnTo>
                    <a:lnTo>
                      <a:pt x="350" y="363"/>
                    </a:lnTo>
                    <a:lnTo>
                      <a:pt x="336" y="351"/>
                    </a:lnTo>
                    <a:lnTo>
                      <a:pt x="321" y="338"/>
                    </a:lnTo>
                    <a:lnTo>
                      <a:pt x="305" y="324"/>
                    </a:lnTo>
                    <a:lnTo>
                      <a:pt x="288" y="309"/>
                    </a:lnTo>
                    <a:lnTo>
                      <a:pt x="270" y="295"/>
                    </a:lnTo>
                    <a:lnTo>
                      <a:pt x="253" y="280"/>
                    </a:lnTo>
                    <a:lnTo>
                      <a:pt x="236" y="266"/>
                    </a:lnTo>
                    <a:lnTo>
                      <a:pt x="220" y="252"/>
                    </a:lnTo>
                    <a:lnTo>
                      <a:pt x="205" y="239"/>
                    </a:lnTo>
                    <a:lnTo>
                      <a:pt x="192" y="228"/>
                    </a:lnTo>
                    <a:lnTo>
                      <a:pt x="181" y="218"/>
                    </a:lnTo>
                    <a:lnTo>
                      <a:pt x="173" y="210"/>
                    </a:lnTo>
                    <a:lnTo>
                      <a:pt x="167" y="206"/>
                    </a:lnTo>
                    <a:lnTo>
                      <a:pt x="164" y="203"/>
                    </a:lnTo>
                    <a:lnTo>
                      <a:pt x="161" y="202"/>
                    </a:lnTo>
                    <a:lnTo>
                      <a:pt x="159" y="202"/>
                    </a:lnTo>
                    <a:lnTo>
                      <a:pt x="156" y="202"/>
                    </a:lnTo>
                    <a:lnTo>
                      <a:pt x="153" y="203"/>
                    </a:lnTo>
                    <a:lnTo>
                      <a:pt x="147" y="207"/>
                    </a:lnTo>
                    <a:lnTo>
                      <a:pt x="140" y="210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40" y="210"/>
                    </a:lnTo>
                    <a:lnTo>
                      <a:pt x="145" y="208"/>
                    </a:lnTo>
                    <a:lnTo>
                      <a:pt x="149" y="206"/>
                    </a:lnTo>
                    <a:lnTo>
                      <a:pt x="154" y="203"/>
                    </a:lnTo>
                    <a:lnTo>
                      <a:pt x="155" y="202"/>
                    </a:lnTo>
                    <a:lnTo>
                      <a:pt x="156" y="201"/>
                    </a:lnTo>
                    <a:lnTo>
                      <a:pt x="156" y="200"/>
                    </a:lnTo>
                    <a:lnTo>
                      <a:pt x="158" y="199"/>
                    </a:lnTo>
                    <a:lnTo>
                      <a:pt x="158" y="198"/>
                    </a:lnTo>
                    <a:lnTo>
                      <a:pt x="156" y="197"/>
                    </a:lnTo>
                    <a:lnTo>
                      <a:pt x="155" y="195"/>
                    </a:lnTo>
                    <a:lnTo>
                      <a:pt x="153" y="193"/>
                    </a:lnTo>
                    <a:lnTo>
                      <a:pt x="151" y="191"/>
                    </a:lnTo>
                    <a:lnTo>
                      <a:pt x="147" y="188"/>
                    </a:lnTo>
                    <a:lnTo>
                      <a:pt x="145" y="186"/>
                    </a:lnTo>
                    <a:lnTo>
                      <a:pt x="146" y="186"/>
                    </a:lnTo>
                    <a:lnTo>
                      <a:pt x="147" y="186"/>
                    </a:lnTo>
                    <a:lnTo>
                      <a:pt x="148" y="186"/>
                    </a:lnTo>
                    <a:lnTo>
                      <a:pt x="149" y="186"/>
                    </a:lnTo>
                    <a:lnTo>
                      <a:pt x="149" y="187"/>
                    </a:lnTo>
                    <a:lnTo>
                      <a:pt x="149" y="188"/>
                    </a:lnTo>
                    <a:lnTo>
                      <a:pt x="149" y="190"/>
                    </a:lnTo>
                    <a:lnTo>
                      <a:pt x="151" y="191"/>
                    </a:lnTo>
                    <a:lnTo>
                      <a:pt x="158" y="197"/>
                    </a:lnTo>
                    <a:lnTo>
                      <a:pt x="164" y="202"/>
                    </a:lnTo>
                    <a:lnTo>
                      <a:pt x="171" y="208"/>
                    </a:lnTo>
                    <a:lnTo>
                      <a:pt x="179" y="215"/>
                    </a:lnTo>
                    <a:lnTo>
                      <a:pt x="181" y="216"/>
                    </a:lnTo>
                    <a:lnTo>
                      <a:pt x="183" y="216"/>
                    </a:lnTo>
                    <a:lnTo>
                      <a:pt x="185" y="216"/>
                    </a:lnTo>
                    <a:lnTo>
                      <a:pt x="187" y="215"/>
                    </a:lnTo>
                    <a:lnTo>
                      <a:pt x="192" y="213"/>
                    </a:lnTo>
                    <a:lnTo>
                      <a:pt x="197" y="210"/>
                    </a:lnTo>
                    <a:lnTo>
                      <a:pt x="201" y="208"/>
                    </a:lnTo>
                    <a:lnTo>
                      <a:pt x="207" y="206"/>
                    </a:lnTo>
                    <a:lnTo>
                      <a:pt x="212" y="203"/>
                    </a:lnTo>
                    <a:lnTo>
                      <a:pt x="216" y="201"/>
                    </a:lnTo>
                    <a:lnTo>
                      <a:pt x="221" y="199"/>
                    </a:lnTo>
                    <a:lnTo>
                      <a:pt x="225" y="197"/>
                    </a:lnTo>
                    <a:lnTo>
                      <a:pt x="227" y="195"/>
                    </a:lnTo>
                    <a:lnTo>
                      <a:pt x="228" y="194"/>
                    </a:lnTo>
                    <a:lnTo>
                      <a:pt x="229" y="193"/>
                    </a:lnTo>
                    <a:lnTo>
                      <a:pt x="229" y="192"/>
                    </a:lnTo>
                    <a:lnTo>
                      <a:pt x="229" y="191"/>
                    </a:lnTo>
                    <a:lnTo>
                      <a:pt x="230" y="192"/>
                    </a:lnTo>
                    <a:lnTo>
                      <a:pt x="232" y="193"/>
                    </a:lnTo>
                    <a:lnTo>
                      <a:pt x="234" y="194"/>
                    </a:lnTo>
                    <a:lnTo>
                      <a:pt x="235" y="195"/>
                    </a:lnTo>
                    <a:lnTo>
                      <a:pt x="234" y="195"/>
                    </a:lnTo>
                    <a:lnTo>
                      <a:pt x="232" y="195"/>
                    </a:lnTo>
                    <a:lnTo>
                      <a:pt x="230" y="195"/>
                    </a:lnTo>
                    <a:lnTo>
                      <a:pt x="229" y="195"/>
                    </a:lnTo>
                    <a:lnTo>
                      <a:pt x="224" y="198"/>
                    </a:lnTo>
                    <a:lnTo>
                      <a:pt x="220" y="200"/>
                    </a:lnTo>
                    <a:lnTo>
                      <a:pt x="214" y="203"/>
                    </a:lnTo>
                    <a:lnTo>
                      <a:pt x="209" y="206"/>
                    </a:lnTo>
                    <a:lnTo>
                      <a:pt x="205" y="208"/>
                    </a:lnTo>
                    <a:lnTo>
                      <a:pt x="199" y="210"/>
                    </a:lnTo>
                    <a:lnTo>
                      <a:pt x="194" y="213"/>
                    </a:lnTo>
                    <a:lnTo>
                      <a:pt x="190" y="215"/>
                    </a:lnTo>
                    <a:lnTo>
                      <a:pt x="189" y="216"/>
                    </a:lnTo>
                    <a:lnTo>
                      <a:pt x="187" y="217"/>
                    </a:lnTo>
                    <a:lnTo>
                      <a:pt x="186" y="218"/>
                    </a:lnTo>
                    <a:lnTo>
                      <a:pt x="186" y="220"/>
                    </a:lnTo>
                    <a:lnTo>
                      <a:pt x="186" y="221"/>
                    </a:lnTo>
                    <a:lnTo>
                      <a:pt x="187" y="221"/>
                    </a:lnTo>
                    <a:lnTo>
                      <a:pt x="187" y="222"/>
                    </a:lnTo>
                    <a:lnTo>
                      <a:pt x="189" y="223"/>
                    </a:lnTo>
                    <a:lnTo>
                      <a:pt x="189" y="222"/>
                    </a:lnTo>
                    <a:lnTo>
                      <a:pt x="196" y="229"/>
                    </a:lnTo>
                    <a:lnTo>
                      <a:pt x="202" y="235"/>
                    </a:lnTo>
                    <a:lnTo>
                      <a:pt x="209" y="242"/>
                    </a:lnTo>
                    <a:lnTo>
                      <a:pt x="216" y="247"/>
                    </a:lnTo>
                    <a:lnTo>
                      <a:pt x="217" y="248"/>
                    </a:lnTo>
                    <a:lnTo>
                      <a:pt x="219" y="248"/>
                    </a:lnTo>
                    <a:lnTo>
                      <a:pt x="220" y="248"/>
                    </a:lnTo>
                    <a:lnTo>
                      <a:pt x="221" y="248"/>
                    </a:lnTo>
                    <a:lnTo>
                      <a:pt x="222" y="248"/>
                    </a:lnTo>
                    <a:lnTo>
                      <a:pt x="222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2" y="251"/>
                    </a:lnTo>
                    <a:lnTo>
                      <a:pt x="223" y="252"/>
                    </a:lnTo>
                    <a:lnTo>
                      <a:pt x="223" y="253"/>
                    </a:lnTo>
                    <a:lnTo>
                      <a:pt x="224" y="253"/>
                    </a:lnTo>
                    <a:lnTo>
                      <a:pt x="224" y="254"/>
                    </a:lnTo>
                    <a:lnTo>
                      <a:pt x="228" y="256"/>
                    </a:lnTo>
                    <a:lnTo>
                      <a:pt x="231" y="260"/>
                    </a:lnTo>
                    <a:lnTo>
                      <a:pt x="235" y="263"/>
                    </a:lnTo>
                    <a:lnTo>
                      <a:pt x="238" y="266"/>
                    </a:lnTo>
                    <a:lnTo>
                      <a:pt x="242" y="269"/>
                    </a:lnTo>
                    <a:lnTo>
                      <a:pt x="245" y="271"/>
                    </a:lnTo>
                    <a:lnTo>
                      <a:pt x="249" y="275"/>
                    </a:lnTo>
                    <a:lnTo>
                      <a:pt x="253" y="278"/>
                    </a:lnTo>
                    <a:lnTo>
                      <a:pt x="254" y="280"/>
                    </a:lnTo>
                    <a:lnTo>
                      <a:pt x="257" y="280"/>
                    </a:lnTo>
                    <a:lnTo>
                      <a:pt x="258" y="280"/>
                    </a:lnTo>
                    <a:lnTo>
                      <a:pt x="260" y="280"/>
                    </a:lnTo>
                    <a:lnTo>
                      <a:pt x="265" y="277"/>
                    </a:lnTo>
                    <a:lnTo>
                      <a:pt x="270" y="275"/>
                    </a:lnTo>
                    <a:lnTo>
                      <a:pt x="275" y="271"/>
                    </a:lnTo>
                    <a:lnTo>
                      <a:pt x="280" y="269"/>
                    </a:lnTo>
                    <a:lnTo>
                      <a:pt x="285" y="267"/>
                    </a:lnTo>
                    <a:lnTo>
                      <a:pt x="290" y="265"/>
                    </a:lnTo>
                    <a:lnTo>
                      <a:pt x="295" y="262"/>
                    </a:lnTo>
                    <a:lnTo>
                      <a:pt x="299" y="260"/>
                    </a:lnTo>
                    <a:lnTo>
                      <a:pt x="298" y="256"/>
                    </a:lnTo>
                    <a:lnTo>
                      <a:pt x="299" y="260"/>
                    </a:lnTo>
                    <a:lnTo>
                      <a:pt x="300" y="259"/>
                    </a:lnTo>
                    <a:lnTo>
                      <a:pt x="301" y="258"/>
                    </a:lnTo>
                    <a:lnTo>
                      <a:pt x="303" y="256"/>
                    </a:lnTo>
                    <a:lnTo>
                      <a:pt x="303" y="255"/>
                    </a:lnTo>
                    <a:lnTo>
                      <a:pt x="303" y="254"/>
                    </a:lnTo>
                    <a:lnTo>
                      <a:pt x="301" y="253"/>
                    </a:lnTo>
                    <a:lnTo>
                      <a:pt x="300" y="252"/>
                    </a:lnTo>
                    <a:lnTo>
                      <a:pt x="301" y="252"/>
                    </a:lnTo>
                    <a:lnTo>
                      <a:pt x="299" y="250"/>
                    </a:lnTo>
                    <a:lnTo>
                      <a:pt x="297" y="247"/>
                    </a:lnTo>
                    <a:lnTo>
                      <a:pt x="293" y="246"/>
                    </a:lnTo>
                    <a:lnTo>
                      <a:pt x="291" y="244"/>
                    </a:lnTo>
                    <a:lnTo>
                      <a:pt x="293" y="245"/>
                    </a:lnTo>
                    <a:lnTo>
                      <a:pt x="295" y="245"/>
                    </a:lnTo>
                    <a:lnTo>
                      <a:pt x="297" y="245"/>
                    </a:lnTo>
                    <a:lnTo>
                      <a:pt x="299" y="244"/>
                    </a:lnTo>
                    <a:lnTo>
                      <a:pt x="305" y="242"/>
                    </a:lnTo>
                    <a:lnTo>
                      <a:pt x="311" y="238"/>
                    </a:lnTo>
                    <a:lnTo>
                      <a:pt x="316" y="235"/>
                    </a:lnTo>
                    <a:lnTo>
                      <a:pt x="322" y="232"/>
                    </a:lnTo>
                    <a:lnTo>
                      <a:pt x="327" y="230"/>
                    </a:lnTo>
                    <a:lnTo>
                      <a:pt x="330" y="228"/>
                    </a:lnTo>
                    <a:lnTo>
                      <a:pt x="335" y="227"/>
                    </a:lnTo>
                    <a:lnTo>
                      <a:pt x="338" y="224"/>
                    </a:lnTo>
                    <a:lnTo>
                      <a:pt x="337" y="222"/>
                    </a:lnTo>
                    <a:lnTo>
                      <a:pt x="338" y="224"/>
                    </a:lnTo>
                    <a:lnTo>
                      <a:pt x="340" y="223"/>
                    </a:lnTo>
                    <a:lnTo>
                      <a:pt x="341" y="222"/>
                    </a:lnTo>
                    <a:lnTo>
                      <a:pt x="342" y="221"/>
                    </a:lnTo>
                    <a:lnTo>
                      <a:pt x="342" y="220"/>
                    </a:lnTo>
                    <a:lnTo>
                      <a:pt x="342" y="218"/>
                    </a:lnTo>
                    <a:lnTo>
                      <a:pt x="341" y="217"/>
                    </a:lnTo>
                    <a:lnTo>
                      <a:pt x="340" y="216"/>
                    </a:lnTo>
                    <a:lnTo>
                      <a:pt x="340" y="217"/>
                    </a:lnTo>
                    <a:lnTo>
                      <a:pt x="336" y="214"/>
                    </a:lnTo>
                    <a:lnTo>
                      <a:pt x="333" y="210"/>
                    </a:lnTo>
                    <a:lnTo>
                      <a:pt x="329" y="207"/>
                    </a:lnTo>
                    <a:lnTo>
                      <a:pt x="326" y="205"/>
                    </a:lnTo>
                    <a:lnTo>
                      <a:pt x="322" y="201"/>
                    </a:lnTo>
                    <a:lnTo>
                      <a:pt x="319" y="198"/>
                    </a:lnTo>
                    <a:lnTo>
                      <a:pt x="315" y="195"/>
                    </a:lnTo>
                    <a:lnTo>
                      <a:pt x="312" y="192"/>
                    </a:lnTo>
                    <a:lnTo>
                      <a:pt x="310" y="191"/>
                    </a:lnTo>
                    <a:lnTo>
                      <a:pt x="308" y="190"/>
                    </a:lnTo>
                    <a:lnTo>
                      <a:pt x="306" y="190"/>
                    </a:lnTo>
                    <a:lnTo>
                      <a:pt x="304" y="191"/>
                    </a:lnTo>
                    <a:lnTo>
                      <a:pt x="300" y="192"/>
                    </a:lnTo>
                    <a:lnTo>
                      <a:pt x="293" y="195"/>
                    </a:lnTo>
                    <a:lnTo>
                      <a:pt x="287" y="200"/>
                    </a:lnTo>
                    <a:lnTo>
                      <a:pt x="283" y="201"/>
                    </a:lnTo>
                    <a:lnTo>
                      <a:pt x="263" y="210"/>
                    </a:lnTo>
                    <a:lnTo>
                      <a:pt x="262" y="212"/>
                    </a:lnTo>
                    <a:lnTo>
                      <a:pt x="261" y="213"/>
                    </a:lnTo>
                    <a:lnTo>
                      <a:pt x="261" y="214"/>
                    </a:lnTo>
                    <a:lnTo>
                      <a:pt x="261" y="215"/>
                    </a:lnTo>
                    <a:lnTo>
                      <a:pt x="261" y="216"/>
                    </a:lnTo>
                    <a:lnTo>
                      <a:pt x="261" y="217"/>
                    </a:lnTo>
                    <a:lnTo>
                      <a:pt x="262" y="218"/>
                    </a:lnTo>
                    <a:lnTo>
                      <a:pt x="265" y="221"/>
                    </a:lnTo>
                    <a:lnTo>
                      <a:pt x="268" y="223"/>
                    </a:lnTo>
                    <a:lnTo>
                      <a:pt x="270" y="225"/>
                    </a:lnTo>
                    <a:lnTo>
                      <a:pt x="273" y="228"/>
                    </a:lnTo>
                    <a:lnTo>
                      <a:pt x="272" y="227"/>
                    </a:lnTo>
                    <a:lnTo>
                      <a:pt x="270" y="227"/>
                    </a:lnTo>
                    <a:lnTo>
                      <a:pt x="268" y="227"/>
                    </a:lnTo>
                    <a:lnTo>
                      <a:pt x="267" y="227"/>
                    </a:lnTo>
                    <a:lnTo>
                      <a:pt x="267" y="225"/>
                    </a:lnTo>
                    <a:lnTo>
                      <a:pt x="267" y="224"/>
                    </a:lnTo>
                    <a:lnTo>
                      <a:pt x="267" y="223"/>
                    </a:lnTo>
                    <a:lnTo>
                      <a:pt x="267" y="222"/>
                    </a:lnTo>
                    <a:lnTo>
                      <a:pt x="266" y="221"/>
                    </a:lnTo>
                    <a:lnTo>
                      <a:pt x="263" y="218"/>
                    </a:lnTo>
                    <a:lnTo>
                      <a:pt x="260" y="216"/>
                    </a:lnTo>
                    <a:lnTo>
                      <a:pt x="257" y="214"/>
                    </a:lnTo>
                    <a:lnTo>
                      <a:pt x="254" y="212"/>
                    </a:lnTo>
                    <a:lnTo>
                      <a:pt x="255" y="212"/>
                    </a:lnTo>
                    <a:lnTo>
                      <a:pt x="258" y="212"/>
                    </a:lnTo>
                    <a:lnTo>
                      <a:pt x="259" y="212"/>
                    </a:lnTo>
                    <a:lnTo>
                      <a:pt x="260" y="210"/>
                    </a:lnTo>
                    <a:lnTo>
                      <a:pt x="263" y="209"/>
                    </a:lnTo>
                    <a:lnTo>
                      <a:pt x="270" y="206"/>
                    </a:lnTo>
                    <a:lnTo>
                      <a:pt x="276" y="202"/>
                    </a:lnTo>
                    <a:lnTo>
                      <a:pt x="280" y="201"/>
                    </a:lnTo>
                    <a:lnTo>
                      <a:pt x="299" y="192"/>
                    </a:lnTo>
                    <a:lnTo>
                      <a:pt x="300" y="191"/>
                    </a:lnTo>
                    <a:lnTo>
                      <a:pt x="301" y="190"/>
                    </a:lnTo>
                    <a:lnTo>
                      <a:pt x="303" y="190"/>
                    </a:lnTo>
                    <a:lnTo>
                      <a:pt x="303" y="188"/>
                    </a:lnTo>
                    <a:lnTo>
                      <a:pt x="303" y="187"/>
                    </a:lnTo>
                    <a:lnTo>
                      <a:pt x="303" y="186"/>
                    </a:lnTo>
                    <a:lnTo>
                      <a:pt x="303" y="185"/>
                    </a:lnTo>
                    <a:lnTo>
                      <a:pt x="301" y="184"/>
                    </a:lnTo>
                    <a:lnTo>
                      <a:pt x="297" y="180"/>
                    </a:lnTo>
                    <a:lnTo>
                      <a:pt x="293" y="177"/>
                    </a:lnTo>
                    <a:lnTo>
                      <a:pt x="290" y="175"/>
                    </a:lnTo>
                    <a:lnTo>
                      <a:pt x="287" y="171"/>
                    </a:lnTo>
                    <a:lnTo>
                      <a:pt x="283" y="169"/>
                    </a:lnTo>
                    <a:lnTo>
                      <a:pt x="280" y="165"/>
                    </a:lnTo>
                    <a:lnTo>
                      <a:pt x="276" y="162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69" y="157"/>
                    </a:lnTo>
                    <a:lnTo>
                      <a:pt x="268" y="157"/>
                    </a:lnTo>
                    <a:lnTo>
                      <a:pt x="266" y="157"/>
                    </a:lnTo>
                    <a:lnTo>
                      <a:pt x="263" y="159"/>
                    </a:lnTo>
                    <a:lnTo>
                      <a:pt x="259" y="161"/>
                    </a:lnTo>
                    <a:lnTo>
                      <a:pt x="254" y="163"/>
                    </a:lnTo>
                    <a:lnTo>
                      <a:pt x="249" y="165"/>
                    </a:lnTo>
                    <a:lnTo>
                      <a:pt x="244" y="168"/>
                    </a:lnTo>
                    <a:lnTo>
                      <a:pt x="239" y="170"/>
                    </a:lnTo>
                    <a:lnTo>
                      <a:pt x="235" y="172"/>
                    </a:lnTo>
                    <a:lnTo>
                      <a:pt x="229" y="175"/>
                    </a:lnTo>
                    <a:lnTo>
                      <a:pt x="224" y="177"/>
                    </a:lnTo>
                    <a:lnTo>
                      <a:pt x="223" y="178"/>
                    </a:lnTo>
                    <a:lnTo>
                      <a:pt x="223" y="179"/>
                    </a:lnTo>
                    <a:lnTo>
                      <a:pt x="222" y="180"/>
                    </a:lnTo>
                    <a:lnTo>
                      <a:pt x="222" y="182"/>
                    </a:lnTo>
                    <a:lnTo>
                      <a:pt x="222" y="183"/>
                    </a:lnTo>
                    <a:lnTo>
                      <a:pt x="222" y="184"/>
                    </a:lnTo>
                    <a:lnTo>
                      <a:pt x="221" y="183"/>
                    </a:lnTo>
                    <a:lnTo>
                      <a:pt x="220" y="182"/>
                    </a:lnTo>
                    <a:lnTo>
                      <a:pt x="217" y="180"/>
                    </a:lnTo>
                    <a:lnTo>
                      <a:pt x="216" y="179"/>
                    </a:lnTo>
                    <a:lnTo>
                      <a:pt x="217" y="179"/>
                    </a:lnTo>
                    <a:lnTo>
                      <a:pt x="219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5" y="176"/>
                    </a:lnTo>
                    <a:lnTo>
                      <a:pt x="231" y="172"/>
                    </a:lnTo>
                    <a:lnTo>
                      <a:pt x="236" y="170"/>
                    </a:lnTo>
                    <a:lnTo>
                      <a:pt x="240" y="168"/>
                    </a:lnTo>
                    <a:lnTo>
                      <a:pt x="245" y="165"/>
                    </a:lnTo>
                    <a:lnTo>
                      <a:pt x="250" y="163"/>
                    </a:lnTo>
                    <a:lnTo>
                      <a:pt x="255" y="161"/>
                    </a:lnTo>
                    <a:lnTo>
                      <a:pt x="260" y="159"/>
                    </a:lnTo>
                    <a:lnTo>
                      <a:pt x="261" y="157"/>
                    </a:lnTo>
                    <a:lnTo>
                      <a:pt x="262" y="156"/>
                    </a:lnTo>
                    <a:lnTo>
                      <a:pt x="263" y="155"/>
                    </a:lnTo>
                    <a:lnTo>
                      <a:pt x="263" y="154"/>
                    </a:lnTo>
                    <a:lnTo>
                      <a:pt x="262" y="153"/>
                    </a:lnTo>
                    <a:lnTo>
                      <a:pt x="261" y="152"/>
                    </a:lnTo>
                    <a:lnTo>
                      <a:pt x="260" y="150"/>
                    </a:lnTo>
                    <a:lnTo>
                      <a:pt x="261" y="152"/>
                    </a:lnTo>
                    <a:lnTo>
                      <a:pt x="258" y="148"/>
                    </a:lnTo>
                    <a:lnTo>
                      <a:pt x="254" y="145"/>
                    </a:lnTo>
                    <a:lnTo>
                      <a:pt x="251" y="141"/>
                    </a:lnTo>
                    <a:lnTo>
                      <a:pt x="247" y="139"/>
                    </a:lnTo>
                    <a:lnTo>
                      <a:pt x="243" y="135"/>
                    </a:lnTo>
                    <a:lnTo>
                      <a:pt x="239" y="132"/>
                    </a:lnTo>
                    <a:lnTo>
                      <a:pt x="236" y="129"/>
                    </a:lnTo>
                    <a:lnTo>
                      <a:pt x="232" y="126"/>
                    </a:lnTo>
                    <a:lnTo>
                      <a:pt x="231" y="125"/>
                    </a:lnTo>
                    <a:lnTo>
                      <a:pt x="229" y="124"/>
                    </a:lnTo>
                    <a:lnTo>
                      <a:pt x="227" y="124"/>
                    </a:lnTo>
                    <a:lnTo>
                      <a:pt x="224" y="125"/>
                    </a:lnTo>
                    <a:lnTo>
                      <a:pt x="220" y="127"/>
                    </a:lnTo>
                    <a:lnTo>
                      <a:pt x="215" y="130"/>
                    </a:lnTo>
                    <a:lnTo>
                      <a:pt x="209" y="133"/>
                    </a:lnTo>
                    <a:lnTo>
                      <a:pt x="205" y="135"/>
                    </a:lnTo>
                    <a:lnTo>
                      <a:pt x="200" y="138"/>
                    </a:lnTo>
                    <a:lnTo>
                      <a:pt x="196" y="140"/>
                    </a:lnTo>
                    <a:lnTo>
                      <a:pt x="190" y="142"/>
                    </a:lnTo>
                    <a:lnTo>
                      <a:pt x="185" y="145"/>
                    </a:lnTo>
                    <a:lnTo>
                      <a:pt x="184" y="146"/>
                    </a:lnTo>
                    <a:lnTo>
                      <a:pt x="183" y="147"/>
                    </a:lnTo>
                    <a:lnTo>
                      <a:pt x="182" y="148"/>
                    </a:lnTo>
                    <a:lnTo>
                      <a:pt x="182" y="149"/>
                    </a:lnTo>
                    <a:lnTo>
                      <a:pt x="182" y="150"/>
                    </a:lnTo>
                    <a:lnTo>
                      <a:pt x="183" y="150"/>
                    </a:lnTo>
                    <a:lnTo>
                      <a:pt x="184" y="152"/>
                    </a:lnTo>
                    <a:lnTo>
                      <a:pt x="185" y="153"/>
                    </a:lnTo>
                    <a:lnTo>
                      <a:pt x="184" y="153"/>
                    </a:lnTo>
                    <a:lnTo>
                      <a:pt x="187" y="155"/>
                    </a:lnTo>
                    <a:lnTo>
                      <a:pt x="191" y="157"/>
                    </a:lnTo>
                    <a:lnTo>
                      <a:pt x="193" y="161"/>
                    </a:lnTo>
                    <a:lnTo>
                      <a:pt x="197" y="163"/>
                    </a:lnTo>
                    <a:lnTo>
                      <a:pt x="196" y="163"/>
                    </a:lnTo>
                    <a:lnTo>
                      <a:pt x="194" y="163"/>
                    </a:lnTo>
                    <a:lnTo>
                      <a:pt x="193" y="163"/>
                    </a:lnTo>
                    <a:lnTo>
                      <a:pt x="192" y="163"/>
                    </a:lnTo>
                    <a:lnTo>
                      <a:pt x="192" y="162"/>
                    </a:lnTo>
                    <a:lnTo>
                      <a:pt x="192" y="161"/>
                    </a:lnTo>
                    <a:lnTo>
                      <a:pt x="192" y="160"/>
                    </a:lnTo>
                    <a:lnTo>
                      <a:pt x="191" y="159"/>
                    </a:lnTo>
                    <a:lnTo>
                      <a:pt x="187" y="156"/>
                    </a:lnTo>
                    <a:lnTo>
                      <a:pt x="184" y="153"/>
                    </a:lnTo>
                    <a:lnTo>
                      <a:pt x="181" y="149"/>
                    </a:lnTo>
                    <a:lnTo>
                      <a:pt x="177" y="147"/>
                    </a:lnTo>
                    <a:lnTo>
                      <a:pt x="176" y="146"/>
                    </a:lnTo>
                    <a:lnTo>
                      <a:pt x="175" y="146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78" y="146"/>
                    </a:lnTo>
                    <a:lnTo>
                      <a:pt x="181" y="146"/>
                    </a:lnTo>
                    <a:lnTo>
                      <a:pt x="182" y="145"/>
                    </a:lnTo>
                    <a:lnTo>
                      <a:pt x="186" y="142"/>
                    </a:lnTo>
                    <a:lnTo>
                      <a:pt x="192" y="140"/>
                    </a:lnTo>
                    <a:lnTo>
                      <a:pt x="19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1" y="131"/>
                    </a:lnTo>
                    <a:lnTo>
                      <a:pt x="216" y="129"/>
                    </a:lnTo>
                    <a:lnTo>
                      <a:pt x="221" y="126"/>
                    </a:lnTo>
                    <a:lnTo>
                      <a:pt x="222" y="125"/>
                    </a:lnTo>
                    <a:lnTo>
                      <a:pt x="223" y="124"/>
                    </a:lnTo>
                    <a:lnTo>
                      <a:pt x="224" y="123"/>
                    </a:lnTo>
                    <a:lnTo>
                      <a:pt x="224" y="122"/>
                    </a:lnTo>
                    <a:lnTo>
                      <a:pt x="224" y="121"/>
                    </a:lnTo>
                    <a:lnTo>
                      <a:pt x="223" y="119"/>
                    </a:lnTo>
                    <a:lnTo>
                      <a:pt x="223" y="118"/>
                    </a:lnTo>
                    <a:lnTo>
                      <a:pt x="222" y="118"/>
                    </a:lnTo>
                    <a:lnTo>
                      <a:pt x="219" y="115"/>
                    </a:lnTo>
                    <a:lnTo>
                      <a:pt x="215" y="111"/>
                    </a:lnTo>
                    <a:lnTo>
                      <a:pt x="212" y="109"/>
                    </a:lnTo>
                    <a:lnTo>
                      <a:pt x="208" y="106"/>
                    </a:lnTo>
                    <a:lnTo>
                      <a:pt x="205" y="103"/>
                    </a:lnTo>
                    <a:lnTo>
                      <a:pt x="201" y="100"/>
                    </a:lnTo>
                    <a:lnTo>
                      <a:pt x="197" y="96"/>
                    </a:lnTo>
                    <a:lnTo>
                      <a:pt x="193" y="93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7" y="92"/>
                    </a:lnTo>
                    <a:lnTo>
                      <a:pt x="185" y="93"/>
                    </a:lnTo>
                    <a:lnTo>
                      <a:pt x="181" y="95"/>
                    </a:lnTo>
                    <a:lnTo>
                      <a:pt x="176" y="97"/>
                    </a:lnTo>
                    <a:lnTo>
                      <a:pt x="170" y="100"/>
                    </a:lnTo>
                    <a:lnTo>
                      <a:pt x="166" y="102"/>
                    </a:lnTo>
                    <a:lnTo>
                      <a:pt x="161" y="104"/>
                    </a:lnTo>
                    <a:lnTo>
                      <a:pt x="156" y="107"/>
                    </a:lnTo>
                    <a:lnTo>
                      <a:pt x="152" y="109"/>
                    </a:lnTo>
                    <a:lnTo>
                      <a:pt x="147" y="111"/>
                    </a:lnTo>
                    <a:lnTo>
                      <a:pt x="146" y="112"/>
                    </a:lnTo>
                    <a:lnTo>
                      <a:pt x="145" y="114"/>
                    </a:lnTo>
                    <a:lnTo>
                      <a:pt x="144" y="115"/>
                    </a:lnTo>
                    <a:lnTo>
                      <a:pt x="144" y="116"/>
                    </a:lnTo>
                    <a:lnTo>
                      <a:pt x="144" y="117"/>
                    </a:lnTo>
                    <a:lnTo>
                      <a:pt x="144" y="118"/>
                    </a:lnTo>
                    <a:lnTo>
                      <a:pt x="145" y="119"/>
                    </a:lnTo>
                    <a:lnTo>
                      <a:pt x="146" y="119"/>
                    </a:lnTo>
                    <a:lnTo>
                      <a:pt x="145" y="119"/>
                    </a:lnTo>
                    <a:lnTo>
                      <a:pt x="143" y="117"/>
                    </a:lnTo>
                    <a:lnTo>
                      <a:pt x="141" y="116"/>
                    </a:lnTo>
                    <a:lnTo>
                      <a:pt x="139" y="114"/>
                    </a:lnTo>
                    <a:lnTo>
                      <a:pt x="137" y="112"/>
                    </a:lnTo>
                    <a:lnTo>
                      <a:pt x="138" y="112"/>
                    </a:lnTo>
                    <a:lnTo>
                      <a:pt x="139" y="112"/>
                    </a:lnTo>
                    <a:lnTo>
                      <a:pt x="140" y="112"/>
                    </a:lnTo>
                    <a:lnTo>
                      <a:pt x="141" y="112"/>
                    </a:lnTo>
                    <a:lnTo>
                      <a:pt x="146" y="110"/>
                    </a:lnTo>
                    <a:lnTo>
                      <a:pt x="152" y="108"/>
                    </a:lnTo>
                    <a:lnTo>
                      <a:pt x="156" y="104"/>
                    </a:lnTo>
                    <a:lnTo>
                      <a:pt x="162" y="102"/>
                    </a:lnTo>
                    <a:lnTo>
                      <a:pt x="167" y="100"/>
                    </a:lnTo>
                    <a:lnTo>
                      <a:pt x="173" y="97"/>
                    </a:lnTo>
                    <a:lnTo>
                      <a:pt x="177" y="95"/>
                    </a:lnTo>
                    <a:lnTo>
                      <a:pt x="182" y="93"/>
                    </a:lnTo>
                    <a:lnTo>
                      <a:pt x="179" y="89"/>
                    </a:lnTo>
                    <a:lnTo>
                      <a:pt x="182" y="93"/>
                    </a:lnTo>
                    <a:lnTo>
                      <a:pt x="183" y="92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4" y="89"/>
                    </a:lnTo>
                    <a:lnTo>
                      <a:pt x="184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3" y="85"/>
                    </a:lnTo>
                    <a:lnTo>
                      <a:pt x="176" y="79"/>
                    </a:lnTo>
                    <a:lnTo>
                      <a:pt x="169" y="72"/>
                    </a:lnTo>
                    <a:lnTo>
                      <a:pt x="162" y="66"/>
                    </a:lnTo>
                    <a:lnTo>
                      <a:pt x="154" y="61"/>
                    </a:lnTo>
                    <a:lnTo>
                      <a:pt x="155" y="62"/>
                    </a:lnTo>
                    <a:lnTo>
                      <a:pt x="154" y="61"/>
                    </a:lnTo>
                    <a:lnTo>
                      <a:pt x="153" y="59"/>
                    </a:lnTo>
                    <a:lnTo>
                      <a:pt x="152" y="59"/>
                    </a:lnTo>
                    <a:lnTo>
                      <a:pt x="151" y="58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6" y="59"/>
                    </a:lnTo>
                    <a:lnTo>
                      <a:pt x="141" y="62"/>
                    </a:lnTo>
                    <a:lnTo>
                      <a:pt x="137" y="64"/>
                    </a:lnTo>
                    <a:lnTo>
                      <a:pt x="132" y="67"/>
                    </a:lnTo>
                    <a:lnTo>
                      <a:pt x="128" y="70"/>
                    </a:lnTo>
                    <a:lnTo>
                      <a:pt x="125" y="71"/>
                    </a:lnTo>
                    <a:lnTo>
                      <a:pt x="123" y="71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23" y="71"/>
                    </a:lnTo>
                    <a:lnTo>
                      <a:pt x="126" y="70"/>
                    </a:lnTo>
                    <a:lnTo>
                      <a:pt x="130" y="67"/>
                    </a:lnTo>
                    <a:lnTo>
                      <a:pt x="133" y="66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7" y="58"/>
                    </a:lnTo>
                    <a:lnTo>
                      <a:pt x="148" y="58"/>
                    </a:lnTo>
                    <a:lnTo>
                      <a:pt x="148" y="57"/>
                    </a:lnTo>
                    <a:lnTo>
                      <a:pt x="148" y="56"/>
                    </a:lnTo>
                    <a:lnTo>
                      <a:pt x="148" y="55"/>
                    </a:lnTo>
                    <a:lnTo>
                      <a:pt x="147" y="54"/>
                    </a:lnTo>
                    <a:lnTo>
                      <a:pt x="148" y="54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52" y="53"/>
                    </a:lnTo>
                    <a:lnTo>
                      <a:pt x="156" y="50"/>
                    </a:lnTo>
                    <a:lnTo>
                      <a:pt x="162" y="48"/>
                    </a:lnTo>
                    <a:lnTo>
                      <a:pt x="167" y="46"/>
                    </a:lnTo>
                    <a:lnTo>
                      <a:pt x="171" y="43"/>
                    </a:lnTo>
                    <a:lnTo>
                      <a:pt x="177" y="41"/>
                    </a:lnTo>
                    <a:lnTo>
                      <a:pt x="182" y="39"/>
                    </a:lnTo>
                    <a:lnTo>
                      <a:pt x="186" y="36"/>
                    </a:lnTo>
                    <a:lnTo>
                      <a:pt x="191" y="34"/>
                    </a:lnTo>
                    <a:lnTo>
                      <a:pt x="190" y="31"/>
                    </a:lnTo>
                    <a:lnTo>
                      <a:pt x="191" y="34"/>
                    </a:lnTo>
                    <a:lnTo>
                      <a:pt x="192" y="33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4" y="31"/>
                    </a:lnTo>
                    <a:lnTo>
                      <a:pt x="194" y="29"/>
                    </a:lnTo>
                    <a:lnTo>
                      <a:pt x="194" y="28"/>
                    </a:lnTo>
                    <a:lnTo>
                      <a:pt x="194" y="27"/>
                    </a:lnTo>
                    <a:lnTo>
                      <a:pt x="193" y="26"/>
                    </a:lnTo>
                    <a:lnTo>
                      <a:pt x="185" y="20"/>
                    </a:lnTo>
                    <a:lnTo>
                      <a:pt x="178" y="13"/>
                    </a:lnTo>
                    <a:lnTo>
                      <a:pt x="171" y="8"/>
                    </a:lnTo>
                    <a:lnTo>
                      <a:pt x="164" y="2"/>
                    </a:lnTo>
                    <a:lnTo>
                      <a:pt x="164" y="3"/>
                    </a:lnTo>
                    <a:lnTo>
                      <a:pt x="163" y="1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156" y="1"/>
                    </a:lnTo>
                    <a:lnTo>
                      <a:pt x="152" y="3"/>
                    </a:lnTo>
                    <a:lnTo>
                      <a:pt x="146" y="5"/>
                    </a:lnTo>
                    <a:lnTo>
                      <a:pt x="141" y="8"/>
                    </a:lnTo>
                    <a:lnTo>
                      <a:pt x="137" y="10"/>
                    </a:lnTo>
                    <a:lnTo>
                      <a:pt x="132" y="12"/>
                    </a:lnTo>
                    <a:lnTo>
                      <a:pt x="128" y="14"/>
                    </a:lnTo>
                    <a:lnTo>
                      <a:pt x="122" y="18"/>
                    </a:lnTo>
                    <a:lnTo>
                      <a:pt x="117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5" y="23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02" y="14"/>
                    </a:lnTo>
                    <a:lnTo>
                      <a:pt x="100" y="13"/>
                    </a:lnTo>
                    <a:lnTo>
                      <a:pt x="98" y="12"/>
                    </a:lnTo>
                    <a:lnTo>
                      <a:pt x="95" y="12"/>
                    </a:lnTo>
                    <a:lnTo>
                      <a:pt x="93" y="13"/>
                    </a:lnTo>
                    <a:lnTo>
                      <a:pt x="88" y="16"/>
                    </a:lnTo>
                    <a:lnTo>
                      <a:pt x="84" y="18"/>
                    </a:lnTo>
                    <a:lnTo>
                      <a:pt x="79" y="20"/>
                    </a:lnTo>
                    <a:lnTo>
                      <a:pt x="75" y="23"/>
                    </a:lnTo>
                    <a:lnTo>
                      <a:pt x="69" y="25"/>
                    </a:lnTo>
                    <a:lnTo>
                      <a:pt x="64" y="27"/>
                    </a:lnTo>
                    <a:lnTo>
                      <a:pt x="60" y="29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4" y="41"/>
                    </a:lnTo>
                    <a:lnTo>
                      <a:pt x="55" y="41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71" y="55"/>
                    </a:lnTo>
                    <a:lnTo>
                      <a:pt x="77" y="58"/>
                    </a:lnTo>
                    <a:lnTo>
                      <a:pt x="82" y="63"/>
                    </a:lnTo>
                    <a:lnTo>
                      <a:pt x="87" y="67"/>
                    </a:lnTo>
                    <a:lnTo>
                      <a:pt x="92" y="72"/>
                    </a:lnTo>
                    <a:lnTo>
                      <a:pt x="98" y="77"/>
                    </a:lnTo>
                    <a:lnTo>
                      <a:pt x="100" y="78"/>
                    </a:lnTo>
                    <a:lnTo>
                      <a:pt x="102" y="79"/>
                    </a:lnTo>
                    <a:lnTo>
                      <a:pt x="105" y="79"/>
                    </a:lnTo>
                    <a:lnTo>
                      <a:pt x="106" y="79"/>
                    </a:lnTo>
                    <a:lnTo>
                      <a:pt x="107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5" y="82"/>
                    </a:lnTo>
                    <a:lnTo>
                      <a:pt x="105" y="84"/>
                    </a:lnTo>
                    <a:lnTo>
                      <a:pt x="105" y="85"/>
                    </a:lnTo>
                    <a:lnTo>
                      <a:pt x="52" y="40"/>
                    </a:lnTo>
                    <a:lnTo>
                      <a:pt x="49" y="39"/>
                    </a:lnTo>
                    <a:lnTo>
                      <a:pt x="46" y="36"/>
                    </a:lnTo>
                    <a:lnTo>
                      <a:pt x="42" y="36"/>
                    </a:lnTo>
                    <a:lnTo>
                      <a:pt x="40" y="38"/>
                    </a:lnTo>
                    <a:lnTo>
                      <a:pt x="35" y="40"/>
                    </a:lnTo>
                    <a:lnTo>
                      <a:pt x="31" y="42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7" y="48"/>
                    </a:lnTo>
                    <a:lnTo>
                      <a:pt x="11" y="50"/>
                    </a:lnTo>
                    <a:lnTo>
                      <a:pt x="7" y="53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2" y="64"/>
                    </a:lnTo>
                    <a:lnTo>
                      <a:pt x="4" y="66"/>
                    </a:lnTo>
                    <a:lnTo>
                      <a:pt x="12" y="73"/>
                    </a:lnTo>
                    <a:lnTo>
                      <a:pt x="20" y="79"/>
                    </a:lnTo>
                    <a:lnTo>
                      <a:pt x="29" y="86"/>
                    </a:lnTo>
                    <a:lnTo>
                      <a:pt x="37" y="93"/>
                    </a:lnTo>
                    <a:lnTo>
                      <a:pt x="44" y="100"/>
                    </a:lnTo>
                    <a:lnTo>
                      <a:pt x="52" y="107"/>
                    </a:lnTo>
                    <a:lnTo>
                      <a:pt x="60" y="114"/>
                    </a:lnTo>
                    <a:lnTo>
                      <a:pt x="68" y="121"/>
                    </a:lnTo>
                    <a:lnTo>
                      <a:pt x="70" y="122"/>
                    </a:lnTo>
                    <a:lnTo>
                      <a:pt x="72" y="123"/>
                    </a:lnTo>
                    <a:lnTo>
                      <a:pt x="75" y="124"/>
                    </a:lnTo>
                    <a:lnTo>
                      <a:pt x="77" y="124"/>
                    </a:lnTo>
                    <a:lnTo>
                      <a:pt x="76" y="124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7" y="126"/>
                    </a:lnTo>
                    <a:lnTo>
                      <a:pt x="77" y="127"/>
                    </a:lnTo>
                    <a:lnTo>
                      <a:pt x="77" y="129"/>
                    </a:lnTo>
                    <a:lnTo>
                      <a:pt x="78" y="129"/>
                    </a:lnTo>
                    <a:lnTo>
                      <a:pt x="80" y="131"/>
                    </a:lnTo>
                    <a:lnTo>
                      <a:pt x="84" y="133"/>
                    </a:lnTo>
                    <a:lnTo>
                      <a:pt x="86" y="135"/>
                    </a:lnTo>
                    <a:lnTo>
                      <a:pt x="88" y="138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8"/>
                    </a:lnTo>
                    <a:lnTo>
                      <a:pt x="84" y="139"/>
                    </a:lnTo>
                    <a:lnTo>
                      <a:pt x="79" y="141"/>
                    </a:lnTo>
                    <a:lnTo>
                      <a:pt x="75" y="144"/>
                    </a:lnTo>
                    <a:lnTo>
                      <a:pt x="69" y="146"/>
                    </a:lnTo>
                    <a:lnTo>
                      <a:pt x="64" y="148"/>
                    </a:lnTo>
                    <a:lnTo>
                      <a:pt x="60" y="150"/>
                    </a:lnTo>
                    <a:lnTo>
                      <a:pt x="55" y="153"/>
                    </a:lnTo>
                    <a:lnTo>
                      <a:pt x="50" y="155"/>
                    </a:lnTo>
                    <a:lnTo>
                      <a:pt x="46" y="157"/>
                    </a:lnTo>
                    <a:lnTo>
                      <a:pt x="45" y="159"/>
                    </a:lnTo>
                    <a:lnTo>
                      <a:pt x="44" y="160"/>
                    </a:lnTo>
                    <a:lnTo>
                      <a:pt x="42" y="161"/>
                    </a:lnTo>
                    <a:lnTo>
                      <a:pt x="42" y="162"/>
                    </a:lnTo>
                    <a:lnTo>
                      <a:pt x="42" y="163"/>
                    </a:lnTo>
                    <a:lnTo>
                      <a:pt x="42" y="164"/>
                    </a:lnTo>
                    <a:lnTo>
                      <a:pt x="44" y="165"/>
                    </a:lnTo>
                    <a:lnTo>
                      <a:pt x="45" y="165"/>
                    </a:lnTo>
                    <a:lnTo>
                      <a:pt x="44" y="165"/>
                    </a:lnTo>
                    <a:lnTo>
                      <a:pt x="47" y="168"/>
                    </a:lnTo>
                    <a:lnTo>
                      <a:pt x="50" y="171"/>
                    </a:lnTo>
                    <a:lnTo>
                      <a:pt x="54" y="175"/>
                    </a:lnTo>
                    <a:lnTo>
                      <a:pt x="57" y="177"/>
                    </a:lnTo>
                    <a:lnTo>
                      <a:pt x="61" y="180"/>
                    </a:lnTo>
                    <a:lnTo>
                      <a:pt x="64" y="184"/>
                    </a:lnTo>
                    <a:lnTo>
                      <a:pt x="68" y="187"/>
                    </a:lnTo>
                    <a:lnTo>
                      <a:pt x="71" y="190"/>
                    </a:lnTo>
                    <a:lnTo>
                      <a:pt x="73" y="191"/>
                    </a:lnTo>
                    <a:lnTo>
                      <a:pt x="75" y="192"/>
                    </a:lnTo>
                    <a:lnTo>
                      <a:pt x="77" y="192"/>
                    </a:lnTo>
                    <a:lnTo>
                      <a:pt x="78" y="192"/>
                    </a:lnTo>
                    <a:lnTo>
                      <a:pt x="78" y="193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7" y="195"/>
                    </a:lnTo>
                    <a:lnTo>
                      <a:pt x="78" y="195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3" y="200"/>
                    </a:lnTo>
                    <a:lnTo>
                      <a:pt x="86" y="203"/>
                    </a:lnTo>
                    <a:lnTo>
                      <a:pt x="90" y="207"/>
                    </a:lnTo>
                    <a:lnTo>
                      <a:pt x="93" y="209"/>
                    </a:lnTo>
                    <a:lnTo>
                      <a:pt x="96" y="213"/>
                    </a:lnTo>
                    <a:lnTo>
                      <a:pt x="100" y="215"/>
                    </a:lnTo>
                    <a:lnTo>
                      <a:pt x="103" y="218"/>
                    </a:lnTo>
                    <a:lnTo>
                      <a:pt x="107" y="222"/>
                    </a:lnTo>
                    <a:lnTo>
                      <a:pt x="108" y="223"/>
                    </a:lnTo>
                    <a:lnTo>
                      <a:pt x="110" y="223"/>
                    </a:lnTo>
                    <a:lnTo>
                      <a:pt x="113" y="223"/>
                    </a:lnTo>
                    <a:lnTo>
                      <a:pt x="115" y="22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8" name="Freeform 410"/>
              <p:cNvSpPr>
                <a:spLocks/>
              </p:cNvSpPr>
              <p:nvPr/>
            </p:nvSpPr>
            <p:spPr bwMode="auto">
              <a:xfrm>
                <a:off x="397" y="754"/>
                <a:ext cx="127" cy="101"/>
              </a:xfrm>
              <a:custGeom>
                <a:avLst/>
                <a:gdLst>
                  <a:gd name="T0" fmla="*/ 1 w 253"/>
                  <a:gd name="T1" fmla="*/ 1 h 202"/>
                  <a:gd name="T2" fmla="*/ 1 w 253"/>
                  <a:gd name="T3" fmla="*/ 0 h 202"/>
                  <a:gd name="T4" fmla="*/ 1 w 253"/>
                  <a:gd name="T5" fmla="*/ 0 h 202"/>
                  <a:gd name="T6" fmla="*/ 1 w 253"/>
                  <a:gd name="T7" fmla="*/ 0 h 202"/>
                  <a:gd name="T8" fmla="*/ 1 w 253"/>
                  <a:gd name="T9" fmla="*/ 1 h 202"/>
                  <a:gd name="T10" fmla="*/ 1 w 253"/>
                  <a:gd name="T11" fmla="*/ 1 h 202"/>
                  <a:gd name="T12" fmla="*/ 1 w 253"/>
                  <a:gd name="T13" fmla="*/ 1 h 202"/>
                  <a:gd name="T14" fmla="*/ 1 w 253"/>
                  <a:gd name="T15" fmla="*/ 1 h 202"/>
                  <a:gd name="T16" fmla="*/ 2 w 253"/>
                  <a:gd name="T17" fmla="*/ 1 h 202"/>
                  <a:gd name="T18" fmla="*/ 2 w 253"/>
                  <a:gd name="T19" fmla="*/ 1 h 202"/>
                  <a:gd name="T20" fmla="*/ 2 w 253"/>
                  <a:gd name="T21" fmla="*/ 1 h 202"/>
                  <a:gd name="T22" fmla="*/ 2 w 253"/>
                  <a:gd name="T23" fmla="*/ 1 h 202"/>
                  <a:gd name="T24" fmla="*/ 3 w 253"/>
                  <a:gd name="T25" fmla="*/ 2 h 202"/>
                  <a:gd name="T26" fmla="*/ 3 w 253"/>
                  <a:gd name="T27" fmla="*/ 2 h 202"/>
                  <a:gd name="T28" fmla="*/ 3 w 253"/>
                  <a:gd name="T29" fmla="*/ 2 h 202"/>
                  <a:gd name="T30" fmla="*/ 3 w 253"/>
                  <a:gd name="T31" fmla="*/ 2 h 202"/>
                  <a:gd name="T32" fmla="*/ 4 w 253"/>
                  <a:gd name="T33" fmla="*/ 3 h 202"/>
                  <a:gd name="T34" fmla="*/ 4 w 253"/>
                  <a:gd name="T35" fmla="*/ 3 h 202"/>
                  <a:gd name="T36" fmla="*/ 4 w 253"/>
                  <a:gd name="T37" fmla="*/ 3 h 202"/>
                  <a:gd name="T38" fmla="*/ 4 w 253"/>
                  <a:gd name="T39" fmla="*/ 3 h 202"/>
                  <a:gd name="T40" fmla="*/ 4 w 253"/>
                  <a:gd name="T41" fmla="*/ 3 h 202"/>
                  <a:gd name="T42" fmla="*/ 4 w 253"/>
                  <a:gd name="T43" fmla="*/ 3 h 202"/>
                  <a:gd name="T44" fmla="*/ 4 w 253"/>
                  <a:gd name="T45" fmla="*/ 3 h 202"/>
                  <a:gd name="T46" fmla="*/ 4 w 253"/>
                  <a:gd name="T47" fmla="*/ 3 h 202"/>
                  <a:gd name="T48" fmla="*/ 4 w 253"/>
                  <a:gd name="T49" fmla="*/ 3 h 202"/>
                  <a:gd name="T50" fmla="*/ 4 w 253"/>
                  <a:gd name="T51" fmla="*/ 3 h 202"/>
                  <a:gd name="T52" fmla="*/ 4 w 253"/>
                  <a:gd name="T53" fmla="*/ 3 h 202"/>
                  <a:gd name="T54" fmla="*/ 4 w 253"/>
                  <a:gd name="T55" fmla="*/ 3 h 202"/>
                  <a:gd name="T56" fmla="*/ 4 w 253"/>
                  <a:gd name="T57" fmla="*/ 3 h 202"/>
                  <a:gd name="T58" fmla="*/ 4 w 253"/>
                  <a:gd name="T59" fmla="*/ 3 h 202"/>
                  <a:gd name="T60" fmla="*/ 4 w 253"/>
                  <a:gd name="T61" fmla="*/ 3 h 202"/>
                  <a:gd name="T62" fmla="*/ 4 w 253"/>
                  <a:gd name="T63" fmla="*/ 3 h 202"/>
                  <a:gd name="T64" fmla="*/ 4 w 253"/>
                  <a:gd name="T65" fmla="*/ 3 h 202"/>
                  <a:gd name="T66" fmla="*/ 4 w 253"/>
                  <a:gd name="T67" fmla="*/ 3 h 202"/>
                  <a:gd name="T68" fmla="*/ 3 w 253"/>
                  <a:gd name="T69" fmla="*/ 3 h 202"/>
                  <a:gd name="T70" fmla="*/ 3 w 253"/>
                  <a:gd name="T71" fmla="*/ 3 h 202"/>
                  <a:gd name="T72" fmla="*/ 3 w 253"/>
                  <a:gd name="T73" fmla="*/ 3 h 202"/>
                  <a:gd name="T74" fmla="*/ 3 w 253"/>
                  <a:gd name="T75" fmla="*/ 3 h 202"/>
                  <a:gd name="T76" fmla="*/ 2 w 253"/>
                  <a:gd name="T77" fmla="*/ 2 h 202"/>
                  <a:gd name="T78" fmla="*/ 2 w 253"/>
                  <a:gd name="T79" fmla="*/ 2 h 202"/>
                  <a:gd name="T80" fmla="*/ 2 w 253"/>
                  <a:gd name="T81" fmla="*/ 2 h 202"/>
                  <a:gd name="T82" fmla="*/ 2 w 253"/>
                  <a:gd name="T83" fmla="*/ 2 h 202"/>
                  <a:gd name="T84" fmla="*/ 1 w 253"/>
                  <a:gd name="T85" fmla="*/ 2 h 202"/>
                  <a:gd name="T86" fmla="*/ 1 w 253"/>
                  <a:gd name="T87" fmla="*/ 1 h 202"/>
                  <a:gd name="T88" fmla="*/ 1 w 253"/>
                  <a:gd name="T89" fmla="*/ 1 h 202"/>
                  <a:gd name="T90" fmla="*/ 1 w 253"/>
                  <a:gd name="T91" fmla="*/ 1 h 202"/>
                  <a:gd name="T92" fmla="*/ 1 w 253"/>
                  <a:gd name="T93" fmla="*/ 1 h 202"/>
                  <a:gd name="T94" fmla="*/ 1 w 253"/>
                  <a:gd name="T95" fmla="*/ 1 h 202"/>
                  <a:gd name="T96" fmla="*/ 1 w 253"/>
                  <a:gd name="T97" fmla="*/ 1 h 202"/>
                  <a:gd name="T98" fmla="*/ 1 w 253"/>
                  <a:gd name="T99" fmla="*/ 1 h 202"/>
                  <a:gd name="T100" fmla="*/ 0 w 253"/>
                  <a:gd name="T101" fmla="*/ 1 h 202"/>
                  <a:gd name="T102" fmla="*/ 0 w 253"/>
                  <a:gd name="T103" fmla="*/ 1 h 202"/>
                  <a:gd name="T104" fmla="*/ 1 w 253"/>
                  <a:gd name="T105" fmla="*/ 1 h 202"/>
                  <a:gd name="T106" fmla="*/ 1 w 253"/>
                  <a:gd name="T107" fmla="*/ 1 h 202"/>
                  <a:gd name="T108" fmla="*/ 1 w 253"/>
                  <a:gd name="T109" fmla="*/ 1 h 202"/>
                  <a:gd name="T110" fmla="*/ 1 w 253"/>
                  <a:gd name="T111" fmla="*/ 1 h 2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3"/>
                  <a:gd name="T169" fmla="*/ 0 h 202"/>
                  <a:gd name="T170" fmla="*/ 253 w 253"/>
                  <a:gd name="T171" fmla="*/ 202 h 20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3" h="202">
                    <a:moveTo>
                      <a:pt x="18" y="9"/>
                    </a:moveTo>
                    <a:lnTo>
                      <a:pt x="38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8" y="7"/>
                    </a:lnTo>
                    <a:lnTo>
                      <a:pt x="56" y="15"/>
                    </a:lnTo>
                    <a:lnTo>
                      <a:pt x="68" y="24"/>
                    </a:lnTo>
                    <a:lnTo>
                      <a:pt x="80" y="36"/>
                    </a:lnTo>
                    <a:lnTo>
                      <a:pt x="95" y="48"/>
                    </a:lnTo>
                    <a:lnTo>
                      <a:pt x="111" y="62"/>
                    </a:lnTo>
                    <a:lnTo>
                      <a:pt x="129" y="77"/>
                    </a:lnTo>
                    <a:lnTo>
                      <a:pt x="146" y="92"/>
                    </a:lnTo>
                    <a:lnTo>
                      <a:pt x="163" y="107"/>
                    </a:lnTo>
                    <a:lnTo>
                      <a:pt x="180" y="121"/>
                    </a:lnTo>
                    <a:lnTo>
                      <a:pt x="197" y="136"/>
                    </a:lnTo>
                    <a:lnTo>
                      <a:pt x="212" y="149"/>
                    </a:lnTo>
                    <a:lnTo>
                      <a:pt x="224" y="160"/>
                    </a:lnTo>
                    <a:lnTo>
                      <a:pt x="236" y="169"/>
                    </a:lnTo>
                    <a:lnTo>
                      <a:pt x="245" y="177"/>
                    </a:lnTo>
                    <a:lnTo>
                      <a:pt x="251" y="182"/>
                    </a:lnTo>
                    <a:lnTo>
                      <a:pt x="252" y="183"/>
                    </a:lnTo>
                    <a:lnTo>
                      <a:pt x="253" y="184"/>
                    </a:lnTo>
                    <a:lnTo>
                      <a:pt x="214" y="202"/>
                    </a:lnTo>
                    <a:lnTo>
                      <a:pt x="213" y="202"/>
                    </a:lnTo>
                    <a:lnTo>
                      <a:pt x="210" y="200"/>
                    </a:lnTo>
                    <a:lnTo>
                      <a:pt x="209" y="199"/>
                    </a:lnTo>
                    <a:lnTo>
                      <a:pt x="204" y="195"/>
                    </a:lnTo>
                    <a:lnTo>
                      <a:pt x="195" y="187"/>
                    </a:lnTo>
                    <a:lnTo>
                      <a:pt x="184" y="177"/>
                    </a:lnTo>
                    <a:lnTo>
                      <a:pt x="171" y="166"/>
                    </a:lnTo>
                    <a:lnTo>
                      <a:pt x="156" y="153"/>
                    </a:lnTo>
                    <a:lnTo>
                      <a:pt x="140" y="139"/>
                    </a:lnTo>
                    <a:lnTo>
                      <a:pt x="123" y="124"/>
                    </a:lnTo>
                    <a:lnTo>
                      <a:pt x="106" y="109"/>
                    </a:lnTo>
                    <a:lnTo>
                      <a:pt x="88" y="94"/>
                    </a:lnTo>
                    <a:lnTo>
                      <a:pt x="71" y="81"/>
                    </a:lnTo>
                    <a:lnTo>
                      <a:pt x="55" y="67"/>
                    </a:lnTo>
                    <a:lnTo>
                      <a:pt x="40" y="54"/>
                    </a:lnTo>
                    <a:lnTo>
                      <a:pt x="27" y="43"/>
                    </a:lnTo>
                    <a:lnTo>
                      <a:pt x="16" y="33"/>
                    </a:lnTo>
                    <a:lnTo>
                      <a:pt x="8" y="25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10" y="13"/>
                    </a:lnTo>
                    <a:lnTo>
                      <a:pt x="16" y="1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89" name="Freeform 411"/>
              <p:cNvSpPr>
                <a:spLocks/>
              </p:cNvSpPr>
              <p:nvPr/>
            </p:nvSpPr>
            <p:spPr bwMode="auto">
              <a:xfrm>
                <a:off x="398" y="734"/>
                <a:ext cx="2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  <a:gd name="T22" fmla="*/ 1 w 3"/>
                  <a:gd name="T23" fmla="*/ 1 h 2"/>
                  <a:gd name="T24" fmla="*/ 1 w 3"/>
                  <a:gd name="T25" fmla="*/ 1 h 2"/>
                  <a:gd name="T26" fmla="*/ 1 w 3"/>
                  <a:gd name="T27" fmla="*/ 1 h 2"/>
                  <a:gd name="T28" fmla="*/ 1 w 3"/>
                  <a:gd name="T29" fmla="*/ 1 h 2"/>
                  <a:gd name="T30" fmla="*/ 1 w 3"/>
                  <a:gd name="T31" fmla="*/ 2 h 2"/>
                  <a:gd name="T32" fmla="*/ 1 w 3"/>
                  <a:gd name="T33" fmla="*/ 2 h 2"/>
                  <a:gd name="T34" fmla="*/ 1 w 3"/>
                  <a:gd name="T35" fmla="*/ 2 h 2"/>
                  <a:gd name="T36" fmla="*/ 1 w 3"/>
                  <a:gd name="T37" fmla="*/ 2 h 2"/>
                  <a:gd name="T38" fmla="*/ 1 w 3"/>
                  <a:gd name="T39" fmla="*/ 2 h 2"/>
                  <a:gd name="T40" fmla="*/ 0 w 3"/>
                  <a:gd name="T41" fmla="*/ 2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2"/>
                  <a:gd name="T65" fmla="*/ 3 w 3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0" name="Freeform 412"/>
              <p:cNvSpPr>
                <a:spLocks/>
              </p:cNvSpPr>
              <p:nvPr/>
            </p:nvSpPr>
            <p:spPr bwMode="auto">
              <a:xfrm>
                <a:off x="396" y="719"/>
                <a:ext cx="34" cy="22"/>
              </a:xfrm>
              <a:custGeom>
                <a:avLst/>
                <a:gdLst>
                  <a:gd name="T0" fmla="*/ 1 w 68"/>
                  <a:gd name="T1" fmla="*/ 1 h 44"/>
                  <a:gd name="T2" fmla="*/ 1 w 68"/>
                  <a:gd name="T3" fmla="*/ 1 h 44"/>
                  <a:gd name="T4" fmla="*/ 1 w 68"/>
                  <a:gd name="T5" fmla="*/ 1 h 44"/>
                  <a:gd name="T6" fmla="*/ 1 w 68"/>
                  <a:gd name="T7" fmla="*/ 1 h 44"/>
                  <a:gd name="T8" fmla="*/ 1 w 68"/>
                  <a:gd name="T9" fmla="*/ 1 h 44"/>
                  <a:gd name="T10" fmla="*/ 1 w 68"/>
                  <a:gd name="T11" fmla="*/ 1 h 44"/>
                  <a:gd name="T12" fmla="*/ 1 w 68"/>
                  <a:gd name="T13" fmla="*/ 1 h 44"/>
                  <a:gd name="T14" fmla="*/ 1 w 68"/>
                  <a:gd name="T15" fmla="*/ 1 h 44"/>
                  <a:gd name="T16" fmla="*/ 1 w 68"/>
                  <a:gd name="T17" fmla="*/ 1 h 44"/>
                  <a:gd name="T18" fmla="*/ 1 w 68"/>
                  <a:gd name="T19" fmla="*/ 1 h 44"/>
                  <a:gd name="T20" fmla="*/ 1 w 68"/>
                  <a:gd name="T21" fmla="*/ 1 h 44"/>
                  <a:gd name="T22" fmla="*/ 1 w 68"/>
                  <a:gd name="T23" fmla="*/ 1 h 44"/>
                  <a:gd name="T24" fmla="*/ 1 w 68"/>
                  <a:gd name="T25" fmla="*/ 1 h 44"/>
                  <a:gd name="T26" fmla="*/ 1 w 68"/>
                  <a:gd name="T27" fmla="*/ 1 h 44"/>
                  <a:gd name="T28" fmla="*/ 1 w 68"/>
                  <a:gd name="T29" fmla="*/ 1 h 44"/>
                  <a:gd name="T30" fmla="*/ 1 w 68"/>
                  <a:gd name="T31" fmla="*/ 1 h 44"/>
                  <a:gd name="T32" fmla="*/ 0 w 68"/>
                  <a:gd name="T33" fmla="*/ 1 h 44"/>
                  <a:gd name="T34" fmla="*/ 1 w 68"/>
                  <a:gd name="T35" fmla="*/ 1 h 44"/>
                  <a:gd name="T36" fmla="*/ 1 w 68"/>
                  <a:gd name="T37" fmla="*/ 1 h 44"/>
                  <a:gd name="T38" fmla="*/ 1 w 68"/>
                  <a:gd name="T39" fmla="*/ 1 h 44"/>
                  <a:gd name="T40" fmla="*/ 1 w 68"/>
                  <a:gd name="T41" fmla="*/ 1 h 44"/>
                  <a:gd name="T42" fmla="*/ 1 w 68"/>
                  <a:gd name="T43" fmla="*/ 1 h 44"/>
                  <a:gd name="T44" fmla="*/ 1 w 68"/>
                  <a:gd name="T45" fmla="*/ 1 h 44"/>
                  <a:gd name="T46" fmla="*/ 1 w 68"/>
                  <a:gd name="T47" fmla="*/ 1 h 44"/>
                  <a:gd name="T48" fmla="*/ 1 w 68"/>
                  <a:gd name="T49" fmla="*/ 0 h 44"/>
                  <a:gd name="T50" fmla="*/ 1 w 68"/>
                  <a:gd name="T51" fmla="*/ 0 h 44"/>
                  <a:gd name="T52" fmla="*/ 1 w 68"/>
                  <a:gd name="T53" fmla="*/ 0 h 44"/>
                  <a:gd name="T54" fmla="*/ 1 w 68"/>
                  <a:gd name="T55" fmla="*/ 0 h 44"/>
                  <a:gd name="T56" fmla="*/ 1 w 68"/>
                  <a:gd name="T57" fmla="*/ 1 h 44"/>
                  <a:gd name="T58" fmla="*/ 1 w 68"/>
                  <a:gd name="T59" fmla="*/ 1 h 44"/>
                  <a:gd name="T60" fmla="*/ 1 w 68"/>
                  <a:gd name="T61" fmla="*/ 1 h 44"/>
                  <a:gd name="T62" fmla="*/ 1 w 68"/>
                  <a:gd name="T63" fmla="*/ 1 h 44"/>
                  <a:gd name="T64" fmla="*/ 1 w 68"/>
                  <a:gd name="T65" fmla="*/ 1 h 44"/>
                  <a:gd name="T66" fmla="*/ 1 w 68"/>
                  <a:gd name="T67" fmla="*/ 1 h 44"/>
                  <a:gd name="T68" fmla="*/ 1 w 68"/>
                  <a:gd name="T69" fmla="*/ 1 h 44"/>
                  <a:gd name="T70" fmla="*/ 1 w 68"/>
                  <a:gd name="T71" fmla="*/ 1 h 44"/>
                  <a:gd name="T72" fmla="*/ 1 w 68"/>
                  <a:gd name="T73" fmla="*/ 1 h 44"/>
                  <a:gd name="T74" fmla="*/ 1 w 68"/>
                  <a:gd name="T75" fmla="*/ 1 h 44"/>
                  <a:gd name="T76" fmla="*/ 1 w 68"/>
                  <a:gd name="T77" fmla="*/ 1 h 44"/>
                  <a:gd name="T78" fmla="*/ 1 w 68"/>
                  <a:gd name="T79" fmla="*/ 1 h 44"/>
                  <a:gd name="T80" fmla="*/ 1 w 68"/>
                  <a:gd name="T81" fmla="*/ 1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44"/>
                  <a:gd name="T125" fmla="*/ 68 w 68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44">
                    <a:moveTo>
                      <a:pt x="50" y="33"/>
                    </a:moveTo>
                    <a:lnTo>
                      <a:pt x="45" y="36"/>
                    </a:lnTo>
                    <a:lnTo>
                      <a:pt x="41" y="38"/>
                    </a:lnTo>
                    <a:lnTo>
                      <a:pt x="35" y="40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2" y="39"/>
                    </a:lnTo>
                    <a:lnTo>
                      <a:pt x="19" y="36"/>
                    </a:lnTo>
                    <a:lnTo>
                      <a:pt x="14" y="31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5" y="7"/>
                    </a:lnTo>
                    <a:lnTo>
                      <a:pt x="29" y="4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9" y="7"/>
                    </a:lnTo>
                    <a:lnTo>
                      <a:pt x="52" y="10"/>
                    </a:lnTo>
                    <a:lnTo>
                      <a:pt x="56" y="12"/>
                    </a:lnTo>
                    <a:lnTo>
                      <a:pt x="59" y="15"/>
                    </a:lnTo>
                    <a:lnTo>
                      <a:pt x="63" y="18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64" y="26"/>
                    </a:lnTo>
                    <a:lnTo>
                      <a:pt x="59" y="29"/>
                    </a:lnTo>
                    <a:lnTo>
                      <a:pt x="55" y="31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1" name="Freeform 413"/>
              <p:cNvSpPr>
                <a:spLocks/>
              </p:cNvSpPr>
              <p:nvPr/>
            </p:nvSpPr>
            <p:spPr bwMode="auto">
              <a:xfrm>
                <a:off x="378" y="704"/>
                <a:ext cx="34" cy="22"/>
              </a:xfrm>
              <a:custGeom>
                <a:avLst/>
                <a:gdLst>
                  <a:gd name="T0" fmla="*/ 0 w 69"/>
                  <a:gd name="T1" fmla="*/ 1 h 43"/>
                  <a:gd name="T2" fmla="*/ 0 w 69"/>
                  <a:gd name="T3" fmla="*/ 1 h 43"/>
                  <a:gd name="T4" fmla="*/ 0 w 69"/>
                  <a:gd name="T5" fmla="*/ 1 h 43"/>
                  <a:gd name="T6" fmla="*/ 0 w 69"/>
                  <a:gd name="T7" fmla="*/ 1 h 43"/>
                  <a:gd name="T8" fmla="*/ 0 w 69"/>
                  <a:gd name="T9" fmla="*/ 1 h 43"/>
                  <a:gd name="T10" fmla="*/ 0 w 69"/>
                  <a:gd name="T11" fmla="*/ 1 h 43"/>
                  <a:gd name="T12" fmla="*/ 0 w 69"/>
                  <a:gd name="T13" fmla="*/ 1 h 43"/>
                  <a:gd name="T14" fmla="*/ 0 w 69"/>
                  <a:gd name="T15" fmla="*/ 1 h 43"/>
                  <a:gd name="T16" fmla="*/ 0 w 69"/>
                  <a:gd name="T17" fmla="*/ 0 h 43"/>
                  <a:gd name="T18" fmla="*/ 0 w 69"/>
                  <a:gd name="T19" fmla="*/ 0 h 43"/>
                  <a:gd name="T20" fmla="*/ 0 w 69"/>
                  <a:gd name="T21" fmla="*/ 0 h 43"/>
                  <a:gd name="T22" fmla="*/ 0 w 69"/>
                  <a:gd name="T23" fmla="*/ 0 h 43"/>
                  <a:gd name="T24" fmla="*/ 0 w 69"/>
                  <a:gd name="T25" fmla="*/ 0 h 43"/>
                  <a:gd name="T26" fmla="*/ 0 w 69"/>
                  <a:gd name="T27" fmla="*/ 0 h 43"/>
                  <a:gd name="T28" fmla="*/ 0 w 69"/>
                  <a:gd name="T29" fmla="*/ 1 h 43"/>
                  <a:gd name="T30" fmla="*/ 0 w 69"/>
                  <a:gd name="T31" fmla="*/ 1 h 43"/>
                  <a:gd name="T32" fmla="*/ 0 w 69"/>
                  <a:gd name="T33" fmla="*/ 1 h 43"/>
                  <a:gd name="T34" fmla="*/ 0 w 69"/>
                  <a:gd name="T35" fmla="*/ 1 h 43"/>
                  <a:gd name="T36" fmla="*/ 1 w 69"/>
                  <a:gd name="T37" fmla="*/ 1 h 43"/>
                  <a:gd name="T38" fmla="*/ 1 w 69"/>
                  <a:gd name="T39" fmla="*/ 1 h 43"/>
                  <a:gd name="T40" fmla="*/ 0 w 69"/>
                  <a:gd name="T41" fmla="*/ 1 h 43"/>
                  <a:gd name="T42" fmla="*/ 0 w 69"/>
                  <a:gd name="T43" fmla="*/ 1 h 43"/>
                  <a:gd name="T44" fmla="*/ 0 w 69"/>
                  <a:gd name="T45" fmla="*/ 1 h 43"/>
                  <a:gd name="T46" fmla="*/ 0 w 69"/>
                  <a:gd name="T47" fmla="*/ 1 h 43"/>
                  <a:gd name="T48" fmla="*/ 0 w 69"/>
                  <a:gd name="T49" fmla="*/ 1 h 43"/>
                  <a:gd name="T50" fmla="*/ 0 w 69"/>
                  <a:gd name="T51" fmla="*/ 1 h 43"/>
                  <a:gd name="T52" fmla="*/ 0 w 69"/>
                  <a:gd name="T53" fmla="*/ 1 h 43"/>
                  <a:gd name="T54" fmla="*/ 0 w 69"/>
                  <a:gd name="T55" fmla="*/ 1 h 43"/>
                  <a:gd name="T56" fmla="*/ 0 w 69"/>
                  <a:gd name="T57" fmla="*/ 1 h 43"/>
                  <a:gd name="T58" fmla="*/ 0 w 69"/>
                  <a:gd name="T59" fmla="*/ 1 h 43"/>
                  <a:gd name="T60" fmla="*/ 0 w 69"/>
                  <a:gd name="T61" fmla="*/ 1 h 43"/>
                  <a:gd name="T62" fmla="*/ 0 w 69"/>
                  <a:gd name="T63" fmla="*/ 1 h 43"/>
                  <a:gd name="T64" fmla="*/ 0 w 69"/>
                  <a:gd name="T65" fmla="*/ 1 h 43"/>
                  <a:gd name="T66" fmla="*/ 0 w 69"/>
                  <a:gd name="T67" fmla="*/ 1 h 43"/>
                  <a:gd name="T68" fmla="*/ 0 w 69"/>
                  <a:gd name="T69" fmla="*/ 1 h 43"/>
                  <a:gd name="T70" fmla="*/ 0 w 69"/>
                  <a:gd name="T71" fmla="*/ 1 h 43"/>
                  <a:gd name="T72" fmla="*/ 0 w 69"/>
                  <a:gd name="T73" fmla="*/ 1 h 43"/>
                  <a:gd name="T74" fmla="*/ 0 w 69"/>
                  <a:gd name="T75" fmla="*/ 1 h 43"/>
                  <a:gd name="T76" fmla="*/ 0 w 69"/>
                  <a:gd name="T77" fmla="*/ 1 h 43"/>
                  <a:gd name="T78" fmla="*/ 0 w 69"/>
                  <a:gd name="T79" fmla="*/ 1 h 43"/>
                  <a:gd name="T80" fmla="*/ 0 w 69"/>
                  <a:gd name="T81" fmla="*/ 1 h 43"/>
                  <a:gd name="T82" fmla="*/ 0 w 69"/>
                  <a:gd name="T83" fmla="*/ 1 h 43"/>
                  <a:gd name="T84" fmla="*/ 0 w 69"/>
                  <a:gd name="T85" fmla="*/ 1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43"/>
                  <a:gd name="T131" fmla="*/ 69 w 69"/>
                  <a:gd name="T132" fmla="*/ 43 h 4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43">
                    <a:moveTo>
                      <a:pt x="9" y="15"/>
                    </a:moveTo>
                    <a:lnTo>
                      <a:pt x="14" y="12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8" y="7"/>
                    </a:lnTo>
                    <a:lnTo>
                      <a:pt x="55" y="12"/>
                    </a:lnTo>
                    <a:lnTo>
                      <a:pt x="62" y="18"/>
                    </a:lnTo>
                    <a:lnTo>
                      <a:pt x="69" y="24"/>
                    </a:lnTo>
                    <a:lnTo>
                      <a:pt x="64" y="26"/>
                    </a:lnTo>
                    <a:lnTo>
                      <a:pt x="59" y="28"/>
                    </a:lnTo>
                    <a:lnTo>
                      <a:pt x="55" y="31"/>
                    </a:lnTo>
                    <a:lnTo>
                      <a:pt x="49" y="33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4" y="40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2"/>
                    </a:lnTo>
                    <a:lnTo>
                      <a:pt x="26" y="41"/>
                    </a:lnTo>
                    <a:lnTo>
                      <a:pt x="24" y="40"/>
                    </a:lnTo>
                    <a:lnTo>
                      <a:pt x="18" y="34"/>
                    </a:lnTo>
                    <a:lnTo>
                      <a:pt x="12" y="28"/>
                    </a:lnTo>
                    <a:lnTo>
                      <a:pt x="5" y="24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2" name="Freeform 414"/>
              <p:cNvSpPr>
                <a:spLocks/>
              </p:cNvSpPr>
              <p:nvPr/>
            </p:nvSpPr>
            <p:spPr bwMode="auto">
              <a:xfrm>
                <a:off x="396" y="699"/>
                <a:ext cx="2" cy="3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1 h 6"/>
                  <a:gd name="T4" fmla="*/ 0 w 6"/>
                  <a:gd name="T5" fmla="*/ 1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0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1 h 6"/>
                  <a:gd name="T30" fmla="*/ 0 w 6"/>
                  <a:gd name="T31" fmla="*/ 1 h 6"/>
                  <a:gd name="T32" fmla="*/ 0 w 6"/>
                  <a:gd name="T33" fmla="*/ 1 h 6"/>
                  <a:gd name="T34" fmla="*/ 0 w 6"/>
                  <a:gd name="T35" fmla="*/ 1 h 6"/>
                  <a:gd name="T36" fmla="*/ 0 w 6"/>
                  <a:gd name="T37" fmla="*/ 1 h 6"/>
                  <a:gd name="T38" fmla="*/ 0 w 6"/>
                  <a:gd name="T39" fmla="*/ 1 h 6"/>
                  <a:gd name="T40" fmla="*/ 0 w 6"/>
                  <a:gd name="T41" fmla="*/ 1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6"/>
                  <a:gd name="T65" fmla="*/ 6 w 6"/>
                  <a:gd name="T66" fmla="*/ 6 h 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3" name="Rectangle 415"/>
              <p:cNvSpPr>
                <a:spLocks noChangeArrowheads="1"/>
              </p:cNvSpPr>
              <p:nvPr/>
            </p:nvSpPr>
            <p:spPr bwMode="auto">
              <a:xfrm>
                <a:off x="394" y="700"/>
                <a:ext cx="1" cy="1"/>
              </a:xfrm>
              <a:prstGeom prst="rect">
                <a:avLst/>
              </a:prstGeom>
              <a:solidFill>
                <a:srgbClr val="4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4" name="Freeform 416"/>
              <p:cNvSpPr>
                <a:spLocks/>
              </p:cNvSpPr>
              <p:nvPr/>
            </p:nvSpPr>
            <p:spPr bwMode="auto">
              <a:xfrm>
                <a:off x="449" y="74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  <a:gd name="T9" fmla="*/ 2 h 2"/>
                  <a:gd name="T10" fmla="*/ 0 h 2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h 2"/>
                  <a:gd name="T23" fmla="*/ 2 h 2"/>
                </a:gdLst>
                <a:ahLst/>
                <a:cxnLst>
                  <a:cxn ang="T11">
                    <a:pos x="0" y="T0"/>
                  </a:cxn>
                  <a:cxn ang="T12">
                    <a:pos x="0" y="T1"/>
                  </a:cxn>
                  <a:cxn ang="T13">
                    <a:pos x="0" y="T2"/>
                  </a:cxn>
                  <a:cxn ang="T14">
                    <a:pos x="0" y="T3"/>
                  </a:cxn>
                  <a:cxn ang="T15">
                    <a:pos x="0" y="T4"/>
                  </a:cxn>
                  <a:cxn ang="T16">
                    <a:pos x="0" y="T5"/>
                  </a:cxn>
                  <a:cxn ang="T17">
                    <a:pos x="0" y="T6"/>
                  </a:cxn>
                  <a:cxn ang="T18">
                    <a:pos x="0" y="T7"/>
                  </a:cxn>
                  <a:cxn ang="T19">
                    <a:pos x="0" y="T8"/>
                  </a:cxn>
                  <a:cxn ang="T20">
                    <a:pos x="0" y="T9"/>
                  </a:cxn>
                  <a:cxn ang="T21">
                    <a:pos x="0" y="T10"/>
                  </a:cxn>
                </a:cxnLst>
                <a:rect l="0" t="T22" r="0" b="T23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5" name="Freeform 417"/>
              <p:cNvSpPr>
                <a:spLocks/>
              </p:cNvSpPr>
              <p:nvPr/>
            </p:nvSpPr>
            <p:spPr bwMode="auto">
              <a:xfrm>
                <a:off x="433" y="751"/>
                <a:ext cx="35" cy="21"/>
              </a:xfrm>
              <a:custGeom>
                <a:avLst/>
                <a:gdLst>
                  <a:gd name="T0" fmla="*/ 1 w 69"/>
                  <a:gd name="T1" fmla="*/ 0 h 44"/>
                  <a:gd name="T2" fmla="*/ 1 w 69"/>
                  <a:gd name="T3" fmla="*/ 0 h 44"/>
                  <a:gd name="T4" fmla="*/ 1 w 69"/>
                  <a:gd name="T5" fmla="*/ 0 h 44"/>
                  <a:gd name="T6" fmla="*/ 1 w 69"/>
                  <a:gd name="T7" fmla="*/ 0 h 44"/>
                  <a:gd name="T8" fmla="*/ 1 w 69"/>
                  <a:gd name="T9" fmla="*/ 0 h 44"/>
                  <a:gd name="T10" fmla="*/ 1 w 69"/>
                  <a:gd name="T11" fmla="*/ 0 h 44"/>
                  <a:gd name="T12" fmla="*/ 1 w 69"/>
                  <a:gd name="T13" fmla="*/ 0 h 44"/>
                  <a:gd name="T14" fmla="*/ 1 w 69"/>
                  <a:gd name="T15" fmla="*/ 0 h 44"/>
                  <a:gd name="T16" fmla="*/ 1 w 69"/>
                  <a:gd name="T17" fmla="*/ 0 h 44"/>
                  <a:gd name="T18" fmla="*/ 1 w 69"/>
                  <a:gd name="T19" fmla="*/ 0 h 44"/>
                  <a:gd name="T20" fmla="*/ 1 w 69"/>
                  <a:gd name="T21" fmla="*/ 0 h 44"/>
                  <a:gd name="T22" fmla="*/ 1 w 69"/>
                  <a:gd name="T23" fmla="*/ 0 h 44"/>
                  <a:gd name="T24" fmla="*/ 0 w 69"/>
                  <a:gd name="T25" fmla="*/ 0 h 44"/>
                  <a:gd name="T26" fmla="*/ 1 w 69"/>
                  <a:gd name="T27" fmla="*/ 0 h 44"/>
                  <a:gd name="T28" fmla="*/ 1 w 69"/>
                  <a:gd name="T29" fmla="*/ 0 h 44"/>
                  <a:gd name="T30" fmla="*/ 1 w 69"/>
                  <a:gd name="T31" fmla="*/ 0 h 44"/>
                  <a:gd name="T32" fmla="*/ 1 w 69"/>
                  <a:gd name="T33" fmla="*/ 0 h 44"/>
                  <a:gd name="T34" fmla="*/ 1 w 69"/>
                  <a:gd name="T35" fmla="*/ 0 h 44"/>
                  <a:gd name="T36" fmla="*/ 1 w 69"/>
                  <a:gd name="T37" fmla="*/ 0 h 44"/>
                  <a:gd name="T38" fmla="*/ 1 w 69"/>
                  <a:gd name="T39" fmla="*/ 0 h 44"/>
                  <a:gd name="T40" fmla="*/ 1 w 69"/>
                  <a:gd name="T41" fmla="*/ 0 h 44"/>
                  <a:gd name="T42" fmla="*/ 1 w 69"/>
                  <a:gd name="T43" fmla="*/ 0 h 44"/>
                  <a:gd name="T44" fmla="*/ 1 w 69"/>
                  <a:gd name="T45" fmla="*/ 0 h 44"/>
                  <a:gd name="T46" fmla="*/ 1 w 69"/>
                  <a:gd name="T47" fmla="*/ 0 h 44"/>
                  <a:gd name="T48" fmla="*/ 1 w 69"/>
                  <a:gd name="T49" fmla="*/ 0 h 44"/>
                  <a:gd name="T50" fmla="*/ 1 w 69"/>
                  <a:gd name="T51" fmla="*/ 0 h 44"/>
                  <a:gd name="T52" fmla="*/ 1 w 69"/>
                  <a:gd name="T53" fmla="*/ 0 h 44"/>
                  <a:gd name="T54" fmla="*/ 1 w 69"/>
                  <a:gd name="T55" fmla="*/ 0 h 44"/>
                  <a:gd name="T56" fmla="*/ 1 w 69"/>
                  <a:gd name="T57" fmla="*/ 0 h 44"/>
                  <a:gd name="T58" fmla="*/ 1 w 69"/>
                  <a:gd name="T59" fmla="*/ 0 h 44"/>
                  <a:gd name="T60" fmla="*/ 1 w 69"/>
                  <a:gd name="T61" fmla="*/ 0 h 44"/>
                  <a:gd name="T62" fmla="*/ 1 w 69"/>
                  <a:gd name="T63" fmla="*/ 0 h 44"/>
                  <a:gd name="T64" fmla="*/ 2 w 69"/>
                  <a:gd name="T65" fmla="*/ 0 h 44"/>
                  <a:gd name="T66" fmla="*/ 2 w 69"/>
                  <a:gd name="T67" fmla="*/ 0 h 44"/>
                  <a:gd name="T68" fmla="*/ 1 w 69"/>
                  <a:gd name="T69" fmla="*/ 0 h 44"/>
                  <a:gd name="T70" fmla="*/ 1 w 69"/>
                  <a:gd name="T71" fmla="*/ 0 h 44"/>
                  <a:gd name="T72" fmla="*/ 1 w 69"/>
                  <a:gd name="T73" fmla="*/ 0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"/>
                  <a:gd name="T112" fmla="*/ 0 h 44"/>
                  <a:gd name="T113" fmla="*/ 69 w 69"/>
                  <a:gd name="T114" fmla="*/ 44 h 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" h="44">
                    <a:moveTo>
                      <a:pt x="51" y="33"/>
                    </a:moveTo>
                    <a:lnTo>
                      <a:pt x="46" y="36"/>
                    </a:lnTo>
                    <a:lnTo>
                      <a:pt x="40" y="38"/>
                    </a:lnTo>
                    <a:lnTo>
                      <a:pt x="36" y="42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3"/>
                    </a:lnTo>
                    <a:lnTo>
                      <a:pt x="21" y="37"/>
                    </a:lnTo>
                    <a:lnTo>
                      <a:pt x="14" y="31"/>
                    </a:lnTo>
                    <a:lnTo>
                      <a:pt x="7" y="25"/>
                    </a:lnTo>
                    <a:lnTo>
                      <a:pt x="0" y="20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15" y="13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30" y="5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8" y="7"/>
                    </a:lnTo>
                    <a:lnTo>
                      <a:pt x="55" y="13"/>
                    </a:lnTo>
                    <a:lnTo>
                      <a:pt x="62" y="18"/>
                    </a:lnTo>
                    <a:lnTo>
                      <a:pt x="69" y="24"/>
                    </a:lnTo>
                    <a:lnTo>
                      <a:pt x="65" y="27"/>
                    </a:lnTo>
                    <a:lnTo>
                      <a:pt x="60" y="29"/>
                    </a:lnTo>
                    <a:lnTo>
                      <a:pt x="55" y="31"/>
                    </a:lnTo>
                    <a:lnTo>
                      <a:pt x="5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6" name="Freeform 418"/>
              <p:cNvSpPr>
                <a:spLocks/>
              </p:cNvSpPr>
              <p:nvPr/>
            </p:nvSpPr>
            <p:spPr bwMode="auto">
              <a:xfrm>
                <a:off x="470" y="748"/>
                <a:ext cx="35" cy="22"/>
              </a:xfrm>
              <a:custGeom>
                <a:avLst/>
                <a:gdLst>
                  <a:gd name="T0" fmla="*/ 1 w 70"/>
                  <a:gd name="T1" fmla="*/ 1 h 44"/>
                  <a:gd name="T2" fmla="*/ 1 w 70"/>
                  <a:gd name="T3" fmla="*/ 1 h 44"/>
                  <a:gd name="T4" fmla="*/ 1 w 70"/>
                  <a:gd name="T5" fmla="*/ 0 h 44"/>
                  <a:gd name="T6" fmla="*/ 1 w 70"/>
                  <a:gd name="T7" fmla="*/ 0 h 44"/>
                  <a:gd name="T8" fmla="*/ 1 w 70"/>
                  <a:gd name="T9" fmla="*/ 0 h 44"/>
                  <a:gd name="T10" fmla="*/ 1 w 70"/>
                  <a:gd name="T11" fmla="*/ 0 h 44"/>
                  <a:gd name="T12" fmla="*/ 1 w 70"/>
                  <a:gd name="T13" fmla="*/ 1 h 44"/>
                  <a:gd name="T14" fmla="*/ 1 w 70"/>
                  <a:gd name="T15" fmla="*/ 1 h 44"/>
                  <a:gd name="T16" fmla="*/ 1 w 70"/>
                  <a:gd name="T17" fmla="*/ 1 h 44"/>
                  <a:gd name="T18" fmla="*/ 1 w 70"/>
                  <a:gd name="T19" fmla="*/ 1 h 44"/>
                  <a:gd name="T20" fmla="*/ 1 w 70"/>
                  <a:gd name="T21" fmla="*/ 1 h 44"/>
                  <a:gd name="T22" fmla="*/ 1 w 70"/>
                  <a:gd name="T23" fmla="*/ 1 h 44"/>
                  <a:gd name="T24" fmla="*/ 1 w 70"/>
                  <a:gd name="T25" fmla="*/ 1 h 44"/>
                  <a:gd name="T26" fmla="*/ 1 w 70"/>
                  <a:gd name="T27" fmla="*/ 1 h 44"/>
                  <a:gd name="T28" fmla="*/ 1 w 70"/>
                  <a:gd name="T29" fmla="*/ 1 h 44"/>
                  <a:gd name="T30" fmla="*/ 1 w 70"/>
                  <a:gd name="T31" fmla="*/ 1 h 44"/>
                  <a:gd name="T32" fmla="*/ 1 w 70"/>
                  <a:gd name="T33" fmla="*/ 1 h 44"/>
                  <a:gd name="T34" fmla="*/ 1 w 70"/>
                  <a:gd name="T35" fmla="*/ 1 h 44"/>
                  <a:gd name="T36" fmla="*/ 1 w 70"/>
                  <a:gd name="T37" fmla="*/ 1 h 44"/>
                  <a:gd name="T38" fmla="*/ 1 w 70"/>
                  <a:gd name="T39" fmla="*/ 1 h 44"/>
                  <a:gd name="T40" fmla="*/ 1 w 70"/>
                  <a:gd name="T41" fmla="*/ 1 h 44"/>
                  <a:gd name="T42" fmla="*/ 1 w 70"/>
                  <a:gd name="T43" fmla="*/ 1 h 44"/>
                  <a:gd name="T44" fmla="*/ 1 w 70"/>
                  <a:gd name="T45" fmla="*/ 1 h 44"/>
                  <a:gd name="T46" fmla="*/ 1 w 70"/>
                  <a:gd name="T47" fmla="*/ 1 h 44"/>
                  <a:gd name="T48" fmla="*/ 1 w 70"/>
                  <a:gd name="T49" fmla="*/ 1 h 44"/>
                  <a:gd name="T50" fmla="*/ 1 w 70"/>
                  <a:gd name="T51" fmla="*/ 1 h 44"/>
                  <a:gd name="T52" fmla="*/ 1 w 70"/>
                  <a:gd name="T53" fmla="*/ 1 h 44"/>
                  <a:gd name="T54" fmla="*/ 1 w 70"/>
                  <a:gd name="T55" fmla="*/ 1 h 44"/>
                  <a:gd name="T56" fmla="*/ 1 w 70"/>
                  <a:gd name="T57" fmla="*/ 1 h 44"/>
                  <a:gd name="T58" fmla="*/ 1 w 70"/>
                  <a:gd name="T59" fmla="*/ 1 h 44"/>
                  <a:gd name="T60" fmla="*/ 1 w 70"/>
                  <a:gd name="T61" fmla="*/ 1 h 44"/>
                  <a:gd name="T62" fmla="*/ 1 w 70"/>
                  <a:gd name="T63" fmla="*/ 1 h 44"/>
                  <a:gd name="T64" fmla="*/ 1 w 70"/>
                  <a:gd name="T65" fmla="*/ 1 h 44"/>
                  <a:gd name="T66" fmla="*/ 0 w 70"/>
                  <a:gd name="T67" fmla="*/ 1 h 44"/>
                  <a:gd name="T68" fmla="*/ 1 w 70"/>
                  <a:gd name="T69" fmla="*/ 1 h 44"/>
                  <a:gd name="T70" fmla="*/ 1 w 70"/>
                  <a:gd name="T71" fmla="*/ 1 h 44"/>
                  <a:gd name="T72" fmla="*/ 1 w 70"/>
                  <a:gd name="T73" fmla="*/ 1 h 44"/>
                  <a:gd name="T74" fmla="*/ 1 w 70"/>
                  <a:gd name="T75" fmla="*/ 1 h 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"/>
                  <a:gd name="T115" fmla="*/ 0 h 44"/>
                  <a:gd name="T116" fmla="*/ 70 w 70"/>
                  <a:gd name="T117" fmla="*/ 44 h 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" h="44">
                    <a:moveTo>
                      <a:pt x="19" y="11"/>
                    </a:moveTo>
                    <a:lnTo>
                      <a:pt x="39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3" y="11"/>
                    </a:lnTo>
                    <a:lnTo>
                      <a:pt x="56" y="13"/>
                    </a:lnTo>
                    <a:lnTo>
                      <a:pt x="60" y="15"/>
                    </a:lnTo>
                    <a:lnTo>
                      <a:pt x="63" y="19"/>
                    </a:lnTo>
                    <a:lnTo>
                      <a:pt x="67" y="22"/>
                    </a:lnTo>
                    <a:lnTo>
                      <a:pt x="70" y="25"/>
                    </a:lnTo>
                    <a:lnTo>
                      <a:pt x="65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5"/>
                    </a:lnTo>
                    <a:lnTo>
                      <a:pt x="42" y="38"/>
                    </a:lnTo>
                    <a:lnTo>
                      <a:pt x="37" y="42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7" y="35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10" y="15"/>
                    </a:lnTo>
                    <a:lnTo>
                      <a:pt x="17" y="12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7" name="Freeform 419"/>
              <p:cNvSpPr>
                <a:spLocks/>
              </p:cNvSpPr>
              <p:nvPr/>
            </p:nvSpPr>
            <p:spPr bwMode="auto">
              <a:xfrm>
                <a:off x="451" y="766"/>
                <a:ext cx="34" cy="22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1 h 44"/>
                  <a:gd name="T4" fmla="*/ 0 w 69"/>
                  <a:gd name="T5" fmla="*/ 1 h 44"/>
                  <a:gd name="T6" fmla="*/ 0 w 69"/>
                  <a:gd name="T7" fmla="*/ 1 h 44"/>
                  <a:gd name="T8" fmla="*/ 0 w 69"/>
                  <a:gd name="T9" fmla="*/ 1 h 44"/>
                  <a:gd name="T10" fmla="*/ 0 w 69"/>
                  <a:gd name="T11" fmla="*/ 1 h 44"/>
                  <a:gd name="T12" fmla="*/ 0 w 69"/>
                  <a:gd name="T13" fmla="*/ 1 h 44"/>
                  <a:gd name="T14" fmla="*/ 1 w 69"/>
                  <a:gd name="T15" fmla="*/ 1 h 44"/>
                  <a:gd name="T16" fmla="*/ 1 w 69"/>
                  <a:gd name="T17" fmla="*/ 1 h 44"/>
                  <a:gd name="T18" fmla="*/ 1 w 69"/>
                  <a:gd name="T19" fmla="*/ 1 h 44"/>
                  <a:gd name="T20" fmla="*/ 0 w 69"/>
                  <a:gd name="T21" fmla="*/ 1 h 44"/>
                  <a:gd name="T22" fmla="*/ 0 w 69"/>
                  <a:gd name="T23" fmla="*/ 1 h 44"/>
                  <a:gd name="T24" fmla="*/ 0 w 69"/>
                  <a:gd name="T25" fmla="*/ 1 h 44"/>
                  <a:gd name="T26" fmla="*/ 0 w 69"/>
                  <a:gd name="T27" fmla="*/ 1 h 44"/>
                  <a:gd name="T28" fmla="*/ 0 w 69"/>
                  <a:gd name="T29" fmla="*/ 1 h 44"/>
                  <a:gd name="T30" fmla="*/ 0 w 69"/>
                  <a:gd name="T31" fmla="*/ 1 h 44"/>
                  <a:gd name="T32" fmla="*/ 0 w 69"/>
                  <a:gd name="T33" fmla="*/ 1 h 44"/>
                  <a:gd name="T34" fmla="*/ 0 w 69"/>
                  <a:gd name="T35" fmla="*/ 1 h 44"/>
                  <a:gd name="T36" fmla="*/ 0 w 69"/>
                  <a:gd name="T37" fmla="*/ 1 h 44"/>
                  <a:gd name="T38" fmla="*/ 0 w 69"/>
                  <a:gd name="T39" fmla="*/ 1 h 44"/>
                  <a:gd name="T40" fmla="*/ 0 w 69"/>
                  <a:gd name="T41" fmla="*/ 1 h 44"/>
                  <a:gd name="T42" fmla="*/ 0 w 69"/>
                  <a:gd name="T43" fmla="*/ 1 h 44"/>
                  <a:gd name="T44" fmla="*/ 0 w 69"/>
                  <a:gd name="T45" fmla="*/ 1 h 44"/>
                  <a:gd name="T46" fmla="*/ 0 w 69"/>
                  <a:gd name="T47" fmla="*/ 1 h 44"/>
                  <a:gd name="T48" fmla="*/ 0 w 69"/>
                  <a:gd name="T49" fmla="*/ 1 h 44"/>
                  <a:gd name="T50" fmla="*/ 0 w 69"/>
                  <a:gd name="T51" fmla="*/ 1 h 44"/>
                  <a:gd name="T52" fmla="*/ 0 w 69"/>
                  <a:gd name="T53" fmla="*/ 1 h 44"/>
                  <a:gd name="T54" fmla="*/ 0 w 69"/>
                  <a:gd name="T55" fmla="*/ 1 h 44"/>
                  <a:gd name="T56" fmla="*/ 0 w 69"/>
                  <a:gd name="T57" fmla="*/ 1 h 44"/>
                  <a:gd name="T58" fmla="*/ 0 w 69"/>
                  <a:gd name="T59" fmla="*/ 1 h 44"/>
                  <a:gd name="T60" fmla="*/ 0 w 69"/>
                  <a:gd name="T61" fmla="*/ 1 h 44"/>
                  <a:gd name="T62" fmla="*/ 0 w 69"/>
                  <a:gd name="T63" fmla="*/ 1 h 44"/>
                  <a:gd name="T64" fmla="*/ 0 w 69"/>
                  <a:gd name="T65" fmla="*/ 1 h 44"/>
                  <a:gd name="T66" fmla="*/ 0 w 69"/>
                  <a:gd name="T67" fmla="*/ 1 h 44"/>
                  <a:gd name="T68" fmla="*/ 0 w 69"/>
                  <a:gd name="T69" fmla="*/ 1 h 44"/>
                  <a:gd name="T70" fmla="*/ 0 w 69"/>
                  <a:gd name="T71" fmla="*/ 1 h 44"/>
                  <a:gd name="T72" fmla="*/ 0 w 69"/>
                  <a:gd name="T73" fmla="*/ 0 h 44"/>
                  <a:gd name="T74" fmla="*/ 0 w 69"/>
                  <a:gd name="T75" fmla="*/ 0 h 44"/>
                  <a:gd name="T76" fmla="*/ 0 w 69"/>
                  <a:gd name="T77" fmla="*/ 0 h 44"/>
                  <a:gd name="T78" fmla="*/ 0 w 69"/>
                  <a:gd name="T79" fmla="*/ 0 h 44"/>
                  <a:gd name="T80" fmla="*/ 0 w 69"/>
                  <a:gd name="T81" fmla="*/ 0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44"/>
                  <a:gd name="T125" fmla="*/ 69 w 69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44">
                    <a:moveTo>
                      <a:pt x="41" y="0"/>
                    </a:moveTo>
                    <a:lnTo>
                      <a:pt x="45" y="4"/>
                    </a:lnTo>
                    <a:lnTo>
                      <a:pt x="48" y="6"/>
                    </a:lnTo>
                    <a:lnTo>
                      <a:pt x="52" y="9"/>
                    </a:lnTo>
                    <a:lnTo>
                      <a:pt x="55" y="13"/>
                    </a:lnTo>
                    <a:lnTo>
                      <a:pt x="59" y="15"/>
                    </a:lnTo>
                    <a:lnTo>
                      <a:pt x="62" y="19"/>
                    </a:lnTo>
                    <a:lnTo>
                      <a:pt x="65" y="22"/>
                    </a:lnTo>
                    <a:lnTo>
                      <a:pt x="69" y="24"/>
                    </a:lnTo>
                    <a:lnTo>
                      <a:pt x="64" y="27"/>
                    </a:lnTo>
                    <a:lnTo>
                      <a:pt x="60" y="29"/>
                    </a:lnTo>
                    <a:lnTo>
                      <a:pt x="55" y="31"/>
                    </a:lnTo>
                    <a:lnTo>
                      <a:pt x="49" y="34"/>
                    </a:lnTo>
                    <a:lnTo>
                      <a:pt x="45" y="36"/>
                    </a:lnTo>
                    <a:lnTo>
                      <a:pt x="40" y="39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4" y="40"/>
                    </a:lnTo>
                    <a:lnTo>
                      <a:pt x="21" y="37"/>
                    </a:lnTo>
                    <a:lnTo>
                      <a:pt x="17" y="34"/>
                    </a:lnTo>
                    <a:lnTo>
                      <a:pt x="14" y="31"/>
                    </a:lnTo>
                    <a:lnTo>
                      <a:pt x="10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9" y="11"/>
                    </a:lnTo>
                    <a:lnTo>
                      <a:pt x="24" y="8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8" name="Freeform 420"/>
              <p:cNvSpPr>
                <a:spLocks/>
              </p:cNvSpPr>
              <p:nvPr/>
            </p:nvSpPr>
            <p:spPr bwMode="auto">
              <a:xfrm>
                <a:off x="450" y="732"/>
                <a:ext cx="35" cy="22"/>
              </a:xfrm>
              <a:custGeom>
                <a:avLst/>
                <a:gdLst>
                  <a:gd name="T0" fmla="*/ 1 w 70"/>
                  <a:gd name="T1" fmla="*/ 1 h 44"/>
                  <a:gd name="T2" fmla="*/ 1 w 70"/>
                  <a:gd name="T3" fmla="*/ 1 h 44"/>
                  <a:gd name="T4" fmla="*/ 1 w 70"/>
                  <a:gd name="T5" fmla="*/ 1 h 44"/>
                  <a:gd name="T6" fmla="*/ 1 w 70"/>
                  <a:gd name="T7" fmla="*/ 1 h 44"/>
                  <a:gd name="T8" fmla="*/ 1 w 70"/>
                  <a:gd name="T9" fmla="*/ 0 h 44"/>
                  <a:gd name="T10" fmla="*/ 1 w 70"/>
                  <a:gd name="T11" fmla="*/ 0 h 44"/>
                  <a:gd name="T12" fmla="*/ 1 w 70"/>
                  <a:gd name="T13" fmla="*/ 0 h 44"/>
                  <a:gd name="T14" fmla="*/ 1 w 70"/>
                  <a:gd name="T15" fmla="*/ 0 h 44"/>
                  <a:gd name="T16" fmla="*/ 1 w 70"/>
                  <a:gd name="T17" fmla="*/ 0 h 44"/>
                  <a:gd name="T18" fmla="*/ 1 w 70"/>
                  <a:gd name="T19" fmla="*/ 1 h 44"/>
                  <a:gd name="T20" fmla="*/ 1 w 70"/>
                  <a:gd name="T21" fmla="*/ 1 h 44"/>
                  <a:gd name="T22" fmla="*/ 1 w 70"/>
                  <a:gd name="T23" fmla="*/ 1 h 44"/>
                  <a:gd name="T24" fmla="*/ 1 w 70"/>
                  <a:gd name="T25" fmla="*/ 1 h 44"/>
                  <a:gd name="T26" fmla="*/ 1 w 70"/>
                  <a:gd name="T27" fmla="*/ 1 h 44"/>
                  <a:gd name="T28" fmla="*/ 1 w 70"/>
                  <a:gd name="T29" fmla="*/ 1 h 44"/>
                  <a:gd name="T30" fmla="*/ 1 w 70"/>
                  <a:gd name="T31" fmla="*/ 1 h 44"/>
                  <a:gd name="T32" fmla="*/ 1 w 70"/>
                  <a:gd name="T33" fmla="*/ 1 h 44"/>
                  <a:gd name="T34" fmla="*/ 1 w 70"/>
                  <a:gd name="T35" fmla="*/ 1 h 44"/>
                  <a:gd name="T36" fmla="*/ 1 w 70"/>
                  <a:gd name="T37" fmla="*/ 1 h 44"/>
                  <a:gd name="T38" fmla="*/ 1 w 70"/>
                  <a:gd name="T39" fmla="*/ 1 h 44"/>
                  <a:gd name="T40" fmla="*/ 1 w 70"/>
                  <a:gd name="T41" fmla="*/ 1 h 44"/>
                  <a:gd name="T42" fmla="*/ 1 w 70"/>
                  <a:gd name="T43" fmla="*/ 1 h 44"/>
                  <a:gd name="T44" fmla="*/ 1 w 70"/>
                  <a:gd name="T45" fmla="*/ 1 h 44"/>
                  <a:gd name="T46" fmla="*/ 1 w 70"/>
                  <a:gd name="T47" fmla="*/ 1 h 44"/>
                  <a:gd name="T48" fmla="*/ 1 w 70"/>
                  <a:gd name="T49" fmla="*/ 1 h 44"/>
                  <a:gd name="T50" fmla="*/ 1 w 70"/>
                  <a:gd name="T51" fmla="*/ 1 h 44"/>
                  <a:gd name="T52" fmla="*/ 1 w 70"/>
                  <a:gd name="T53" fmla="*/ 1 h 44"/>
                  <a:gd name="T54" fmla="*/ 1 w 70"/>
                  <a:gd name="T55" fmla="*/ 1 h 44"/>
                  <a:gd name="T56" fmla="*/ 1 w 70"/>
                  <a:gd name="T57" fmla="*/ 1 h 44"/>
                  <a:gd name="T58" fmla="*/ 1 w 70"/>
                  <a:gd name="T59" fmla="*/ 1 h 44"/>
                  <a:gd name="T60" fmla="*/ 0 w 70"/>
                  <a:gd name="T61" fmla="*/ 1 h 44"/>
                  <a:gd name="T62" fmla="*/ 1 w 70"/>
                  <a:gd name="T63" fmla="*/ 1 h 44"/>
                  <a:gd name="T64" fmla="*/ 1 w 70"/>
                  <a:gd name="T65" fmla="*/ 1 h 44"/>
                  <a:gd name="T66" fmla="*/ 1 w 70"/>
                  <a:gd name="T67" fmla="*/ 1 h 44"/>
                  <a:gd name="T68" fmla="*/ 1 w 70"/>
                  <a:gd name="T69" fmla="*/ 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44"/>
                  <a:gd name="T107" fmla="*/ 70 w 70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44">
                    <a:moveTo>
                      <a:pt x="19" y="9"/>
                    </a:moveTo>
                    <a:lnTo>
                      <a:pt x="24" y="7"/>
                    </a:lnTo>
                    <a:lnTo>
                      <a:pt x="30" y="5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6" y="4"/>
                    </a:lnTo>
                    <a:lnTo>
                      <a:pt x="49" y="6"/>
                    </a:lnTo>
                    <a:lnTo>
                      <a:pt x="53" y="9"/>
                    </a:lnTo>
                    <a:lnTo>
                      <a:pt x="56" y="13"/>
                    </a:lnTo>
                    <a:lnTo>
                      <a:pt x="60" y="15"/>
                    </a:lnTo>
                    <a:lnTo>
                      <a:pt x="63" y="19"/>
                    </a:lnTo>
                    <a:lnTo>
                      <a:pt x="66" y="21"/>
                    </a:lnTo>
                    <a:lnTo>
                      <a:pt x="70" y="24"/>
                    </a:lnTo>
                    <a:lnTo>
                      <a:pt x="50" y="34"/>
                    </a:lnTo>
                    <a:lnTo>
                      <a:pt x="31" y="43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0" y="37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10" y="28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10" y="14"/>
                    </a:lnTo>
                    <a:lnTo>
                      <a:pt x="15" y="12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799" name="Freeform 421"/>
              <p:cNvSpPr>
                <a:spLocks/>
              </p:cNvSpPr>
              <p:nvPr/>
            </p:nvSpPr>
            <p:spPr bwMode="auto">
              <a:xfrm>
                <a:off x="466" y="728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0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0" name="Freeform 422"/>
              <p:cNvSpPr>
                <a:spLocks/>
              </p:cNvSpPr>
              <p:nvPr/>
            </p:nvSpPr>
            <p:spPr bwMode="auto">
              <a:xfrm>
                <a:off x="431" y="715"/>
                <a:ext cx="34" cy="22"/>
              </a:xfrm>
              <a:custGeom>
                <a:avLst/>
                <a:gdLst>
                  <a:gd name="T0" fmla="*/ 1 w 68"/>
                  <a:gd name="T1" fmla="*/ 1 h 44"/>
                  <a:gd name="T2" fmla="*/ 1 w 68"/>
                  <a:gd name="T3" fmla="*/ 1 h 44"/>
                  <a:gd name="T4" fmla="*/ 1 w 68"/>
                  <a:gd name="T5" fmla="*/ 1 h 44"/>
                  <a:gd name="T6" fmla="*/ 1 w 68"/>
                  <a:gd name="T7" fmla="*/ 1 h 44"/>
                  <a:gd name="T8" fmla="*/ 1 w 68"/>
                  <a:gd name="T9" fmla="*/ 0 h 44"/>
                  <a:gd name="T10" fmla="*/ 1 w 68"/>
                  <a:gd name="T11" fmla="*/ 0 h 44"/>
                  <a:gd name="T12" fmla="*/ 1 w 68"/>
                  <a:gd name="T13" fmla="*/ 0 h 44"/>
                  <a:gd name="T14" fmla="*/ 1 w 68"/>
                  <a:gd name="T15" fmla="*/ 0 h 44"/>
                  <a:gd name="T16" fmla="*/ 1 w 68"/>
                  <a:gd name="T17" fmla="*/ 0 h 44"/>
                  <a:gd name="T18" fmla="*/ 1 w 68"/>
                  <a:gd name="T19" fmla="*/ 1 h 44"/>
                  <a:gd name="T20" fmla="*/ 1 w 68"/>
                  <a:gd name="T21" fmla="*/ 1 h 44"/>
                  <a:gd name="T22" fmla="*/ 1 w 68"/>
                  <a:gd name="T23" fmla="*/ 1 h 44"/>
                  <a:gd name="T24" fmla="*/ 1 w 68"/>
                  <a:gd name="T25" fmla="*/ 1 h 44"/>
                  <a:gd name="T26" fmla="*/ 1 w 68"/>
                  <a:gd name="T27" fmla="*/ 1 h 44"/>
                  <a:gd name="T28" fmla="*/ 1 w 68"/>
                  <a:gd name="T29" fmla="*/ 1 h 44"/>
                  <a:gd name="T30" fmla="*/ 1 w 68"/>
                  <a:gd name="T31" fmla="*/ 1 h 44"/>
                  <a:gd name="T32" fmla="*/ 1 w 68"/>
                  <a:gd name="T33" fmla="*/ 1 h 44"/>
                  <a:gd name="T34" fmla="*/ 1 w 68"/>
                  <a:gd name="T35" fmla="*/ 1 h 44"/>
                  <a:gd name="T36" fmla="*/ 1 w 68"/>
                  <a:gd name="T37" fmla="*/ 1 h 44"/>
                  <a:gd name="T38" fmla="*/ 1 w 68"/>
                  <a:gd name="T39" fmla="*/ 1 h 44"/>
                  <a:gd name="T40" fmla="*/ 1 w 68"/>
                  <a:gd name="T41" fmla="*/ 1 h 44"/>
                  <a:gd name="T42" fmla="*/ 1 w 68"/>
                  <a:gd name="T43" fmla="*/ 1 h 44"/>
                  <a:gd name="T44" fmla="*/ 1 w 68"/>
                  <a:gd name="T45" fmla="*/ 1 h 44"/>
                  <a:gd name="T46" fmla="*/ 1 w 68"/>
                  <a:gd name="T47" fmla="*/ 1 h 44"/>
                  <a:gd name="T48" fmla="*/ 1 w 68"/>
                  <a:gd name="T49" fmla="*/ 1 h 44"/>
                  <a:gd name="T50" fmla="*/ 1 w 68"/>
                  <a:gd name="T51" fmla="*/ 1 h 44"/>
                  <a:gd name="T52" fmla="*/ 1 w 68"/>
                  <a:gd name="T53" fmla="*/ 1 h 44"/>
                  <a:gd name="T54" fmla="*/ 1 w 68"/>
                  <a:gd name="T55" fmla="*/ 1 h 44"/>
                  <a:gd name="T56" fmla="*/ 1 w 68"/>
                  <a:gd name="T57" fmla="*/ 1 h 44"/>
                  <a:gd name="T58" fmla="*/ 1 w 68"/>
                  <a:gd name="T59" fmla="*/ 1 h 44"/>
                  <a:gd name="T60" fmla="*/ 1 w 68"/>
                  <a:gd name="T61" fmla="*/ 1 h 44"/>
                  <a:gd name="T62" fmla="*/ 1 w 68"/>
                  <a:gd name="T63" fmla="*/ 1 h 44"/>
                  <a:gd name="T64" fmla="*/ 0 w 68"/>
                  <a:gd name="T65" fmla="*/ 1 h 44"/>
                  <a:gd name="T66" fmla="*/ 1 w 68"/>
                  <a:gd name="T67" fmla="*/ 1 h 44"/>
                  <a:gd name="T68" fmla="*/ 1 w 68"/>
                  <a:gd name="T69" fmla="*/ 1 h 44"/>
                  <a:gd name="T70" fmla="*/ 1 w 68"/>
                  <a:gd name="T71" fmla="*/ 1 h 44"/>
                  <a:gd name="T72" fmla="*/ 1 w 68"/>
                  <a:gd name="T73" fmla="*/ 1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8"/>
                  <a:gd name="T112" fmla="*/ 0 h 44"/>
                  <a:gd name="T113" fmla="*/ 68 w 68"/>
                  <a:gd name="T114" fmla="*/ 44 h 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8" h="44">
                    <a:moveTo>
                      <a:pt x="18" y="10"/>
                    </a:moveTo>
                    <a:lnTo>
                      <a:pt x="23" y="8"/>
                    </a:lnTo>
                    <a:lnTo>
                      <a:pt x="28" y="4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8" y="7"/>
                    </a:lnTo>
                    <a:lnTo>
                      <a:pt x="51" y="10"/>
                    </a:lnTo>
                    <a:lnTo>
                      <a:pt x="55" y="12"/>
                    </a:lnTo>
                    <a:lnTo>
                      <a:pt x="57" y="15"/>
                    </a:lnTo>
                    <a:lnTo>
                      <a:pt x="61" y="18"/>
                    </a:lnTo>
                    <a:lnTo>
                      <a:pt x="64" y="22"/>
                    </a:lnTo>
                    <a:lnTo>
                      <a:pt x="68" y="24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5" y="35"/>
                    </a:lnTo>
                    <a:lnTo>
                      <a:pt x="40" y="38"/>
                    </a:lnTo>
                    <a:lnTo>
                      <a:pt x="34" y="41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0" y="38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1" name="Freeform 423"/>
              <p:cNvSpPr>
                <a:spLocks/>
              </p:cNvSpPr>
              <p:nvPr/>
            </p:nvSpPr>
            <p:spPr bwMode="auto">
              <a:xfrm>
                <a:off x="414" y="734"/>
                <a:ext cx="35" cy="22"/>
              </a:xfrm>
              <a:custGeom>
                <a:avLst/>
                <a:gdLst>
                  <a:gd name="T0" fmla="*/ 1 w 69"/>
                  <a:gd name="T1" fmla="*/ 0 h 42"/>
                  <a:gd name="T2" fmla="*/ 1 w 69"/>
                  <a:gd name="T3" fmla="*/ 0 h 42"/>
                  <a:gd name="T4" fmla="*/ 1 w 69"/>
                  <a:gd name="T5" fmla="*/ 0 h 42"/>
                  <a:gd name="T6" fmla="*/ 1 w 69"/>
                  <a:gd name="T7" fmla="*/ 0 h 42"/>
                  <a:gd name="T8" fmla="*/ 1 w 69"/>
                  <a:gd name="T9" fmla="*/ 0 h 42"/>
                  <a:gd name="T10" fmla="*/ 1 w 69"/>
                  <a:gd name="T11" fmla="*/ 1 h 42"/>
                  <a:gd name="T12" fmla="*/ 1 w 69"/>
                  <a:gd name="T13" fmla="*/ 1 h 42"/>
                  <a:gd name="T14" fmla="*/ 1 w 69"/>
                  <a:gd name="T15" fmla="*/ 1 h 42"/>
                  <a:gd name="T16" fmla="*/ 1 w 69"/>
                  <a:gd name="T17" fmla="*/ 1 h 42"/>
                  <a:gd name="T18" fmla="*/ 2 w 69"/>
                  <a:gd name="T19" fmla="*/ 1 h 42"/>
                  <a:gd name="T20" fmla="*/ 2 w 69"/>
                  <a:gd name="T21" fmla="*/ 1 h 42"/>
                  <a:gd name="T22" fmla="*/ 1 w 69"/>
                  <a:gd name="T23" fmla="*/ 1 h 42"/>
                  <a:gd name="T24" fmla="*/ 1 w 69"/>
                  <a:gd name="T25" fmla="*/ 1 h 42"/>
                  <a:gd name="T26" fmla="*/ 1 w 69"/>
                  <a:gd name="T27" fmla="*/ 1 h 42"/>
                  <a:gd name="T28" fmla="*/ 1 w 69"/>
                  <a:gd name="T29" fmla="*/ 1 h 42"/>
                  <a:gd name="T30" fmla="*/ 1 w 69"/>
                  <a:gd name="T31" fmla="*/ 1 h 42"/>
                  <a:gd name="T32" fmla="*/ 1 w 69"/>
                  <a:gd name="T33" fmla="*/ 1 h 42"/>
                  <a:gd name="T34" fmla="*/ 1 w 69"/>
                  <a:gd name="T35" fmla="*/ 1 h 42"/>
                  <a:gd name="T36" fmla="*/ 1 w 69"/>
                  <a:gd name="T37" fmla="*/ 1 h 42"/>
                  <a:gd name="T38" fmla="*/ 1 w 69"/>
                  <a:gd name="T39" fmla="*/ 1 h 42"/>
                  <a:gd name="T40" fmla="*/ 1 w 69"/>
                  <a:gd name="T41" fmla="*/ 1 h 42"/>
                  <a:gd name="T42" fmla="*/ 1 w 69"/>
                  <a:gd name="T43" fmla="*/ 1 h 42"/>
                  <a:gd name="T44" fmla="*/ 1 w 69"/>
                  <a:gd name="T45" fmla="*/ 1 h 42"/>
                  <a:gd name="T46" fmla="*/ 1 w 69"/>
                  <a:gd name="T47" fmla="*/ 1 h 42"/>
                  <a:gd name="T48" fmla="*/ 1 w 69"/>
                  <a:gd name="T49" fmla="*/ 1 h 42"/>
                  <a:gd name="T50" fmla="*/ 0 w 69"/>
                  <a:gd name="T51" fmla="*/ 1 h 42"/>
                  <a:gd name="T52" fmla="*/ 1 w 69"/>
                  <a:gd name="T53" fmla="*/ 1 h 42"/>
                  <a:gd name="T54" fmla="*/ 1 w 69"/>
                  <a:gd name="T55" fmla="*/ 1 h 42"/>
                  <a:gd name="T56" fmla="*/ 1 w 69"/>
                  <a:gd name="T57" fmla="*/ 1 h 42"/>
                  <a:gd name="T58" fmla="*/ 1 w 69"/>
                  <a:gd name="T59" fmla="*/ 1 h 42"/>
                  <a:gd name="T60" fmla="*/ 1 w 69"/>
                  <a:gd name="T61" fmla="*/ 1 h 42"/>
                  <a:gd name="T62" fmla="*/ 1 w 69"/>
                  <a:gd name="T63" fmla="*/ 1 h 42"/>
                  <a:gd name="T64" fmla="*/ 1 w 69"/>
                  <a:gd name="T65" fmla="*/ 1 h 42"/>
                  <a:gd name="T66" fmla="*/ 1 w 69"/>
                  <a:gd name="T67" fmla="*/ 1 h 42"/>
                  <a:gd name="T68" fmla="*/ 1 w 69"/>
                  <a:gd name="T69" fmla="*/ 0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9"/>
                  <a:gd name="T106" fmla="*/ 0 h 42"/>
                  <a:gd name="T107" fmla="*/ 69 w 69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9" h="42">
                    <a:moveTo>
                      <a:pt x="39" y="0"/>
                    </a:move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2"/>
                    </a:lnTo>
                    <a:lnTo>
                      <a:pt x="50" y="8"/>
                    </a:lnTo>
                    <a:lnTo>
                      <a:pt x="57" y="12"/>
                    </a:lnTo>
                    <a:lnTo>
                      <a:pt x="63" y="18"/>
                    </a:lnTo>
                    <a:lnTo>
                      <a:pt x="69" y="24"/>
                    </a:lnTo>
                    <a:lnTo>
                      <a:pt x="65" y="26"/>
                    </a:lnTo>
                    <a:lnTo>
                      <a:pt x="60" y="29"/>
                    </a:lnTo>
                    <a:lnTo>
                      <a:pt x="55" y="31"/>
                    </a:lnTo>
                    <a:lnTo>
                      <a:pt x="51" y="33"/>
                    </a:lnTo>
                    <a:lnTo>
                      <a:pt x="45" y="35"/>
                    </a:lnTo>
                    <a:lnTo>
                      <a:pt x="40" y="38"/>
                    </a:lnTo>
                    <a:lnTo>
                      <a:pt x="36" y="40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1" y="37"/>
                    </a:lnTo>
                    <a:lnTo>
                      <a:pt x="14" y="31"/>
                    </a:lnTo>
                    <a:lnTo>
                      <a:pt x="7" y="25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14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9" y="6"/>
                    </a:lnTo>
                    <a:lnTo>
                      <a:pt x="33" y="3"/>
                    </a:lnTo>
                    <a:lnTo>
                      <a:pt x="38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2" name="Freeform 424"/>
              <p:cNvSpPr>
                <a:spLocks/>
              </p:cNvSpPr>
              <p:nvPr/>
            </p:nvSpPr>
            <p:spPr bwMode="auto">
              <a:xfrm>
                <a:off x="412" y="699"/>
                <a:ext cx="34" cy="22"/>
              </a:xfrm>
              <a:custGeom>
                <a:avLst/>
                <a:gdLst>
                  <a:gd name="T0" fmla="*/ 0 w 70"/>
                  <a:gd name="T1" fmla="*/ 1 h 44"/>
                  <a:gd name="T2" fmla="*/ 0 w 70"/>
                  <a:gd name="T3" fmla="*/ 1 h 44"/>
                  <a:gd name="T4" fmla="*/ 0 w 70"/>
                  <a:gd name="T5" fmla="*/ 1 h 44"/>
                  <a:gd name="T6" fmla="*/ 0 w 70"/>
                  <a:gd name="T7" fmla="*/ 1 h 44"/>
                  <a:gd name="T8" fmla="*/ 0 w 70"/>
                  <a:gd name="T9" fmla="*/ 1 h 44"/>
                  <a:gd name="T10" fmla="*/ 0 w 70"/>
                  <a:gd name="T11" fmla="*/ 0 h 44"/>
                  <a:gd name="T12" fmla="*/ 0 w 70"/>
                  <a:gd name="T13" fmla="*/ 0 h 44"/>
                  <a:gd name="T14" fmla="*/ 0 w 70"/>
                  <a:gd name="T15" fmla="*/ 0 h 44"/>
                  <a:gd name="T16" fmla="*/ 0 w 70"/>
                  <a:gd name="T17" fmla="*/ 1 h 44"/>
                  <a:gd name="T18" fmla="*/ 0 w 70"/>
                  <a:gd name="T19" fmla="*/ 1 h 44"/>
                  <a:gd name="T20" fmla="*/ 0 w 70"/>
                  <a:gd name="T21" fmla="*/ 1 h 44"/>
                  <a:gd name="T22" fmla="*/ 0 w 70"/>
                  <a:gd name="T23" fmla="*/ 1 h 44"/>
                  <a:gd name="T24" fmla="*/ 0 w 70"/>
                  <a:gd name="T25" fmla="*/ 1 h 44"/>
                  <a:gd name="T26" fmla="*/ 0 w 70"/>
                  <a:gd name="T27" fmla="*/ 1 h 44"/>
                  <a:gd name="T28" fmla="*/ 0 w 70"/>
                  <a:gd name="T29" fmla="*/ 1 h 44"/>
                  <a:gd name="T30" fmla="*/ 1 w 70"/>
                  <a:gd name="T31" fmla="*/ 1 h 44"/>
                  <a:gd name="T32" fmla="*/ 1 w 70"/>
                  <a:gd name="T33" fmla="*/ 1 h 44"/>
                  <a:gd name="T34" fmla="*/ 1 w 70"/>
                  <a:gd name="T35" fmla="*/ 1 h 44"/>
                  <a:gd name="T36" fmla="*/ 0 w 70"/>
                  <a:gd name="T37" fmla="*/ 1 h 44"/>
                  <a:gd name="T38" fmla="*/ 0 w 70"/>
                  <a:gd name="T39" fmla="*/ 1 h 44"/>
                  <a:gd name="T40" fmla="*/ 0 w 70"/>
                  <a:gd name="T41" fmla="*/ 1 h 44"/>
                  <a:gd name="T42" fmla="*/ 0 w 70"/>
                  <a:gd name="T43" fmla="*/ 1 h 44"/>
                  <a:gd name="T44" fmla="*/ 0 w 70"/>
                  <a:gd name="T45" fmla="*/ 1 h 44"/>
                  <a:gd name="T46" fmla="*/ 0 w 70"/>
                  <a:gd name="T47" fmla="*/ 1 h 44"/>
                  <a:gd name="T48" fmla="*/ 0 w 70"/>
                  <a:gd name="T49" fmla="*/ 1 h 44"/>
                  <a:gd name="T50" fmla="*/ 0 w 70"/>
                  <a:gd name="T51" fmla="*/ 1 h 44"/>
                  <a:gd name="T52" fmla="*/ 0 w 70"/>
                  <a:gd name="T53" fmla="*/ 1 h 44"/>
                  <a:gd name="T54" fmla="*/ 0 w 70"/>
                  <a:gd name="T55" fmla="*/ 1 h 44"/>
                  <a:gd name="T56" fmla="*/ 0 w 70"/>
                  <a:gd name="T57" fmla="*/ 1 h 44"/>
                  <a:gd name="T58" fmla="*/ 0 w 70"/>
                  <a:gd name="T59" fmla="*/ 1 h 44"/>
                  <a:gd name="T60" fmla="*/ 0 w 70"/>
                  <a:gd name="T61" fmla="*/ 1 h 44"/>
                  <a:gd name="T62" fmla="*/ 0 w 70"/>
                  <a:gd name="T63" fmla="*/ 1 h 44"/>
                  <a:gd name="T64" fmla="*/ 0 w 70"/>
                  <a:gd name="T65" fmla="*/ 1 h 44"/>
                  <a:gd name="T66" fmla="*/ 0 w 70"/>
                  <a:gd name="T67" fmla="*/ 1 h 44"/>
                  <a:gd name="T68" fmla="*/ 0 w 70"/>
                  <a:gd name="T69" fmla="*/ 1 h 44"/>
                  <a:gd name="T70" fmla="*/ 0 w 70"/>
                  <a:gd name="T71" fmla="*/ 1 h 44"/>
                  <a:gd name="T72" fmla="*/ 0 w 70"/>
                  <a:gd name="T73" fmla="*/ 1 h 44"/>
                  <a:gd name="T74" fmla="*/ 0 w 70"/>
                  <a:gd name="T75" fmla="*/ 1 h 44"/>
                  <a:gd name="T76" fmla="*/ 0 w 70"/>
                  <a:gd name="T77" fmla="*/ 1 h 44"/>
                  <a:gd name="T78" fmla="*/ 0 w 70"/>
                  <a:gd name="T79" fmla="*/ 1 h 44"/>
                  <a:gd name="T80" fmla="*/ 0 w 70"/>
                  <a:gd name="T81" fmla="*/ 1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44"/>
                  <a:gd name="T125" fmla="*/ 70 w 70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44">
                    <a:moveTo>
                      <a:pt x="19" y="11"/>
                    </a:moveTo>
                    <a:lnTo>
                      <a:pt x="24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5" y="4"/>
                    </a:lnTo>
                    <a:lnTo>
                      <a:pt x="49" y="7"/>
                    </a:lnTo>
                    <a:lnTo>
                      <a:pt x="52" y="11"/>
                    </a:lnTo>
                    <a:lnTo>
                      <a:pt x="56" y="13"/>
                    </a:lnTo>
                    <a:lnTo>
                      <a:pt x="59" y="16"/>
                    </a:lnTo>
                    <a:lnTo>
                      <a:pt x="63" y="19"/>
                    </a:lnTo>
                    <a:lnTo>
                      <a:pt x="66" y="22"/>
                    </a:lnTo>
                    <a:lnTo>
                      <a:pt x="70" y="26"/>
                    </a:lnTo>
                    <a:lnTo>
                      <a:pt x="65" y="28"/>
                    </a:lnTo>
                    <a:lnTo>
                      <a:pt x="59" y="30"/>
                    </a:lnTo>
                    <a:lnTo>
                      <a:pt x="55" y="33"/>
                    </a:lnTo>
                    <a:lnTo>
                      <a:pt x="50" y="35"/>
                    </a:lnTo>
                    <a:lnTo>
                      <a:pt x="45" y="37"/>
                    </a:lnTo>
                    <a:lnTo>
                      <a:pt x="41" y="39"/>
                    </a:lnTo>
                    <a:lnTo>
                      <a:pt x="35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19" y="36"/>
                    </a:lnTo>
                    <a:lnTo>
                      <a:pt x="13" y="30"/>
                    </a:lnTo>
                    <a:lnTo>
                      <a:pt x="6" y="26"/>
                    </a:lnTo>
                    <a:lnTo>
                      <a:pt x="0" y="20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3" name="Freeform 425"/>
              <p:cNvSpPr>
                <a:spLocks/>
              </p:cNvSpPr>
              <p:nvPr/>
            </p:nvSpPr>
            <p:spPr bwMode="auto">
              <a:xfrm>
                <a:off x="411" y="711"/>
                <a:ext cx="10" cy="9"/>
              </a:xfrm>
              <a:custGeom>
                <a:avLst/>
                <a:gdLst>
                  <a:gd name="T0" fmla="*/ 0 w 21"/>
                  <a:gd name="T1" fmla="*/ 1 h 17"/>
                  <a:gd name="T2" fmla="*/ 0 w 21"/>
                  <a:gd name="T3" fmla="*/ 1 h 17"/>
                  <a:gd name="T4" fmla="*/ 0 w 21"/>
                  <a:gd name="T5" fmla="*/ 1 h 17"/>
                  <a:gd name="T6" fmla="*/ 0 w 21"/>
                  <a:gd name="T7" fmla="*/ 1 h 17"/>
                  <a:gd name="T8" fmla="*/ 0 w 21"/>
                  <a:gd name="T9" fmla="*/ 1 h 17"/>
                  <a:gd name="T10" fmla="*/ 0 w 21"/>
                  <a:gd name="T11" fmla="*/ 1 h 17"/>
                  <a:gd name="T12" fmla="*/ 0 w 21"/>
                  <a:gd name="T13" fmla="*/ 1 h 17"/>
                  <a:gd name="T14" fmla="*/ 0 w 21"/>
                  <a:gd name="T15" fmla="*/ 1 h 17"/>
                  <a:gd name="T16" fmla="*/ 0 w 21"/>
                  <a:gd name="T17" fmla="*/ 1 h 17"/>
                  <a:gd name="T18" fmla="*/ 0 w 21"/>
                  <a:gd name="T19" fmla="*/ 1 h 17"/>
                  <a:gd name="T20" fmla="*/ 0 w 21"/>
                  <a:gd name="T21" fmla="*/ 1 h 17"/>
                  <a:gd name="T22" fmla="*/ 0 w 21"/>
                  <a:gd name="T23" fmla="*/ 1 h 17"/>
                  <a:gd name="T24" fmla="*/ 0 w 21"/>
                  <a:gd name="T25" fmla="*/ 1 h 17"/>
                  <a:gd name="T26" fmla="*/ 0 w 21"/>
                  <a:gd name="T27" fmla="*/ 1 h 17"/>
                  <a:gd name="T28" fmla="*/ 0 w 21"/>
                  <a:gd name="T29" fmla="*/ 1 h 17"/>
                  <a:gd name="T30" fmla="*/ 0 w 21"/>
                  <a:gd name="T31" fmla="*/ 1 h 17"/>
                  <a:gd name="T32" fmla="*/ 0 w 21"/>
                  <a:gd name="T33" fmla="*/ 1 h 17"/>
                  <a:gd name="T34" fmla="*/ 0 w 21"/>
                  <a:gd name="T35" fmla="*/ 1 h 17"/>
                  <a:gd name="T36" fmla="*/ 0 w 21"/>
                  <a:gd name="T37" fmla="*/ 1 h 17"/>
                  <a:gd name="T38" fmla="*/ 0 w 21"/>
                  <a:gd name="T39" fmla="*/ 1 h 17"/>
                  <a:gd name="T40" fmla="*/ 0 w 21"/>
                  <a:gd name="T41" fmla="*/ 1 h 17"/>
                  <a:gd name="T42" fmla="*/ 0 w 21"/>
                  <a:gd name="T43" fmla="*/ 0 h 17"/>
                  <a:gd name="T44" fmla="*/ 0 w 21"/>
                  <a:gd name="T45" fmla="*/ 1 h 17"/>
                  <a:gd name="T46" fmla="*/ 0 w 21"/>
                  <a:gd name="T47" fmla="*/ 1 h 17"/>
                  <a:gd name="T48" fmla="*/ 0 w 21"/>
                  <a:gd name="T49" fmla="*/ 1 h 17"/>
                  <a:gd name="T50" fmla="*/ 0 w 21"/>
                  <a:gd name="T51" fmla="*/ 1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"/>
                  <a:gd name="T79" fmla="*/ 0 h 17"/>
                  <a:gd name="T80" fmla="*/ 21 w 21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" h="17">
                    <a:moveTo>
                      <a:pt x="21" y="17"/>
                    </a:moveTo>
                    <a:lnTo>
                      <a:pt x="20" y="16"/>
                    </a:lnTo>
                    <a:lnTo>
                      <a:pt x="19" y="15"/>
                    </a:lnTo>
                    <a:lnTo>
                      <a:pt x="16" y="13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8"/>
                    </a:lnTo>
                    <a:lnTo>
                      <a:pt x="16" y="12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4" name="Freeform 426"/>
              <p:cNvSpPr>
                <a:spLocks/>
              </p:cNvSpPr>
              <p:nvPr/>
            </p:nvSpPr>
            <p:spPr bwMode="auto">
              <a:xfrm>
                <a:off x="392" y="683"/>
                <a:ext cx="35" cy="21"/>
              </a:xfrm>
              <a:custGeom>
                <a:avLst/>
                <a:gdLst>
                  <a:gd name="T0" fmla="*/ 1 w 69"/>
                  <a:gd name="T1" fmla="*/ 0 h 44"/>
                  <a:gd name="T2" fmla="*/ 1 w 69"/>
                  <a:gd name="T3" fmla="*/ 0 h 44"/>
                  <a:gd name="T4" fmla="*/ 1 w 69"/>
                  <a:gd name="T5" fmla="*/ 0 h 44"/>
                  <a:gd name="T6" fmla="*/ 1 w 69"/>
                  <a:gd name="T7" fmla="*/ 0 h 44"/>
                  <a:gd name="T8" fmla="*/ 1 w 69"/>
                  <a:gd name="T9" fmla="*/ 0 h 44"/>
                  <a:gd name="T10" fmla="*/ 1 w 69"/>
                  <a:gd name="T11" fmla="*/ 0 h 44"/>
                  <a:gd name="T12" fmla="*/ 1 w 69"/>
                  <a:gd name="T13" fmla="*/ 0 h 44"/>
                  <a:gd name="T14" fmla="*/ 1 w 69"/>
                  <a:gd name="T15" fmla="*/ 0 h 44"/>
                  <a:gd name="T16" fmla="*/ 1 w 69"/>
                  <a:gd name="T17" fmla="*/ 0 h 44"/>
                  <a:gd name="T18" fmla="*/ 1 w 69"/>
                  <a:gd name="T19" fmla="*/ 0 h 44"/>
                  <a:gd name="T20" fmla="*/ 1 w 69"/>
                  <a:gd name="T21" fmla="*/ 0 h 44"/>
                  <a:gd name="T22" fmla="*/ 1 w 69"/>
                  <a:gd name="T23" fmla="*/ 0 h 44"/>
                  <a:gd name="T24" fmla="*/ 1 w 69"/>
                  <a:gd name="T25" fmla="*/ 0 h 44"/>
                  <a:gd name="T26" fmla="*/ 1 w 69"/>
                  <a:gd name="T27" fmla="*/ 0 h 44"/>
                  <a:gd name="T28" fmla="*/ 2 w 69"/>
                  <a:gd name="T29" fmla="*/ 0 h 44"/>
                  <a:gd name="T30" fmla="*/ 2 w 69"/>
                  <a:gd name="T31" fmla="*/ 0 h 44"/>
                  <a:gd name="T32" fmla="*/ 1 w 69"/>
                  <a:gd name="T33" fmla="*/ 0 h 44"/>
                  <a:gd name="T34" fmla="*/ 1 w 69"/>
                  <a:gd name="T35" fmla="*/ 0 h 44"/>
                  <a:gd name="T36" fmla="*/ 1 w 69"/>
                  <a:gd name="T37" fmla="*/ 0 h 44"/>
                  <a:gd name="T38" fmla="*/ 1 w 69"/>
                  <a:gd name="T39" fmla="*/ 0 h 44"/>
                  <a:gd name="T40" fmla="*/ 1 w 69"/>
                  <a:gd name="T41" fmla="*/ 0 h 44"/>
                  <a:gd name="T42" fmla="*/ 1 w 69"/>
                  <a:gd name="T43" fmla="*/ 0 h 44"/>
                  <a:gd name="T44" fmla="*/ 1 w 69"/>
                  <a:gd name="T45" fmla="*/ 0 h 44"/>
                  <a:gd name="T46" fmla="*/ 1 w 69"/>
                  <a:gd name="T47" fmla="*/ 0 h 44"/>
                  <a:gd name="T48" fmla="*/ 1 w 69"/>
                  <a:gd name="T49" fmla="*/ 0 h 44"/>
                  <a:gd name="T50" fmla="*/ 1 w 69"/>
                  <a:gd name="T51" fmla="*/ 0 h 44"/>
                  <a:gd name="T52" fmla="*/ 1 w 69"/>
                  <a:gd name="T53" fmla="*/ 0 h 44"/>
                  <a:gd name="T54" fmla="*/ 1 w 69"/>
                  <a:gd name="T55" fmla="*/ 0 h 44"/>
                  <a:gd name="T56" fmla="*/ 1 w 69"/>
                  <a:gd name="T57" fmla="*/ 0 h 44"/>
                  <a:gd name="T58" fmla="*/ 1 w 69"/>
                  <a:gd name="T59" fmla="*/ 0 h 44"/>
                  <a:gd name="T60" fmla="*/ 1 w 69"/>
                  <a:gd name="T61" fmla="*/ 0 h 44"/>
                  <a:gd name="T62" fmla="*/ 1 w 69"/>
                  <a:gd name="T63" fmla="*/ 0 h 44"/>
                  <a:gd name="T64" fmla="*/ 1 w 69"/>
                  <a:gd name="T65" fmla="*/ 0 h 44"/>
                  <a:gd name="T66" fmla="*/ 1 w 69"/>
                  <a:gd name="T67" fmla="*/ 0 h 44"/>
                  <a:gd name="T68" fmla="*/ 1 w 69"/>
                  <a:gd name="T69" fmla="*/ 0 h 44"/>
                  <a:gd name="T70" fmla="*/ 1 w 69"/>
                  <a:gd name="T71" fmla="*/ 0 h 44"/>
                  <a:gd name="T72" fmla="*/ 0 w 69"/>
                  <a:gd name="T73" fmla="*/ 0 h 44"/>
                  <a:gd name="T74" fmla="*/ 1 w 69"/>
                  <a:gd name="T75" fmla="*/ 0 h 44"/>
                  <a:gd name="T76" fmla="*/ 1 w 69"/>
                  <a:gd name="T77" fmla="*/ 0 h 44"/>
                  <a:gd name="T78" fmla="*/ 1 w 69"/>
                  <a:gd name="T79" fmla="*/ 0 h 44"/>
                  <a:gd name="T80" fmla="*/ 1 w 69"/>
                  <a:gd name="T81" fmla="*/ 0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44"/>
                  <a:gd name="T125" fmla="*/ 69 w 69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44">
                    <a:moveTo>
                      <a:pt x="20" y="10"/>
                    </a:moveTo>
                    <a:lnTo>
                      <a:pt x="25" y="8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9" y="7"/>
                    </a:lnTo>
                    <a:lnTo>
                      <a:pt x="56" y="13"/>
                    </a:lnTo>
                    <a:lnTo>
                      <a:pt x="63" y="18"/>
                    </a:lnTo>
                    <a:lnTo>
                      <a:pt x="69" y="24"/>
                    </a:lnTo>
                    <a:lnTo>
                      <a:pt x="65" y="27"/>
                    </a:lnTo>
                    <a:lnTo>
                      <a:pt x="60" y="29"/>
                    </a:lnTo>
                    <a:lnTo>
                      <a:pt x="54" y="31"/>
                    </a:lnTo>
                    <a:lnTo>
                      <a:pt x="50" y="33"/>
                    </a:lnTo>
                    <a:lnTo>
                      <a:pt x="44" y="36"/>
                    </a:lnTo>
                    <a:lnTo>
                      <a:pt x="39" y="39"/>
                    </a:lnTo>
                    <a:lnTo>
                      <a:pt x="34" y="42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3" y="40"/>
                    </a:lnTo>
                    <a:lnTo>
                      <a:pt x="20" y="37"/>
                    </a:lnTo>
                    <a:lnTo>
                      <a:pt x="16" y="33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7" y="25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5" y="17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5" name="Freeform 427"/>
              <p:cNvSpPr>
                <a:spLocks/>
              </p:cNvSpPr>
              <p:nvPr/>
            </p:nvSpPr>
            <p:spPr bwMode="auto">
              <a:xfrm>
                <a:off x="408" y="67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6" name="Freeform 428"/>
              <p:cNvSpPr>
                <a:spLocks/>
              </p:cNvSpPr>
              <p:nvPr/>
            </p:nvSpPr>
            <p:spPr bwMode="auto">
              <a:xfrm>
                <a:off x="397" y="653"/>
                <a:ext cx="34" cy="22"/>
              </a:xfrm>
              <a:custGeom>
                <a:avLst/>
                <a:gdLst>
                  <a:gd name="T0" fmla="*/ 0 w 69"/>
                  <a:gd name="T1" fmla="*/ 1 h 44"/>
                  <a:gd name="T2" fmla="*/ 0 w 69"/>
                  <a:gd name="T3" fmla="*/ 1 h 44"/>
                  <a:gd name="T4" fmla="*/ 0 w 69"/>
                  <a:gd name="T5" fmla="*/ 1 h 44"/>
                  <a:gd name="T6" fmla="*/ 0 w 69"/>
                  <a:gd name="T7" fmla="*/ 1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w 69"/>
                  <a:gd name="T17" fmla="*/ 0 h 44"/>
                  <a:gd name="T18" fmla="*/ 0 w 69"/>
                  <a:gd name="T19" fmla="*/ 0 h 44"/>
                  <a:gd name="T20" fmla="*/ 0 w 69"/>
                  <a:gd name="T21" fmla="*/ 1 h 44"/>
                  <a:gd name="T22" fmla="*/ 0 w 69"/>
                  <a:gd name="T23" fmla="*/ 1 h 44"/>
                  <a:gd name="T24" fmla="*/ 0 w 69"/>
                  <a:gd name="T25" fmla="*/ 1 h 44"/>
                  <a:gd name="T26" fmla="*/ 0 w 69"/>
                  <a:gd name="T27" fmla="*/ 1 h 44"/>
                  <a:gd name="T28" fmla="*/ 0 w 69"/>
                  <a:gd name="T29" fmla="*/ 1 h 44"/>
                  <a:gd name="T30" fmla="*/ 1 w 69"/>
                  <a:gd name="T31" fmla="*/ 1 h 44"/>
                  <a:gd name="T32" fmla="*/ 1 w 69"/>
                  <a:gd name="T33" fmla="*/ 1 h 44"/>
                  <a:gd name="T34" fmla="*/ 0 w 69"/>
                  <a:gd name="T35" fmla="*/ 1 h 44"/>
                  <a:gd name="T36" fmla="*/ 0 w 69"/>
                  <a:gd name="T37" fmla="*/ 1 h 44"/>
                  <a:gd name="T38" fmla="*/ 0 w 69"/>
                  <a:gd name="T39" fmla="*/ 1 h 44"/>
                  <a:gd name="T40" fmla="*/ 0 w 69"/>
                  <a:gd name="T41" fmla="*/ 1 h 44"/>
                  <a:gd name="T42" fmla="*/ 0 w 69"/>
                  <a:gd name="T43" fmla="*/ 1 h 44"/>
                  <a:gd name="T44" fmla="*/ 0 w 69"/>
                  <a:gd name="T45" fmla="*/ 1 h 44"/>
                  <a:gd name="T46" fmla="*/ 0 w 69"/>
                  <a:gd name="T47" fmla="*/ 1 h 44"/>
                  <a:gd name="T48" fmla="*/ 0 w 69"/>
                  <a:gd name="T49" fmla="*/ 1 h 44"/>
                  <a:gd name="T50" fmla="*/ 0 w 69"/>
                  <a:gd name="T51" fmla="*/ 1 h 44"/>
                  <a:gd name="T52" fmla="*/ 0 w 69"/>
                  <a:gd name="T53" fmla="*/ 1 h 44"/>
                  <a:gd name="T54" fmla="*/ 0 w 69"/>
                  <a:gd name="T55" fmla="*/ 1 h 44"/>
                  <a:gd name="T56" fmla="*/ 0 w 69"/>
                  <a:gd name="T57" fmla="*/ 1 h 44"/>
                  <a:gd name="T58" fmla="*/ 0 w 69"/>
                  <a:gd name="T59" fmla="*/ 1 h 44"/>
                  <a:gd name="T60" fmla="*/ 0 w 69"/>
                  <a:gd name="T61" fmla="*/ 1 h 44"/>
                  <a:gd name="T62" fmla="*/ 0 w 69"/>
                  <a:gd name="T63" fmla="*/ 1 h 44"/>
                  <a:gd name="T64" fmla="*/ 0 w 69"/>
                  <a:gd name="T65" fmla="*/ 1 h 44"/>
                  <a:gd name="T66" fmla="*/ 0 w 69"/>
                  <a:gd name="T67" fmla="*/ 1 h 44"/>
                  <a:gd name="T68" fmla="*/ 0 w 69"/>
                  <a:gd name="T69" fmla="*/ 1 h 44"/>
                  <a:gd name="T70" fmla="*/ 0 w 69"/>
                  <a:gd name="T71" fmla="*/ 1 h 44"/>
                  <a:gd name="T72" fmla="*/ 0 w 69"/>
                  <a:gd name="T73" fmla="*/ 1 h 44"/>
                  <a:gd name="T74" fmla="*/ 0 w 69"/>
                  <a:gd name="T75" fmla="*/ 1 h 44"/>
                  <a:gd name="T76" fmla="*/ 0 w 69"/>
                  <a:gd name="T77" fmla="*/ 1 h 44"/>
                  <a:gd name="T78" fmla="*/ 0 w 69"/>
                  <a:gd name="T79" fmla="*/ 1 h 44"/>
                  <a:gd name="T80" fmla="*/ 0 w 69"/>
                  <a:gd name="T81" fmla="*/ 1 h 44"/>
                  <a:gd name="T82" fmla="*/ 0 w 69"/>
                  <a:gd name="T83" fmla="*/ 1 h 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"/>
                  <a:gd name="T127" fmla="*/ 0 h 44"/>
                  <a:gd name="T128" fmla="*/ 69 w 69"/>
                  <a:gd name="T129" fmla="*/ 44 h 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" h="44">
                    <a:moveTo>
                      <a:pt x="19" y="9"/>
                    </a:moveTo>
                    <a:lnTo>
                      <a:pt x="24" y="7"/>
                    </a:lnTo>
                    <a:lnTo>
                      <a:pt x="28" y="5"/>
                    </a:lnTo>
                    <a:lnTo>
                      <a:pt x="34" y="3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8" y="7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9" y="24"/>
                    </a:lnTo>
                    <a:lnTo>
                      <a:pt x="64" y="27"/>
                    </a:lnTo>
                    <a:lnTo>
                      <a:pt x="59" y="29"/>
                    </a:lnTo>
                    <a:lnTo>
                      <a:pt x="55" y="31"/>
                    </a:lnTo>
                    <a:lnTo>
                      <a:pt x="49" y="34"/>
                    </a:lnTo>
                    <a:lnTo>
                      <a:pt x="44" y="36"/>
                    </a:lnTo>
                    <a:lnTo>
                      <a:pt x="40" y="38"/>
                    </a:lnTo>
                    <a:lnTo>
                      <a:pt x="34" y="41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0" y="37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10" y="28"/>
                    </a:lnTo>
                    <a:lnTo>
                      <a:pt x="6" y="26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10" y="14"/>
                    </a:lnTo>
                    <a:lnTo>
                      <a:pt x="15" y="12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7" name="Freeform 429"/>
              <p:cNvSpPr>
                <a:spLocks/>
              </p:cNvSpPr>
              <p:nvPr/>
            </p:nvSpPr>
            <p:spPr bwMode="auto">
              <a:xfrm>
                <a:off x="366" y="659"/>
                <a:ext cx="42" cy="29"/>
              </a:xfrm>
              <a:custGeom>
                <a:avLst/>
                <a:gdLst>
                  <a:gd name="T0" fmla="*/ 0 w 86"/>
                  <a:gd name="T1" fmla="*/ 1 h 56"/>
                  <a:gd name="T2" fmla="*/ 0 w 86"/>
                  <a:gd name="T3" fmla="*/ 1 h 56"/>
                  <a:gd name="T4" fmla="*/ 0 w 86"/>
                  <a:gd name="T5" fmla="*/ 1 h 56"/>
                  <a:gd name="T6" fmla="*/ 0 w 86"/>
                  <a:gd name="T7" fmla="*/ 1 h 56"/>
                  <a:gd name="T8" fmla="*/ 0 w 86"/>
                  <a:gd name="T9" fmla="*/ 1 h 56"/>
                  <a:gd name="T10" fmla="*/ 0 w 86"/>
                  <a:gd name="T11" fmla="*/ 1 h 56"/>
                  <a:gd name="T12" fmla="*/ 0 w 86"/>
                  <a:gd name="T13" fmla="*/ 1 h 56"/>
                  <a:gd name="T14" fmla="*/ 0 w 86"/>
                  <a:gd name="T15" fmla="*/ 1 h 56"/>
                  <a:gd name="T16" fmla="*/ 0 w 86"/>
                  <a:gd name="T17" fmla="*/ 1 h 56"/>
                  <a:gd name="T18" fmla="*/ 0 w 86"/>
                  <a:gd name="T19" fmla="*/ 1 h 56"/>
                  <a:gd name="T20" fmla="*/ 0 w 86"/>
                  <a:gd name="T21" fmla="*/ 1 h 56"/>
                  <a:gd name="T22" fmla="*/ 0 w 86"/>
                  <a:gd name="T23" fmla="*/ 1 h 56"/>
                  <a:gd name="T24" fmla="*/ 0 w 86"/>
                  <a:gd name="T25" fmla="*/ 1 h 56"/>
                  <a:gd name="T26" fmla="*/ 0 w 86"/>
                  <a:gd name="T27" fmla="*/ 1 h 56"/>
                  <a:gd name="T28" fmla="*/ 0 w 86"/>
                  <a:gd name="T29" fmla="*/ 1 h 56"/>
                  <a:gd name="T30" fmla="*/ 0 w 86"/>
                  <a:gd name="T31" fmla="*/ 1 h 56"/>
                  <a:gd name="T32" fmla="*/ 0 w 86"/>
                  <a:gd name="T33" fmla="*/ 1 h 56"/>
                  <a:gd name="T34" fmla="*/ 0 w 86"/>
                  <a:gd name="T35" fmla="*/ 1 h 56"/>
                  <a:gd name="T36" fmla="*/ 0 w 86"/>
                  <a:gd name="T37" fmla="*/ 1 h 56"/>
                  <a:gd name="T38" fmla="*/ 0 w 86"/>
                  <a:gd name="T39" fmla="*/ 1 h 56"/>
                  <a:gd name="T40" fmla="*/ 0 w 86"/>
                  <a:gd name="T41" fmla="*/ 1 h 56"/>
                  <a:gd name="T42" fmla="*/ 0 w 86"/>
                  <a:gd name="T43" fmla="*/ 1 h 56"/>
                  <a:gd name="T44" fmla="*/ 0 w 86"/>
                  <a:gd name="T45" fmla="*/ 1 h 56"/>
                  <a:gd name="T46" fmla="*/ 0 w 86"/>
                  <a:gd name="T47" fmla="*/ 1 h 56"/>
                  <a:gd name="T48" fmla="*/ 0 w 86"/>
                  <a:gd name="T49" fmla="*/ 1 h 56"/>
                  <a:gd name="T50" fmla="*/ 0 w 86"/>
                  <a:gd name="T51" fmla="*/ 0 h 56"/>
                  <a:gd name="T52" fmla="*/ 0 w 86"/>
                  <a:gd name="T53" fmla="*/ 0 h 56"/>
                  <a:gd name="T54" fmla="*/ 0 w 86"/>
                  <a:gd name="T55" fmla="*/ 0 h 56"/>
                  <a:gd name="T56" fmla="*/ 0 w 86"/>
                  <a:gd name="T57" fmla="*/ 0 h 56"/>
                  <a:gd name="T58" fmla="*/ 0 w 86"/>
                  <a:gd name="T59" fmla="*/ 1 h 56"/>
                  <a:gd name="T60" fmla="*/ 0 w 86"/>
                  <a:gd name="T61" fmla="*/ 1 h 56"/>
                  <a:gd name="T62" fmla="*/ 0 w 86"/>
                  <a:gd name="T63" fmla="*/ 1 h 56"/>
                  <a:gd name="T64" fmla="*/ 0 w 86"/>
                  <a:gd name="T65" fmla="*/ 1 h 56"/>
                  <a:gd name="T66" fmla="*/ 1 w 86"/>
                  <a:gd name="T67" fmla="*/ 1 h 56"/>
                  <a:gd name="T68" fmla="*/ 1 w 86"/>
                  <a:gd name="T69" fmla="*/ 1 h 56"/>
                  <a:gd name="T70" fmla="*/ 1 w 86"/>
                  <a:gd name="T71" fmla="*/ 1 h 56"/>
                  <a:gd name="T72" fmla="*/ 1 w 86"/>
                  <a:gd name="T73" fmla="*/ 1 h 56"/>
                  <a:gd name="T74" fmla="*/ 1 w 86"/>
                  <a:gd name="T75" fmla="*/ 1 h 56"/>
                  <a:gd name="T76" fmla="*/ 1 w 86"/>
                  <a:gd name="T77" fmla="*/ 1 h 56"/>
                  <a:gd name="T78" fmla="*/ 1 w 86"/>
                  <a:gd name="T79" fmla="*/ 1 h 56"/>
                  <a:gd name="T80" fmla="*/ 1 w 86"/>
                  <a:gd name="T81" fmla="*/ 1 h 56"/>
                  <a:gd name="T82" fmla="*/ 0 w 86"/>
                  <a:gd name="T83" fmla="*/ 1 h 56"/>
                  <a:gd name="T84" fmla="*/ 0 w 86"/>
                  <a:gd name="T85" fmla="*/ 1 h 56"/>
                  <a:gd name="T86" fmla="*/ 0 w 86"/>
                  <a:gd name="T87" fmla="*/ 1 h 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6"/>
                  <a:gd name="T133" fmla="*/ 0 h 56"/>
                  <a:gd name="T134" fmla="*/ 86 w 86"/>
                  <a:gd name="T135" fmla="*/ 56 h 5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6" h="56">
                    <a:moveTo>
                      <a:pt x="49" y="56"/>
                    </a:moveTo>
                    <a:lnTo>
                      <a:pt x="48" y="56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5"/>
                    </a:lnTo>
                    <a:lnTo>
                      <a:pt x="38" y="51"/>
                    </a:lnTo>
                    <a:lnTo>
                      <a:pt x="34" y="46"/>
                    </a:lnTo>
                    <a:lnTo>
                      <a:pt x="28" y="41"/>
                    </a:lnTo>
                    <a:lnTo>
                      <a:pt x="23" y="37"/>
                    </a:lnTo>
                    <a:lnTo>
                      <a:pt x="18" y="32"/>
                    </a:lnTo>
                    <a:lnTo>
                      <a:pt x="12" y="29"/>
                    </a:lnTo>
                    <a:lnTo>
                      <a:pt x="7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10" y="14"/>
                    </a:lnTo>
                    <a:lnTo>
                      <a:pt x="14" y="11"/>
                    </a:lnTo>
                    <a:lnTo>
                      <a:pt x="20" y="9"/>
                    </a:lnTo>
                    <a:lnTo>
                      <a:pt x="25" y="7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6" y="5"/>
                    </a:lnTo>
                    <a:lnTo>
                      <a:pt x="56" y="11"/>
                    </a:lnTo>
                    <a:lnTo>
                      <a:pt x="64" y="20"/>
                    </a:lnTo>
                    <a:lnTo>
                      <a:pt x="68" y="23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74" y="44"/>
                    </a:lnTo>
                    <a:lnTo>
                      <a:pt x="68" y="46"/>
                    </a:lnTo>
                    <a:lnTo>
                      <a:pt x="61" y="49"/>
                    </a:lnTo>
                    <a:lnTo>
                      <a:pt x="54" y="53"/>
                    </a:ln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8" name="Freeform 430"/>
              <p:cNvSpPr>
                <a:spLocks/>
              </p:cNvSpPr>
              <p:nvPr/>
            </p:nvSpPr>
            <p:spPr bwMode="auto">
              <a:xfrm>
                <a:off x="340" y="672"/>
                <a:ext cx="54" cy="38"/>
              </a:xfrm>
              <a:custGeom>
                <a:avLst/>
                <a:gdLst>
                  <a:gd name="T0" fmla="*/ 2 w 108"/>
                  <a:gd name="T1" fmla="*/ 1 h 76"/>
                  <a:gd name="T2" fmla="*/ 2 w 108"/>
                  <a:gd name="T3" fmla="*/ 1 h 76"/>
                  <a:gd name="T4" fmla="*/ 2 w 108"/>
                  <a:gd name="T5" fmla="*/ 1 h 76"/>
                  <a:gd name="T6" fmla="*/ 2 w 108"/>
                  <a:gd name="T7" fmla="*/ 1 h 76"/>
                  <a:gd name="T8" fmla="*/ 1 w 108"/>
                  <a:gd name="T9" fmla="*/ 1 h 76"/>
                  <a:gd name="T10" fmla="*/ 1 w 108"/>
                  <a:gd name="T11" fmla="*/ 1 h 76"/>
                  <a:gd name="T12" fmla="*/ 1 w 108"/>
                  <a:gd name="T13" fmla="*/ 1 h 76"/>
                  <a:gd name="T14" fmla="*/ 1 w 108"/>
                  <a:gd name="T15" fmla="*/ 1 h 76"/>
                  <a:gd name="T16" fmla="*/ 1 w 108"/>
                  <a:gd name="T17" fmla="*/ 1 h 76"/>
                  <a:gd name="T18" fmla="*/ 1 w 108"/>
                  <a:gd name="T19" fmla="*/ 1 h 76"/>
                  <a:gd name="T20" fmla="*/ 1 w 108"/>
                  <a:gd name="T21" fmla="*/ 1 h 76"/>
                  <a:gd name="T22" fmla="*/ 1 w 108"/>
                  <a:gd name="T23" fmla="*/ 1 h 76"/>
                  <a:gd name="T24" fmla="*/ 1 w 108"/>
                  <a:gd name="T25" fmla="*/ 1 h 76"/>
                  <a:gd name="T26" fmla="*/ 1 w 108"/>
                  <a:gd name="T27" fmla="*/ 1 h 76"/>
                  <a:gd name="T28" fmla="*/ 0 w 108"/>
                  <a:gd name="T29" fmla="*/ 1 h 76"/>
                  <a:gd name="T30" fmla="*/ 0 w 108"/>
                  <a:gd name="T31" fmla="*/ 1 h 76"/>
                  <a:gd name="T32" fmla="*/ 0 w 108"/>
                  <a:gd name="T33" fmla="*/ 1 h 76"/>
                  <a:gd name="T34" fmla="*/ 1 w 108"/>
                  <a:gd name="T35" fmla="*/ 1 h 76"/>
                  <a:gd name="T36" fmla="*/ 1 w 108"/>
                  <a:gd name="T37" fmla="*/ 1 h 76"/>
                  <a:gd name="T38" fmla="*/ 1 w 108"/>
                  <a:gd name="T39" fmla="*/ 1 h 76"/>
                  <a:gd name="T40" fmla="*/ 1 w 108"/>
                  <a:gd name="T41" fmla="*/ 1 h 76"/>
                  <a:gd name="T42" fmla="*/ 1 w 108"/>
                  <a:gd name="T43" fmla="*/ 1 h 76"/>
                  <a:gd name="T44" fmla="*/ 1 w 108"/>
                  <a:gd name="T45" fmla="*/ 1 h 76"/>
                  <a:gd name="T46" fmla="*/ 1 w 108"/>
                  <a:gd name="T47" fmla="*/ 1 h 76"/>
                  <a:gd name="T48" fmla="*/ 1 w 108"/>
                  <a:gd name="T49" fmla="*/ 0 h 76"/>
                  <a:gd name="T50" fmla="*/ 1 w 108"/>
                  <a:gd name="T51" fmla="*/ 0 h 76"/>
                  <a:gd name="T52" fmla="*/ 1 w 108"/>
                  <a:gd name="T53" fmla="*/ 0 h 76"/>
                  <a:gd name="T54" fmla="*/ 1 w 108"/>
                  <a:gd name="T55" fmla="*/ 1 h 76"/>
                  <a:gd name="T56" fmla="*/ 1 w 108"/>
                  <a:gd name="T57" fmla="*/ 1 h 76"/>
                  <a:gd name="T58" fmla="*/ 1 w 108"/>
                  <a:gd name="T59" fmla="*/ 1 h 76"/>
                  <a:gd name="T60" fmla="*/ 1 w 108"/>
                  <a:gd name="T61" fmla="*/ 1 h 76"/>
                  <a:gd name="T62" fmla="*/ 1 w 108"/>
                  <a:gd name="T63" fmla="*/ 1 h 76"/>
                  <a:gd name="T64" fmla="*/ 2 w 108"/>
                  <a:gd name="T65" fmla="*/ 1 h 76"/>
                  <a:gd name="T66" fmla="*/ 2 w 108"/>
                  <a:gd name="T67" fmla="*/ 1 h 76"/>
                  <a:gd name="T68" fmla="*/ 2 w 108"/>
                  <a:gd name="T69" fmla="*/ 1 h 76"/>
                  <a:gd name="T70" fmla="*/ 2 w 108"/>
                  <a:gd name="T71" fmla="*/ 1 h 76"/>
                  <a:gd name="T72" fmla="*/ 2 w 108"/>
                  <a:gd name="T73" fmla="*/ 1 h 76"/>
                  <a:gd name="T74" fmla="*/ 2 w 108"/>
                  <a:gd name="T75" fmla="*/ 1 h 76"/>
                  <a:gd name="T76" fmla="*/ 2 w 108"/>
                  <a:gd name="T77" fmla="*/ 1 h 76"/>
                  <a:gd name="T78" fmla="*/ 2 w 108"/>
                  <a:gd name="T79" fmla="*/ 1 h 76"/>
                  <a:gd name="T80" fmla="*/ 2 w 108"/>
                  <a:gd name="T81" fmla="*/ 1 h 76"/>
                  <a:gd name="T82" fmla="*/ 2 w 108"/>
                  <a:gd name="T83" fmla="*/ 1 h 76"/>
                  <a:gd name="T84" fmla="*/ 2 w 108"/>
                  <a:gd name="T85" fmla="*/ 1 h 76"/>
                  <a:gd name="T86" fmla="*/ 2 w 108"/>
                  <a:gd name="T87" fmla="*/ 1 h 76"/>
                  <a:gd name="T88" fmla="*/ 2 w 108"/>
                  <a:gd name="T89" fmla="*/ 1 h 76"/>
                  <a:gd name="T90" fmla="*/ 2 w 108"/>
                  <a:gd name="T91" fmla="*/ 1 h 76"/>
                  <a:gd name="T92" fmla="*/ 2 w 108"/>
                  <a:gd name="T93" fmla="*/ 1 h 76"/>
                  <a:gd name="T94" fmla="*/ 2 w 108"/>
                  <a:gd name="T95" fmla="*/ 1 h 76"/>
                  <a:gd name="T96" fmla="*/ 2 w 108"/>
                  <a:gd name="T97" fmla="*/ 1 h 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8"/>
                  <a:gd name="T148" fmla="*/ 0 h 76"/>
                  <a:gd name="T149" fmla="*/ 108 w 108"/>
                  <a:gd name="T150" fmla="*/ 76 h 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8" h="76">
                    <a:moveTo>
                      <a:pt x="70" y="76"/>
                    </a:moveTo>
                    <a:lnTo>
                      <a:pt x="70" y="76"/>
                    </a:lnTo>
                    <a:lnTo>
                      <a:pt x="69" y="76"/>
                    </a:lnTo>
                    <a:lnTo>
                      <a:pt x="66" y="75"/>
                    </a:lnTo>
                    <a:lnTo>
                      <a:pt x="64" y="74"/>
                    </a:lnTo>
                    <a:lnTo>
                      <a:pt x="57" y="67"/>
                    </a:lnTo>
                    <a:lnTo>
                      <a:pt x="49" y="60"/>
                    </a:lnTo>
                    <a:lnTo>
                      <a:pt x="41" y="53"/>
                    </a:lnTo>
                    <a:lnTo>
                      <a:pt x="33" y="46"/>
                    </a:lnTo>
                    <a:lnTo>
                      <a:pt x="26" y="40"/>
                    </a:lnTo>
                    <a:lnTo>
                      <a:pt x="18" y="34"/>
                    </a:lnTo>
                    <a:lnTo>
                      <a:pt x="10" y="27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8" y="8"/>
                    </a:lnTo>
                    <a:lnTo>
                      <a:pt x="23" y="7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4" y="5"/>
                    </a:lnTo>
                    <a:lnTo>
                      <a:pt x="51" y="11"/>
                    </a:lnTo>
                    <a:lnTo>
                      <a:pt x="62" y="19"/>
                    </a:lnTo>
                    <a:lnTo>
                      <a:pt x="73" y="29"/>
                    </a:lnTo>
                    <a:lnTo>
                      <a:pt x="85" y="38"/>
                    </a:lnTo>
                    <a:lnTo>
                      <a:pt x="95" y="46"/>
                    </a:lnTo>
                    <a:lnTo>
                      <a:pt x="103" y="53"/>
                    </a:lnTo>
                    <a:lnTo>
                      <a:pt x="107" y="55"/>
                    </a:lnTo>
                    <a:lnTo>
                      <a:pt x="108" y="57"/>
                    </a:lnTo>
                    <a:lnTo>
                      <a:pt x="108" y="58"/>
                    </a:lnTo>
                    <a:lnTo>
                      <a:pt x="103" y="60"/>
                    </a:lnTo>
                    <a:lnTo>
                      <a:pt x="99" y="62"/>
                    </a:lnTo>
                    <a:lnTo>
                      <a:pt x="94" y="65"/>
                    </a:lnTo>
                    <a:lnTo>
                      <a:pt x="89" y="67"/>
                    </a:lnTo>
                    <a:lnTo>
                      <a:pt x="85" y="69"/>
                    </a:lnTo>
                    <a:lnTo>
                      <a:pt x="79" y="72"/>
                    </a:lnTo>
                    <a:lnTo>
                      <a:pt x="74" y="74"/>
                    </a:lnTo>
                    <a:lnTo>
                      <a:pt x="7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09" name="Freeform 431"/>
              <p:cNvSpPr>
                <a:spLocks/>
              </p:cNvSpPr>
              <p:nvPr/>
            </p:nvSpPr>
            <p:spPr bwMode="auto">
              <a:xfrm>
                <a:off x="361" y="722"/>
                <a:ext cx="35" cy="22"/>
              </a:xfrm>
              <a:custGeom>
                <a:avLst/>
                <a:gdLst>
                  <a:gd name="T0" fmla="*/ 1 w 69"/>
                  <a:gd name="T1" fmla="*/ 1 h 44"/>
                  <a:gd name="T2" fmla="*/ 1 w 69"/>
                  <a:gd name="T3" fmla="*/ 1 h 44"/>
                  <a:gd name="T4" fmla="*/ 1 w 69"/>
                  <a:gd name="T5" fmla="*/ 1 h 44"/>
                  <a:gd name="T6" fmla="*/ 1 w 69"/>
                  <a:gd name="T7" fmla="*/ 1 h 44"/>
                  <a:gd name="T8" fmla="*/ 1 w 69"/>
                  <a:gd name="T9" fmla="*/ 1 h 44"/>
                  <a:gd name="T10" fmla="*/ 1 w 69"/>
                  <a:gd name="T11" fmla="*/ 1 h 44"/>
                  <a:gd name="T12" fmla="*/ 1 w 69"/>
                  <a:gd name="T13" fmla="*/ 1 h 44"/>
                  <a:gd name="T14" fmla="*/ 1 w 69"/>
                  <a:gd name="T15" fmla="*/ 1 h 44"/>
                  <a:gd name="T16" fmla="*/ 0 w 69"/>
                  <a:gd name="T17" fmla="*/ 1 h 44"/>
                  <a:gd name="T18" fmla="*/ 1 w 69"/>
                  <a:gd name="T19" fmla="*/ 1 h 44"/>
                  <a:gd name="T20" fmla="*/ 1 w 69"/>
                  <a:gd name="T21" fmla="*/ 1 h 44"/>
                  <a:gd name="T22" fmla="*/ 1 w 69"/>
                  <a:gd name="T23" fmla="*/ 1 h 44"/>
                  <a:gd name="T24" fmla="*/ 1 w 69"/>
                  <a:gd name="T25" fmla="*/ 1 h 44"/>
                  <a:gd name="T26" fmla="*/ 1 w 69"/>
                  <a:gd name="T27" fmla="*/ 1 h 44"/>
                  <a:gd name="T28" fmla="*/ 1 w 69"/>
                  <a:gd name="T29" fmla="*/ 1 h 44"/>
                  <a:gd name="T30" fmla="*/ 1 w 69"/>
                  <a:gd name="T31" fmla="*/ 1 h 44"/>
                  <a:gd name="T32" fmla="*/ 1 w 69"/>
                  <a:gd name="T33" fmla="*/ 1 h 44"/>
                  <a:gd name="T34" fmla="*/ 1 w 69"/>
                  <a:gd name="T35" fmla="*/ 0 h 44"/>
                  <a:gd name="T36" fmla="*/ 1 w 69"/>
                  <a:gd name="T37" fmla="*/ 0 h 44"/>
                  <a:gd name="T38" fmla="*/ 1 w 69"/>
                  <a:gd name="T39" fmla="*/ 0 h 44"/>
                  <a:gd name="T40" fmla="*/ 1 w 69"/>
                  <a:gd name="T41" fmla="*/ 0 h 44"/>
                  <a:gd name="T42" fmla="*/ 1 w 69"/>
                  <a:gd name="T43" fmla="*/ 1 h 44"/>
                  <a:gd name="T44" fmla="*/ 1 w 69"/>
                  <a:gd name="T45" fmla="*/ 1 h 44"/>
                  <a:gd name="T46" fmla="*/ 1 w 69"/>
                  <a:gd name="T47" fmla="*/ 1 h 44"/>
                  <a:gd name="T48" fmla="*/ 1 w 69"/>
                  <a:gd name="T49" fmla="*/ 1 h 44"/>
                  <a:gd name="T50" fmla="*/ 1 w 69"/>
                  <a:gd name="T51" fmla="*/ 1 h 44"/>
                  <a:gd name="T52" fmla="*/ 1 w 69"/>
                  <a:gd name="T53" fmla="*/ 1 h 44"/>
                  <a:gd name="T54" fmla="*/ 2 w 69"/>
                  <a:gd name="T55" fmla="*/ 1 h 44"/>
                  <a:gd name="T56" fmla="*/ 2 w 69"/>
                  <a:gd name="T57" fmla="*/ 1 h 44"/>
                  <a:gd name="T58" fmla="*/ 1 w 69"/>
                  <a:gd name="T59" fmla="*/ 1 h 44"/>
                  <a:gd name="T60" fmla="*/ 1 w 69"/>
                  <a:gd name="T61" fmla="*/ 1 h 44"/>
                  <a:gd name="T62" fmla="*/ 1 w 69"/>
                  <a:gd name="T63" fmla="*/ 1 h 44"/>
                  <a:gd name="T64" fmla="*/ 1 w 69"/>
                  <a:gd name="T65" fmla="*/ 1 h 44"/>
                  <a:gd name="T66" fmla="*/ 1 w 69"/>
                  <a:gd name="T67" fmla="*/ 1 h 44"/>
                  <a:gd name="T68" fmla="*/ 1 w 69"/>
                  <a:gd name="T69" fmla="*/ 1 h 44"/>
                  <a:gd name="T70" fmla="*/ 1 w 69"/>
                  <a:gd name="T71" fmla="*/ 1 h 44"/>
                  <a:gd name="T72" fmla="*/ 1 w 69"/>
                  <a:gd name="T73" fmla="*/ 1 h 44"/>
                  <a:gd name="T74" fmla="*/ 1 w 69"/>
                  <a:gd name="T75" fmla="*/ 1 h 44"/>
                  <a:gd name="T76" fmla="*/ 1 w 69"/>
                  <a:gd name="T77" fmla="*/ 1 h 44"/>
                  <a:gd name="T78" fmla="*/ 1 w 69"/>
                  <a:gd name="T79" fmla="*/ 1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44"/>
                  <a:gd name="T122" fmla="*/ 69 w 69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44">
                    <a:moveTo>
                      <a:pt x="27" y="44"/>
                    </a:moveTo>
                    <a:lnTo>
                      <a:pt x="23" y="41"/>
                    </a:lnTo>
                    <a:lnTo>
                      <a:pt x="20" y="37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5" y="18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9" y="11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8" y="7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9" y="26"/>
                    </a:lnTo>
                    <a:lnTo>
                      <a:pt x="65" y="28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50" y="35"/>
                    </a:lnTo>
                    <a:lnTo>
                      <a:pt x="45" y="37"/>
                    </a:lnTo>
                    <a:lnTo>
                      <a:pt x="40" y="40"/>
                    </a:lnTo>
                    <a:lnTo>
                      <a:pt x="35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0" name="Freeform 432"/>
              <p:cNvSpPr>
                <a:spLocks/>
              </p:cNvSpPr>
              <p:nvPr/>
            </p:nvSpPr>
            <p:spPr bwMode="auto">
              <a:xfrm>
                <a:off x="378" y="738"/>
                <a:ext cx="35" cy="22"/>
              </a:xfrm>
              <a:custGeom>
                <a:avLst/>
                <a:gdLst>
                  <a:gd name="T0" fmla="*/ 0 w 69"/>
                  <a:gd name="T1" fmla="*/ 1 h 43"/>
                  <a:gd name="T2" fmla="*/ 0 w 69"/>
                  <a:gd name="T3" fmla="*/ 1 h 43"/>
                  <a:gd name="T4" fmla="*/ 0 w 69"/>
                  <a:gd name="T5" fmla="*/ 1 h 43"/>
                  <a:gd name="T6" fmla="*/ 0 w 69"/>
                  <a:gd name="T7" fmla="*/ 1 h 43"/>
                  <a:gd name="T8" fmla="*/ 0 w 69"/>
                  <a:gd name="T9" fmla="*/ 1 h 43"/>
                  <a:gd name="T10" fmla="*/ 1 w 69"/>
                  <a:gd name="T11" fmla="*/ 1 h 43"/>
                  <a:gd name="T12" fmla="*/ 1 w 69"/>
                  <a:gd name="T13" fmla="*/ 1 h 43"/>
                  <a:gd name="T14" fmla="*/ 1 w 69"/>
                  <a:gd name="T15" fmla="*/ 1 h 43"/>
                  <a:gd name="T16" fmla="*/ 1 w 69"/>
                  <a:gd name="T17" fmla="*/ 1 h 43"/>
                  <a:gd name="T18" fmla="*/ 1 w 69"/>
                  <a:gd name="T19" fmla="*/ 1 h 43"/>
                  <a:gd name="T20" fmla="*/ 1 w 69"/>
                  <a:gd name="T21" fmla="*/ 1 h 43"/>
                  <a:gd name="T22" fmla="*/ 1 w 69"/>
                  <a:gd name="T23" fmla="*/ 1 h 43"/>
                  <a:gd name="T24" fmla="*/ 1 w 69"/>
                  <a:gd name="T25" fmla="*/ 1 h 43"/>
                  <a:gd name="T26" fmla="*/ 1 w 69"/>
                  <a:gd name="T27" fmla="*/ 0 h 43"/>
                  <a:gd name="T28" fmla="*/ 1 w 69"/>
                  <a:gd name="T29" fmla="*/ 0 h 43"/>
                  <a:gd name="T30" fmla="*/ 1 w 69"/>
                  <a:gd name="T31" fmla="*/ 0 h 43"/>
                  <a:gd name="T32" fmla="*/ 1 w 69"/>
                  <a:gd name="T33" fmla="*/ 0 h 43"/>
                  <a:gd name="T34" fmla="*/ 1 w 69"/>
                  <a:gd name="T35" fmla="*/ 1 h 43"/>
                  <a:gd name="T36" fmla="*/ 1 w 69"/>
                  <a:gd name="T37" fmla="*/ 1 h 43"/>
                  <a:gd name="T38" fmla="*/ 1 w 69"/>
                  <a:gd name="T39" fmla="*/ 1 h 43"/>
                  <a:gd name="T40" fmla="*/ 2 w 69"/>
                  <a:gd name="T41" fmla="*/ 1 h 43"/>
                  <a:gd name="T42" fmla="*/ 1 w 69"/>
                  <a:gd name="T43" fmla="*/ 1 h 43"/>
                  <a:gd name="T44" fmla="*/ 1 w 69"/>
                  <a:gd name="T45" fmla="*/ 1 h 43"/>
                  <a:gd name="T46" fmla="*/ 1 w 69"/>
                  <a:gd name="T47" fmla="*/ 1 h 43"/>
                  <a:gd name="T48" fmla="*/ 1 w 69"/>
                  <a:gd name="T49" fmla="*/ 1 h 43"/>
                  <a:gd name="T50" fmla="*/ 1 w 69"/>
                  <a:gd name="T51" fmla="*/ 1 h 43"/>
                  <a:gd name="T52" fmla="*/ 1 w 69"/>
                  <a:gd name="T53" fmla="*/ 1 h 43"/>
                  <a:gd name="T54" fmla="*/ 1 w 69"/>
                  <a:gd name="T55" fmla="*/ 1 h 43"/>
                  <a:gd name="T56" fmla="*/ 1 w 69"/>
                  <a:gd name="T57" fmla="*/ 1 h 43"/>
                  <a:gd name="T58" fmla="*/ 1 w 69"/>
                  <a:gd name="T59" fmla="*/ 1 h 43"/>
                  <a:gd name="T60" fmla="*/ 1 w 69"/>
                  <a:gd name="T61" fmla="*/ 1 h 43"/>
                  <a:gd name="T62" fmla="*/ 1 w 69"/>
                  <a:gd name="T63" fmla="*/ 1 h 43"/>
                  <a:gd name="T64" fmla="*/ 1 w 69"/>
                  <a:gd name="T65" fmla="*/ 1 h 43"/>
                  <a:gd name="T66" fmla="*/ 1 w 69"/>
                  <a:gd name="T67" fmla="*/ 1 h 43"/>
                  <a:gd name="T68" fmla="*/ 1 w 69"/>
                  <a:gd name="T69" fmla="*/ 1 h 43"/>
                  <a:gd name="T70" fmla="*/ 1 w 69"/>
                  <a:gd name="T71" fmla="*/ 1 h 43"/>
                  <a:gd name="T72" fmla="*/ 1 w 69"/>
                  <a:gd name="T73" fmla="*/ 1 h 43"/>
                  <a:gd name="T74" fmla="*/ 1 w 69"/>
                  <a:gd name="T75" fmla="*/ 1 h 43"/>
                  <a:gd name="T76" fmla="*/ 1 w 69"/>
                  <a:gd name="T77" fmla="*/ 1 h 43"/>
                  <a:gd name="T78" fmla="*/ 1 w 69"/>
                  <a:gd name="T79" fmla="*/ 1 h 43"/>
                  <a:gd name="T80" fmla="*/ 0 w 69"/>
                  <a:gd name="T81" fmla="*/ 1 h 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43"/>
                  <a:gd name="T125" fmla="*/ 69 w 69"/>
                  <a:gd name="T126" fmla="*/ 43 h 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43">
                    <a:moveTo>
                      <a:pt x="0" y="19"/>
                    </a:moveTo>
                    <a:lnTo>
                      <a:pt x="0" y="19"/>
                    </a:lnTo>
                    <a:lnTo>
                      <a:pt x="4" y="17"/>
                    </a:lnTo>
                    <a:lnTo>
                      <a:pt x="10" y="15"/>
                    </a:lnTo>
                    <a:lnTo>
                      <a:pt x="15" y="12"/>
                    </a:lnTo>
                    <a:lnTo>
                      <a:pt x="19" y="10"/>
                    </a:lnTo>
                    <a:lnTo>
                      <a:pt x="24" y="8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8" y="7"/>
                    </a:lnTo>
                    <a:lnTo>
                      <a:pt x="55" y="12"/>
                    </a:lnTo>
                    <a:lnTo>
                      <a:pt x="62" y="18"/>
                    </a:lnTo>
                    <a:lnTo>
                      <a:pt x="69" y="24"/>
                    </a:lnTo>
                    <a:lnTo>
                      <a:pt x="64" y="26"/>
                    </a:lnTo>
                    <a:lnTo>
                      <a:pt x="58" y="28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5" y="35"/>
                    </a:lnTo>
                    <a:lnTo>
                      <a:pt x="40" y="38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2"/>
                    </a:lnTo>
                    <a:lnTo>
                      <a:pt x="24" y="40"/>
                    </a:lnTo>
                    <a:lnTo>
                      <a:pt x="20" y="37"/>
                    </a:lnTo>
                    <a:lnTo>
                      <a:pt x="17" y="33"/>
                    </a:lnTo>
                    <a:lnTo>
                      <a:pt x="13" y="31"/>
                    </a:lnTo>
                    <a:lnTo>
                      <a:pt x="10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1" name="Freeform 433"/>
              <p:cNvSpPr>
                <a:spLocks/>
              </p:cNvSpPr>
              <p:nvPr/>
            </p:nvSpPr>
            <p:spPr bwMode="auto">
              <a:xfrm>
                <a:off x="465" y="631"/>
                <a:ext cx="40" cy="27"/>
              </a:xfrm>
              <a:custGeom>
                <a:avLst/>
                <a:gdLst>
                  <a:gd name="T0" fmla="*/ 0 w 81"/>
                  <a:gd name="T1" fmla="*/ 0 h 56"/>
                  <a:gd name="T2" fmla="*/ 0 w 81"/>
                  <a:gd name="T3" fmla="*/ 0 h 56"/>
                  <a:gd name="T4" fmla="*/ 0 w 81"/>
                  <a:gd name="T5" fmla="*/ 0 h 56"/>
                  <a:gd name="T6" fmla="*/ 0 w 81"/>
                  <a:gd name="T7" fmla="*/ 0 h 56"/>
                  <a:gd name="T8" fmla="*/ 0 w 81"/>
                  <a:gd name="T9" fmla="*/ 0 h 56"/>
                  <a:gd name="T10" fmla="*/ 0 w 81"/>
                  <a:gd name="T11" fmla="*/ 0 h 56"/>
                  <a:gd name="T12" fmla="*/ 0 w 81"/>
                  <a:gd name="T13" fmla="*/ 0 h 56"/>
                  <a:gd name="T14" fmla="*/ 0 w 81"/>
                  <a:gd name="T15" fmla="*/ 0 h 56"/>
                  <a:gd name="T16" fmla="*/ 0 w 81"/>
                  <a:gd name="T17" fmla="*/ 0 h 56"/>
                  <a:gd name="T18" fmla="*/ 0 w 81"/>
                  <a:gd name="T19" fmla="*/ 0 h 56"/>
                  <a:gd name="T20" fmla="*/ 0 w 81"/>
                  <a:gd name="T21" fmla="*/ 0 h 56"/>
                  <a:gd name="T22" fmla="*/ 0 w 81"/>
                  <a:gd name="T23" fmla="*/ 0 h 56"/>
                  <a:gd name="T24" fmla="*/ 0 w 81"/>
                  <a:gd name="T25" fmla="*/ 0 h 56"/>
                  <a:gd name="T26" fmla="*/ 0 w 81"/>
                  <a:gd name="T27" fmla="*/ 0 h 56"/>
                  <a:gd name="T28" fmla="*/ 0 w 81"/>
                  <a:gd name="T29" fmla="*/ 0 h 56"/>
                  <a:gd name="T30" fmla="*/ 0 w 81"/>
                  <a:gd name="T31" fmla="*/ 0 h 56"/>
                  <a:gd name="T32" fmla="*/ 0 w 81"/>
                  <a:gd name="T33" fmla="*/ 0 h 56"/>
                  <a:gd name="T34" fmla="*/ 0 w 81"/>
                  <a:gd name="T35" fmla="*/ 0 h 56"/>
                  <a:gd name="T36" fmla="*/ 0 w 81"/>
                  <a:gd name="T37" fmla="*/ 0 h 56"/>
                  <a:gd name="T38" fmla="*/ 0 w 81"/>
                  <a:gd name="T39" fmla="*/ 0 h 56"/>
                  <a:gd name="T40" fmla="*/ 0 w 81"/>
                  <a:gd name="T41" fmla="*/ 0 h 56"/>
                  <a:gd name="T42" fmla="*/ 0 w 81"/>
                  <a:gd name="T43" fmla="*/ 0 h 56"/>
                  <a:gd name="T44" fmla="*/ 0 w 81"/>
                  <a:gd name="T45" fmla="*/ 0 h 56"/>
                  <a:gd name="T46" fmla="*/ 0 w 81"/>
                  <a:gd name="T47" fmla="*/ 0 h 56"/>
                  <a:gd name="T48" fmla="*/ 0 w 81"/>
                  <a:gd name="T49" fmla="*/ 0 h 56"/>
                  <a:gd name="T50" fmla="*/ 1 w 81"/>
                  <a:gd name="T51" fmla="*/ 0 h 56"/>
                  <a:gd name="T52" fmla="*/ 1 w 81"/>
                  <a:gd name="T53" fmla="*/ 0 h 56"/>
                  <a:gd name="T54" fmla="*/ 1 w 81"/>
                  <a:gd name="T55" fmla="*/ 0 h 56"/>
                  <a:gd name="T56" fmla="*/ 1 w 81"/>
                  <a:gd name="T57" fmla="*/ 0 h 56"/>
                  <a:gd name="T58" fmla="*/ 1 w 81"/>
                  <a:gd name="T59" fmla="*/ 0 h 56"/>
                  <a:gd name="T60" fmla="*/ 1 w 81"/>
                  <a:gd name="T61" fmla="*/ 0 h 56"/>
                  <a:gd name="T62" fmla="*/ 1 w 81"/>
                  <a:gd name="T63" fmla="*/ 0 h 56"/>
                  <a:gd name="T64" fmla="*/ 1 w 81"/>
                  <a:gd name="T65" fmla="*/ 0 h 56"/>
                  <a:gd name="T66" fmla="*/ 1 w 81"/>
                  <a:gd name="T67" fmla="*/ 0 h 56"/>
                  <a:gd name="T68" fmla="*/ 1 w 81"/>
                  <a:gd name="T69" fmla="*/ 0 h 56"/>
                  <a:gd name="T70" fmla="*/ 1 w 81"/>
                  <a:gd name="T71" fmla="*/ 0 h 56"/>
                  <a:gd name="T72" fmla="*/ 1 w 81"/>
                  <a:gd name="T73" fmla="*/ 0 h 56"/>
                  <a:gd name="T74" fmla="*/ 1 w 81"/>
                  <a:gd name="T75" fmla="*/ 0 h 56"/>
                  <a:gd name="T76" fmla="*/ 1 w 81"/>
                  <a:gd name="T77" fmla="*/ 0 h 56"/>
                  <a:gd name="T78" fmla="*/ 1 w 81"/>
                  <a:gd name="T79" fmla="*/ 0 h 56"/>
                  <a:gd name="T80" fmla="*/ 0 w 81"/>
                  <a:gd name="T81" fmla="*/ 0 h 56"/>
                  <a:gd name="T82" fmla="*/ 0 w 81"/>
                  <a:gd name="T83" fmla="*/ 0 h 56"/>
                  <a:gd name="T84" fmla="*/ 0 w 81"/>
                  <a:gd name="T85" fmla="*/ 0 h 56"/>
                  <a:gd name="T86" fmla="*/ 0 w 81"/>
                  <a:gd name="T87" fmla="*/ 0 h 56"/>
                  <a:gd name="T88" fmla="*/ 0 w 81"/>
                  <a:gd name="T89" fmla="*/ 0 h 56"/>
                  <a:gd name="T90" fmla="*/ 0 w 81"/>
                  <a:gd name="T91" fmla="*/ 0 h 56"/>
                  <a:gd name="T92" fmla="*/ 0 w 81"/>
                  <a:gd name="T93" fmla="*/ 0 h 56"/>
                  <a:gd name="T94" fmla="*/ 0 w 81"/>
                  <a:gd name="T95" fmla="*/ 0 h 56"/>
                  <a:gd name="T96" fmla="*/ 0 w 81"/>
                  <a:gd name="T97" fmla="*/ 0 h 56"/>
                  <a:gd name="T98" fmla="*/ 0 w 81"/>
                  <a:gd name="T99" fmla="*/ 0 h 56"/>
                  <a:gd name="T100" fmla="*/ 0 w 81"/>
                  <a:gd name="T101" fmla="*/ 0 h 56"/>
                  <a:gd name="T102" fmla="*/ 0 w 81"/>
                  <a:gd name="T103" fmla="*/ 0 h 56"/>
                  <a:gd name="T104" fmla="*/ 0 w 81"/>
                  <a:gd name="T105" fmla="*/ 0 h 56"/>
                  <a:gd name="T106" fmla="*/ 0 w 81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56"/>
                  <a:gd name="T164" fmla="*/ 81 w 81"/>
                  <a:gd name="T165" fmla="*/ 56 h 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56">
                    <a:moveTo>
                      <a:pt x="4" y="21"/>
                    </a:moveTo>
                    <a:lnTo>
                      <a:pt x="3" y="22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11" y="37"/>
                    </a:lnTo>
                    <a:lnTo>
                      <a:pt x="18" y="42"/>
                    </a:lnTo>
                    <a:lnTo>
                      <a:pt x="25" y="48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43" y="52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8" y="44"/>
                    </a:lnTo>
                    <a:lnTo>
                      <a:pt x="63" y="42"/>
                    </a:lnTo>
                    <a:lnTo>
                      <a:pt x="67" y="40"/>
                    </a:lnTo>
                    <a:lnTo>
                      <a:pt x="73" y="37"/>
                    </a:lnTo>
                    <a:lnTo>
                      <a:pt x="78" y="35"/>
                    </a:lnTo>
                    <a:lnTo>
                      <a:pt x="79" y="34"/>
                    </a:lnTo>
                    <a:lnTo>
                      <a:pt x="80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0" y="28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72" y="21"/>
                    </a:lnTo>
                    <a:lnTo>
                      <a:pt x="65" y="15"/>
                    </a:lnTo>
                    <a:lnTo>
                      <a:pt x="58" y="8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28" y="10"/>
                    </a:lnTo>
                    <a:lnTo>
                      <a:pt x="23" y="12"/>
                    </a:lnTo>
                    <a:lnTo>
                      <a:pt x="19" y="14"/>
                    </a:lnTo>
                    <a:lnTo>
                      <a:pt x="14" y="16"/>
                    </a:lnTo>
                    <a:lnTo>
                      <a:pt x="8" y="19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2" name="Freeform 434"/>
              <p:cNvSpPr>
                <a:spLocks/>
              </p:cNvSpPr>
              <p:nvPr/>
            </p:nvSpPr>
            <p:spPr bwMode="auto">
              <a:xfrm>
                <a:off x="468" y="634"/>
                <a:ext cx="34" cy="21"/>
              </a:xfrm>
              <a:custGeom>
                <a:avLst/>
                <a:gdLst>
                  <a:gd name="T0" fmla="*/ 1 w 68"/>
                  <a:gd name="T1" fmla="*/ 0 h 44"/>
                  <a:gd name="T2" fmla="*/ 1 w 68"/>
                  <a:gd name="T3" fmla="*/ 0 h 44"/>
                  <a:gd name="T4" fmla="*/ 1 w 68"/>
                  <a:gd name="T5" fmla="*/ 0 h 44"/>
                  <a:gd name="T6" fmla="*/ 1 w 68"/>
                  <a:gd name="T7" fmla="*/ 0 h 44"/>
                  <a:gd name="T8" fmla="*/ 1 w 68"/>
                  <a:gd name="T9" fmla="*/ 0 h 44"/>
                  <a:gd name="T10" fmla="*/ 1 w 68"/>
                  <a:gd name="T11" fmla="*/ 0 h 44"/>
                  <a:gd name="T12" fmla="*/ 1 w 68"/>
                  <a:gd name="T13" fmla="*/ 0 h 44"/>
                  <a:gd name="T14" fmla="*/ 1 w 68"/>
                  <a:gd name="T15" fmla="*/ 0 h 44"/>
                  <a:gd name="T16" fmla="*/ 1 w 68"/>
                  <a:gd name="T17" fmla="*/ 0 h 44"/>
                  <a:gd name="T18" fmla="*/ 1 w 68"/>
                  <a:gd name="T19" fmla="*/ 0 h 44"/>
                  <a:gd name="T20" fmla="*/ 1 w 68"/>
                  <a:gd name="T21" fmla="*/ 0 h 44"/>
                  <a:gd name="T22" fmla="*/ 1 w 68"/>
                  <a:gd name="T23" fmla="*/ 0 h 44"/>
                  <a:gd name="T24" fmla="*/ 1 w 68"/>
                  <a:gd name="T25" fmla="*/ 0 h 44"/>
                  <a:gd name="T26" fmla="*/ 1 w 68"/>
                  <a:gd name="T27" fmla="*/ 0 h 44"/>
                  <a:gd name="T28" fmla="*/ 1 w 68"/>
                  <a:gd name="T29" fmla="*/ 0 h 44"/>
                  <a:gd name="T30" fmla="*/ 1 w 68"/>
                  <a:gd name="T31" fmla="*/ 0 h 44"/>
                  <a:gd name="T32" fmla="*/ 1 w 68"/>
                  <a:gd name="T33" fmla="*/ 0 h 44"/>
                  <a:gd name="T34" fmla="*/ 1 w 68"/>
                  <a:gd name="T35" fmla="*/ 0 h 44"/>
                  <a:gd name="T36" fmla="*/ 1 w 68"/>
                  <a:gd name="T37" fmla="*/ 0 h 44"/>
                  <a:gd name="T38" fmla="*/ 1 w 68"/>
                  <a:gd name="T39" fmla="*/ 0 h 44"/>
                  <a:gd name="T40" fmla="*/ 1 w 68"/>
                  <a:gd name="T41" fmla="*/ 0 h 44"/>
                  <a:gd name="T42" fmla="*/ 1 w 68"/>
                  <a:gd name="T43" fmla="*/ 0 h 44"/>
                  <a:gd name="T44" fmla="*/ 1 w 68"/>
                  <a:gd name="T45" fmla="*/ 0 h 44"/>
                  <a:gd name="T46" fmla="*/ 1 w 68"/>
                  <a:gd name="T47" fmla="*/ 0 h 44"/>
                  <a:gd name="T48" fmla="*/ 1 w 68"/>
                  <a:gd name="T49" fmla="*/ 0 h 44"/>
                  <a:gd name="T50" fmla="*/ 1 w 68"/>
                  <a:gd name="T51" fmla="*/ 0 h 44"/>
                  <a:gd name="T52" fmla="*/ 1 w 68"/>
                  <a:gd name="T53" fmla="*/ 0 h 44"/>
                  <a:gd name="T54" fmla="*/ 0 w 68"/>
                  <a:gd name="T55" fmla="*/ 0 h 44"/>
                  <a:gd name="T56" fmla="*/ 1 w 68"/>
                  <a:gd name="T57" fmla="*/ 0 h 44"/>
                  <a:gd name="T58" fmla="*/ 1 w 68"/>
                  <a:gd name="T59" fmla="*/ 0 h 44"/>
                  <a:gd name="T60" fmla="*/ 1 w 68"/>
                  <a:gd name="T61" fmla="*/ 0 h 44"/>
                  <a:gd name="T62" fmla="*/ 1 w 68"/>
                  <a:gd name="T63" fmla="*/ 0 h 44"/>
                  <a:gd name="T64" fmla="*/ 1 w 68"/>
                  <a:gd name="T65" fmla="*/ 0 h 44"/>
                  <a:gd name="T66" fmla="*/ 1 w 68"/>
                  <a:gd name="T67" fmla="*/ 0 h 44"/>
                  <a:gd name="T68" fmla="*/ 1 w 68"/>
                  <a:gd name="T69" fmla="*/ 0 h 44"/>
                  <a:gd name="T70" fmla="*/ 1 w 68"/>
                  <a:gd name="T71" fmla="*/ 0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44"/>
                  <a:gd name="T110" fmla="*/ 68 w 68"/>
                  <a:gd name="T111" fmla="*/ 44 h 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44">
                    <a:moveTo>
                      <a:pt x="38" y="0"/>
                    </a:moveTo>
                    <a:lnTo>
                      <a:pt x="39" y="0"/>
                    </a:lnTo>
                    <a:lnTo>
                      <a:pt x="41" y="1"/>
                    </a:lnTo>
                    <a:lnTo>
                      <a:pt x="48" y="7"/>
                    </a:lnTo>
                    <a:lnTo>
                      <a:pt x="54" y="13"/>
                    </a:lnTo>
                    <a:lnTo>
                      <a:pt x="61" y="19"/>
                    </a:lnTo>
                    <a:lnTo>
                      <a:pt x="68" y="24"/>
                    </a:lnTo>
                    <a:lnTo>
                      <a:pt x="64" y="27"/>
                    </a:lnTo>
                    <a:lnTo>
                      <a:pt x="58" y="29"/>
                    </a:lnTo>
                    <a:lnTo>
                      <a:pt x="53" y="31"/>
                    </a:lnTo>
                    <a:lnTo>
                      <a:pt x="49" y="34"/>
                    </a:lnTo>
                    <a:lnTo>
                      <a:pt x="44" y="36"/>
                    </a:lnTo>
                    <a:lnTo>
                      <a:pt x="39" y="38"/>
                    </a:lnTo>
                    <a:lnTo>
                      <a:pt x="34" y="42"/>
                    </a:lnTo>
                    <a:lnTo>
                      <a:pt x="29" y="44"/>
                    </a:lnTo>
                    <a:lnTo>
                      <a:pt x="28" y="44"/>
                    </a:lnTo>
                    <a:lnTo>
                      <a:pt x="27" y="43"/>
                    </a:lnTo>
                    <a:lnTo>
                      <a:pt x="21" y="37"/>
                    </a:lnTo>
                    <a:lnTo>
                      <a:pt x="14" y="32"/>
                    </a:lnTo>
                    <a:lnTo>
                      <a:pt x="7" y="27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5" y="17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3" name="Freeform 435"/>
              <p:cNvSpPr>
                <a:spLocks/>
              </p:cNvSpPr>
              <p:nvPr/>
            </p:nvSpPr>
            <p:spPr bwMode="auto">
              <a:xfrm>
                <a:off x="716" y="829"/>
                <a:ext cx="42" cy="28"/>
              </a:xfrm>
              <a:custGeom>
                <a:avLst/>
                <a:gdLst>
                  <a:gd name="T0" fmla="*/ 2 w 83"/>
                  <a:gd name="T1" fmla="*/ 1 h 55"/>
                  <a:gd name="T2" fmla="*/ 2 w 83"/>
                  <a:gd name="T3" fmla="*/ 1 h 55"/>
                  <a:gd name="T4" fmla="*/ 2 w 83"/>
                  <a:gd name="T5" fmla="*/ 1 h 55"/>
                  <a:gd name="T6" fmla="*/ 2 w 83"/>
                  <a:gd name="T7" fmla="*/ 1 h 55"/>
                  <a:gd name="T8" fmla="*/ 2 w 83"/>
                  <a:gd name="T9" fmla="*/ 1 h 55"/>
                  <a:gd name="T10" fmla="*/ 1 w 83"/>
                  <a:gd name="T11" fmla="*/ 1 h 55"/>
                  <a:gd name="T12" fmla="*/ 1 w 83"/>
                  <a:gd name="T13" fmla="*/ 1 h 55"/>
                  <a:gd name="T14" fmla="*/ 1 w 83"/>
                  <a:gd name="T15" fmla="*/ 0 h 55"/>
                  <a:gd name="T16" fmla="*/ 1 w 83"/>
                  <a:gd name="T17" fmla="*/ 0 h 55"/>
                  <a:gd name="T18" fmla="*/ 1 w 83"/>
                  <a:gd name="T19" fmla="*/ 0 h 55"/>
                  <a:gd name="T20" fmla="*/ 1 w 83"/>
                  <a:gd name="T21" fmla="*/ 1 h 55"/>
                  <a:gd name="T22" fmla="*/ 1 w 83"/>
                  <a:gd name="T23" fmla="*/ 1 h 55"/>
                  <a:gd name="T24" fmla="*/ 1 w 83"/>
                  <a:gd name="T25" fmla="*/ 1 h 55"/>
                  <a:gd name="T26" fmla="*/ 1 w 83"/>
                  <a:gd name="T27" fmla="*/ 1 h 55"/>
                  <a:gd name="T28" fmla="*/ 1 w 83"/>
                  <a:gd name="T29" fmla="*/ 1 h 55"/>
                  <a:gd name="T30" fmla="*/ 1 w 83"/>
                  <a:gd name="T31" fmla="*/ 1 h 55"/>
                  <a:gd name="T32" fmla="*/ 1 w 83"/>
                  <a:gd name="T33" fmla="*/ 1 h 55"/>
                  <a:gd name="T34" fmla="*/ 1 w 83"/>
                  <a:gd name="T35" fmla="*/ 1 h 55"/>
                  <a:gd name="T36" fmla="*/ 1 w 83"/>
                  <a:gd name="T37" fmla="*/ 1 h 55"/>
                  <a:gd name="T38" fmla="*/ 1 w 83"/>
                  <a:gd name="T39" fmla="*/ 1 h 55"/>
                  <a:gd name="T40" fmla="*/ 1 w 83"/>
                  <a:gd name="T41" fmla="*/ 1 h 55"/>
                  <a:gd name="T42" fmla="*/ 1 w 83"/>
                  <a:gd name="T43" fmla="*/ 1 h 55"/>
                  <a:gd name="T44" fmla="*/ 0 w 83"/>
                  <a:gd name="T45" fmla="*/ 1 h 55"/>
                  <a:gd name="T46" fmla="*/ 0 w 83"/>
                  <a:gd name="T47" fmla="*/ 1 h 55"/>
                  <a:gd name="T48" fmla="*/ 0 w 83"/>
                  <a:gd name="T49" fmla="*/ 1 h 55"/>
                  <a:gd name="T50" fmla="*/ 1 w 83"/>
                  <a:gd name="T51" fmla="*/ 1 h 55"/>
                  <a:gd name="T52" fmla="*/ 1 w 83"/>
                  <a:gd name="T53" fmla="*/ 1 h 55"/>
                  <a:gd name="T54" fmla="*/ 1 w 83"/>
                  <a:gd name="T55" fmla="*/ 1 h 55"/>
                  <a:gd name="T56" fmla="*/ 1 w 83"/>
                  <a:gd name="T57" fmla="*/ 1 h 55"/>
                  <a:gd name="T58" fmla="*/ 1 w 83"/>
                  <a:gd name="T59" fmla="*/ 1 h 55"/>
                  <a:gd name="T60" fmla="*/ 1 w 83"/>
                  <a:gd name="T61" fmla="*/ 1 h 55"/>
                  <a:gd name="T62" fmla="*/ 1 w 83"/>
                  <a:gd name="T63" fmla="*/ 1 h 55"/>
                  <a:gd name="T64" fmla="*/ 1 w 83"/>
                  <a:gd name="T65" fmla="*/ 1 h 55"/>
                  <a:gd name="T66" fmla="*/ 1 w 83"/>
                  <a:gd name="T67" fmla="*/ 1 h 55"/>
                  <a:gd name="T68" fmla="*/ 1 w 83"/>
                  <a:gd name="T69" fmla="*/ 1 h 55"/>
                  <a:gd name="T70" fmla="*/ 1 w 83"/>
                  <a:gd name="T71" fmla="*/ 1 h 55"/>
                  <a:gd name="T72" fmla="*/ 1 w 83"/>
                  <a:gd name="T73" fmla="*/ 1 h 55"/>
                  <a:gd name="T74" fmla="*/ 1 w 83"/>
                  <a:gd name="T75" fmla="*/ 1 h 55"/>
                  <a:gd name="T76" fmla="*/ 1 w 83"/>
                  <a:gd name="T77" fmla="*/ 1 h 55"/>
                  <a:gd name="T78" fmla="*/ 1 w 83"/>
                  <a:gd name="T79" fmla="*/ 1 h 55"/>
                  <a:gd name="T80" fmla="*/ 1 w 83"/>
                  <a:gd name="T81" fmla="*/ 1 h 55"/>
                  <a:gd name="T82" fmla="*/ 1 w 83"/>
                  <a:gd name="T83" fmla="*/ 1 h 55"/>
                  <a:gd name="T84" fmla="*/ 1 w 83"/>
                  <a:gd name="T85" fmla="*/ 1 h 55"/>
                  <a:gd name="T86" fmla="*/ 2 w 83"/>
                  <a:gd name="T87" fmla="*/ 1 h 55"/>
                  <a:gd name="T88" fmla="*/ 2 w 83"/>
                  <a:gd name="T89" fmla="*/ 1 h 55"/>
                  <a:gd name="T90" fmla="*/ 2 w 83"/>
                  <a:gd name="T91" fmla="*/ 1 h 55"/>
                  <a:gd name="T92" fmla="*/ 2 w 83"/>
                  <a:gd name="T93" fmla="*/ 1 h 55"/>
                  <a:gd name="T94" fmla="*/ 2 w 83"/>
                  <a:gd name="T95" fmla="*/ 1 h 55"/>
                  <a:gd name="T96" fmla="*/ 2 w 83"/>
                  <a:gd name="T97" fmla="*/ 1 h 55"/>
                  <a:gd name="T98" fmla="*/ 2 w 83"/>
                  <a:gd name="T99" fmla="*/ 1 h 55"/>
                  <a:gd name="T100" fmla="*/ 2 w 83"/>
                  <a:gd name="T101" fmla="*/ 1 h 55"/>
                  <a:gd name="T102" fmla="*/ 2 w 83"/>
                  <a:gd name="T103" fmla="*/ 1 h 55"/>
                  <a:gd name="T104" fmla="*/ 2 w 83"/>
                  <a:gd name="T105" fmla="*/ 1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"/>
                  <a:gd name="T160" fmla="*/ 0 h 55"/>
                  <a:gd name="T161" fmla="*/ 83 w 83"/>
                  <a:gd name="T162" fmla="*/ 55 h 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" h="55">
                    <a:moveTo>
                      <a:pt x="82" y="26"/>
                    </a:moveTo>
                    <a:lnTo>
                      <a:pt x="82" y="26"/>
                    </a:lnTo>
                    <a:lnTo>
                      <a:pt x="77" y="22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1" y="9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3" y="6"/>
                    </a:lnTo>
                    <a:lnTo>
                      <a:pt x="29" y="8"/>
                    </a:lnTo>
                    <a:lnTo>
                      <a:pt x="23" y="10"/>
                    </a:lnTo>
                    <a:lnTo>
                      <a:pt x="18" y="13"/>
                    </a:lnTo>
                    <a:lnTo>
                      <a:pt x="12" y="16"/>
                    </a:lnTo>
                    <a:lnTo>
                      <a:pt x="8" y="18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9" y="34"/>
                    </a:lnTo>
                    <a:lnTo>
                      <a:pt x="16" y="40"/>
                    </a:lnTo>
                    <a:lnTo>
                      <a:pt x="24" y="46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6" y="52"/>
                    </a:lnTo>
                    <a:lnTo>
                      <a:pt x="52" y="48"/>
                    </a:lnTo>
                    <a:lnTo>
                      <a:pt x="58" y="45"/>
                    </a:lnTo>
                    <a:lnTo>
                      <a:pt x="65" y="41"/>
                    </a:lnTo>
                    <a:lnTo>
                      <a:pt x="71" y="39"/>
                    </a:lnTo>
                    <a:lnTo>
                      <a:pt x="76" y="37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2" y="33"/>
                    </a:lnTo>
                    <a:lnTo>
                      <a:pt x="83" y="31"/>
                    </a:lnTo>
                    <a:lnTo>
                      <a:pt x="83" y="29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4" name="Freeform 436"/>
              <p:cNvSpPr>
                <a:spLocks/>
              </p:cNvSpPr>
              <p:nvPr/>
            </p:nvSpPr>
            <p:spPr bwMode="auto">
              <a:xfrm>
                <a:off x="719" y="832"/>
                <a:ext cx="37" cy="22"/>
              </a:xfrm>
              <a:custGeom>
                <a:avLst/>
                <a:gdLst>
                  <a:gd name="T0" fmla="*/ 1 w 73"/>
                  <a:gd name="T1" fmla="*/ 1 h 44"/>
                  <a:gd name="T2" fmla="*/ 1 w 73"/>
                  <a:gd name="T3" fmla="*/ 1 h 44"/>
                  <a:gd name="T4" fmla="*/ 1 w 73"/>
                  <a:gd name="T5" fmla="*/ 1 h 44"/>
                  <a:gd name="T6" fmla="*/ 1 w 73"/>
                  <a:gd name="T7" fmla="*/ 1 h 44"/>
                  <a:gd name="T8" fmla="*/ 1 w 73"/>
                  <a:gd name="T9" fmla="*/ 1 h 44"/>
                  <a:gd name="T10" fmla="*/ 1 w 73"/>
                  <a:gd name="T11" fmla="*/ 1 h 44"/>
                  <a:gd name="T12" fmla="*/ 1 w 73"/>
                  <a:gd name="T13" fmla="*/ 1 h 44"/>
                  <a:gd name="T14" fmla="*/ 1 w 73"/>
                  <a:gd name="T15" fmla="*/ 1 h 44"/>
                  <a:gd name="T16" fmla="*/ 0 w 73"/>
                  <a:gd name="T17" fmla="*/ 1 h 44"/>
                  <a:gd name="T18" fmla="*/ 1 w 73"/>
                  <a:gd name="T19" fmla="*/ 1 h 44"/>
                  <a:gd name="T20" fmla="*/ 1 w 73"/>
                  <a:gd name="T21" fmla="*/ 1 h 44"/>
                  <a:gd name="T22" fmla="*/ 1 w 73"/>
                  <a:gd name="T23" fmla="*/ 1 h 44"/>
                  <a:gd name="T24" fmla="*/ 1 w 73"/>
                  <a:gd name="T25" fmla="*/ 1 h 44"/>
                  <a:gd name="T26" fmla="*/ 1 w 73"/>
                  <a:gd name="T27" fmla="*/ 1 h 44"/>
                  <a:gd name="T28" fmla="*/ 1 w 73"/>
                  <a:gd name="T29" fmla="*/ 1 h 44"/>
                  <a:gd name="T30" fmla="*/ 1 w 73"/>
                  <a:gd name="T31" fmla="*/ 1 h 44"/>
                  <a:gd name="T32" fmla="*/ 1 w 73"/>
                  <a:gd name="T33" fmla="*/ 1 h 44"/>
                  <a:gd name="T34" fmla="*/ 1 w 73"/>
                  <a:gd name="T35" fmla="*/ 0 h 44"/>
                  <a:gd name="T36" fmla="*/ 1 w 73"/>
                  <a:gd name="T37" fmla="*/ 0 h 44"/>
                  <a:gd name="T38" fmla="*/ 1 w 73"/>
                  <a:gd name="T39" fmla="*/ 0 h 44"/>
                  <a:gd name="T40" fmla="*/ 1 w 73"/>
                  <a:gd name="T41" fmla="*/ 0 h 44"/>
                  <a:gd name="T42" fmla="*/ 1 w 73"/>
                  <a:gd name="T43" fmla="*/ 1 h 44"/>
                  <a:gd name="T44" fmla="*/ 1 w 73"/>
                  <a:gd name="T45" fmla="*/ 1 h 44"/>
                  <a:gd name="T46" fmla="*/ 1 w 73"/>
                  <a:gd name="T47" fmla="*/ 1 h 44"/>
                  <a:gd name="T48" fmla="*/ 1 w 73"/>
                  <a:gd name="T49" fmla="*/ 1 h 44"/>
                  <a:gd name="T50" fmla="*/ 1 w 73"/>
                  <a:gd name="T51" fmla="*/ 1 h 44"/>
                  <a:gd name="T52" fmla="*/ 1 w 73"/>
                  <a:gd name="T53" fmla="*/ 1 h 44"/>
                  <a:gd name="T54" fmla="*/ 2 w 73"/>
                  <a:gd name="T55" fmla="*/ 1 h 44"/>
                  <a:gd name="T56" fmla="*/ 2 w 73"/>
                  <a:gd name="T57" fmla="*/ 1 h 44"/>
                  <a:gd name="T58" fmla="*/ 2 w 73"/>
                  <a:gd name="T59" fmla="*/ 1 h 44"/>
                  <a:gd name="T60" fmla="*/ 2 w 73"/>
                  <a:gd name="T61" fmla="*/ 1 h 44"/>
                  <a:gd name="T62" fmla="*/ 2 w 73"/>
                  <a:gd name="T63" fmla="*/ 1 h 44"/>
                  <a:gd name="T64" fmla="*/ 2 w 73"/>
                  <a:gd name="T65" fmla="*/ 1 h 44"/>
                  <a:gd name="T66" fmla="*/ 2 w 73"/>
                  <a:gd name="T67" fmla="*/ 1 h 44"/>
                  <a:gd name="T68" fmla="*/ 1 w 73"/>
                  <a:gd name="T69" fmla="*/ 1 h 44"/>
                  <a:gd name="T70" fmla="*/ 1 w 73"/>
                  <a:gd name="T71" fmla="*/ 1 h 44"/>
                  <a:gd name="T72" fmla="*/ 1 w 73"/>
                  <a:gd name="T73" fmla="*/ 1 h 44"/>
                  <a:gd name="T74" fmla="*/ 1 w 73"/>
                  <a:gd name="T75" fmla="*/ 1 h 44"/>
                  <a:gd name="T76" fmla="*/ 1 w 73"/>
                  <a:gd name="T77" fmla="*/ 1 h 44"/>
                  <a:gd name="T78" fmla="*/ 1 w 73"/>
                  <a:gd name="T79" fmla="*/ 1 h 44"/>
                  <a:gd name="T80" fmla="*/ 1 w 73"/>
                  <a:gd name="T81" fmla="*/ 1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44"/>
                  <a:gd name="T125" fmla="*/ 73 w 73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44">
                    <a:moveTo>
                      <a:pt x="33" y="44"/>
                    </a:moveTo>
                    <a:lnTo>
                      <a:pt x="33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2" y="38"/>
                    </a:lnTo>
                    <a:lnTo>
                      <a:pt x="14" y="32"/>
                    </a:lnTo>
                    <a:lnTo>
                      <a:pt x="7" y="26"/>
                    </a:lnTo>
                    <a:lnTo>
                      <a:pt x="0" y="20"/>
                    </a:lnTo>
                    <a:lnTo>
                      <a:pt x="5" y="18"/>
                    </a:lnTo>
                    <a:lnTo>
                      <a:pt x="10" y="16"/>
                    </a:lnTo>
                    <a:lnTo>
                      <a:pt x="15" y="12"/>
                    </a:lnTo>
                    <a:lnTo>
                      <a:pt x="20" y="10"/>
                    </a:lnTo>
                    <a:lnTo>
                      <a:pt x="25" y="8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2" y="8"/>
                    </a:lnTo>
                    <a:lnTo>
                      <a:pt x="57" y="12"/>
                    </a:lnTo>
                    <a:lnTo>
                      <a:pt x="63" y="16"/>
                    </a:lnTo>
                    <a:lnTo>
                      <a:pt x="67" y="20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68" y="27"/>
                    </a:lnTo>
                    <a:lnTo>
                      <a:pt x="63" y="29"/>
                    </a:lnTo>
                    <a:lnTo>
                      <a:pt x="58" y="32"/>
                    </a:lnTo>
                    <a:lnTo>
                      <a:pt x="52" y="34"/>
                    </a:lnTo>
                    <a:lnTo>
                      <a:pt x="48" y="36"/>
                    </a:lnTo>
                    <a:lnTo>
                      <a:pt x="42" y="40"/>
                    </a:lnTo>
                    <a:lnTo>
                      <a:pt x="37" y="42"/>
                    </a:lnTo>
                    <a:lnTo>
                      <a:pt x="33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5" name="Freeform 437"/>
              <p:cNvSpPr>
                <a:spLocks/>
              </p:cNvSpPr>
              <p:nvPr/>
            </p:nvSpPr>
            <p:spPr bwMode="auto">
              <a:xfrm>
                <a:off x="528" y="684"/>
                <a:ext cx="40" cy="27"/>
              </a:xfrm>
              <a:custGeom>
                <a:avLst/>
                <a:gdLst>
                  <a:gd name="T0" fmla="*/ 1 w 80"/>
                  <a:gd name="T1" fmla="*/ 1 h 54"/>
                  <a:gd name="T2" fmla="*/ 1 w 80"/>
                  <a:gd name="T3" fmla="*/ 1 h 54"/>
                  <a:gd name="T4" fmla="*/ 1 w 80"/>
                  <a:gd name="T5" fmla="*/ 1 h 54"/>
                  <a:gd name="T6" fmla="*/ 1 w 80"/>
                  <a:gd name="T7" fmla="*/ 1 h 54"/>
                  <a:gd name="T8" fmla="*/ 0 w 80"/>
                  <a:gd name="T9" fmla="*/ 1 h 54"/>
                  <a:gd name="T10" fmla="*/ 0 w 80"/>
                  <a:gd name="T11" fmla="*/ 1 h 54"/>
                  <a:gd name="T12" fmla="*/ 0 w 80"/>
                  <a:gd name="T13" fmla="*/ 1 h 54"/>
                  <a:gd name="T14" fmla="*/ 0 w 80"/>
                  <a:gd name="T15" fmla="*/ 1 h 54"/>
                  <a:gd name="T16" fmla="*/ 0 w 80"/>
                  <a:gd name="T17" fmla="*/ 1 h 54"/>
                  <a:gd name="T18" fmla="*/ 1 w 80"/>
                  <a:gd name="T19" fmla="*/ 1 h 54"/>
                  <a:gd name="T20" fmla="*/ 1 w 80"/>
                  <a:gd name="T21" fmla="*/ 1 h 54"/>
                  <a:gd name="T22" fmla="*/ 1 w 80"/>
                  <a:gd name="T23" fmla="*/ 1 h 54"/>
                  <a:gd name="T24" fmla="*/ 1 w 80"/>
                  <a:gd name="T25" fmla="*/ 1 h 54"/>
                  <a:gd name="T26" fmla="*/ 1 w 80"/>
                  <a:gd name="T27" fmla="*/ 1 h 54"/>
                  <a:gd name="T28" fmla="*/ 1 w 80"/>
                  <a:gd name="T29" fmla="*/ 1 h 54"/>
                  <a:gd name="T30" fmla="*/ 1 w 80"/>
                  <a:gd name="T31" fmla="*/ 1 h 54"/>
                  <a:gd name="T32" fmla="*/ 1 w 80"/>
                  <a:gd name="T33" fmla="*/ 1 h 54"/>
                  <a:gd name="T34" fmla="*/ 1 w 80"/>
                  <a:gd name="T35" fmla="*/ 1 h 54"/>
                  <a:gd name="T36" fmla="*/ 1 w 80"/>
                  <a:gd name="T37" fmla="*/ 1 h 54"/>
                  <a:gd name="T38" fmla="*/ 1 w 80"/>
                  <a:gd name="T39" fmla="*/ 1 h 54"/>
                  <a:gd name="T40" fmla="*/ 1 w 80"/>
                  <a:gd name="T41" fmla="*/ 1 h 54"/>
                  <a:gd name="T42" fmla="*/ 1 w 80"/>
                  <a:gd name="T43" fmla="*/ 1 h 54"/>
                  <a:gd name="T44" fmla="*/ 1 w 80"/>
                  <a:gd name="T45" fmla="*/ 1 h 54"/>
                  <a:gd name="T46" fmla="*/ 1 w 80"/>
                  <a:gd name="T47" fmla="*/ 1 h 54"/>
                  <a:gd name="T48" fmla="*/ 1 w 80"/>
                  <a:gd name="T49" fmla="*/ 1 h 54"/>
                  <a:gd name="T50" fmla="*/ 1 w 80"/>
                  <a:gd name="T51" fmla="*/ 1 h 54"/>
                  <a:gd name="T52" fmla="*/ 1 w 80"/>
                  <a:gd name="T53" fmla="*/ 1 h 54"/>
                  <a:gd name="T54" fmla="*/ 1 w 80"/>
                  <a:gd name="T55" fmla="*/ 1 h 54"/>
                  <a:gd name="T56" fmla="*/ 1 w 80"/>
                  <a:gd name="T57" fmla="*/ 1 h 54"/>
                  <a:gd name="T58" fmla="*/ 1 w 80"/>
                  <a:gd name="T59" fmla="*/ 1 h 54"/>
                  <a:gd name="T60" fmla="*/ 1 w 80"/>
                  <a:gd name="T61" fmla="*/ 1 h 54"/>
                  <a:gd name="T62" fmla="*/ 1 w 80"/>
                  <a:gd name="T63" fmla="*/ 1 h 54"/>
                  <a:gd name="T64" fmla="*/ 1 w 80"/>
                  <a:gd name="T65" fmla="*/ 1 h 54"/>
                  <a:gd name="T66" fmla="*/ 1 w 80"/>
                  <a:gd name="T67" fmla="*/ 1 h 54"/>
                  <a:gd name="T68" fmla="*/ 1 w 80"/>
                  <a:gd name="T69" fmla="*/ 1 h 54"/>
                  <a:gd name="T70" fmla="*/ 1 w 80"/>
                  <a:gd name="T71" fmla="*/ 1 h 54"/>
                  <a:gd name="T72" fmla="*/ 1 w 80"/>
                  <a:gd name="T73" fmla="*/ 1 h 54"/>
                  <a:gd name="T74" fmla="*/ 1 w 80"/>
                  <a:gd name="T75" fmla="*/ 1 h 54"/>
                  <a:gd name="T76" fmla="*/ 1 w 80"/>
                  <a:gd name="T77" fmla="*/ 1 h 54"/>
                  <a:gd name="T78" fmla="*/ 1 w 80"/>
                  <a:gd name="T79" fmla="*/ 0 h 54"/>
                  <a:gd name="T80" fmla="*/ 1 w 80"/>
                  <a:gd name="T81" fmla="*/ 0 h 54"/>
                  <a:gd name="T82" fmla="*/ 1 w 80"/>
                  <a:gd name="T83" fmla="*/ 1 h 54"/>
                  <a:gd name="T84" fmla="*/ 1 w 80"/>
                  <a:gd name="T85" fmla="*/ 1 h 54"/>
                  <a:gd name="T86" fmla="*/ 1 w 80"/>
                  <a:gd name="T87" fmla="*/ 1 h 54"/>
                  <a:gd name="T88" fmla="*/ 1 w 80"/>
                  <a:gd name="T89" fmla="*/ 1 h 54"/>
                  <a:gd name="T90" fmla="*/ 1 w 80"/>
                  <a:gd name="T91" fmla="*/ 1 h 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0"/>
                  <a:gd name="T139" fmla="*/ 0 h 54"/>
                  <a:gd name="T140" fmla="*/ 80 w 80"/>
                  <a:gd name="T141" fmla="*/ 54 h 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0" h="54">
                    <a:moveTo>
                      <a:pt x="20" y="12"/>
                    </a:moveTo>
                    <a:lnTo>
                      <a:pt x="2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8" y="33"/>
                    </a:lnTo>
                    <a:lnTo>
                      <a:pt x="15" y="39"/>
                    </a:lnTo>
                    <a:lnTo>
                      <a:pt x="22" y="45"/>
                    </a:lnTo>
                    <a:lnTo>
                      <a:pt x="30" y="51"/>
                    </a:lnTo>
                    <a:lnTo>
                      <a:pt x="31" y="52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2"/>
                    </a:lnTo>
                    <a:lnTo>
                      <a:pt x="42" y="51"/>
                    </a:lnTo>
                    <a:lnTo>
                      <a:pt x="47" y="48"/>
                    </a:lnTo>
                    <a:lnTo>
                      <a:pt x="54" y="44"/>
                    </a:lnTo>
                    <a:lnTo>
                      <a:pt x="57" y="43"/>
                    </a:lnTo>
                    <a:lnTo>
                      <a:pt x="77" y="34"/>
                    </a:lnTo>
                    <a:lnTo>
                      <a:pt x="76" y="32"/>
                    </a:lnTo>
                    <a:lnTo>
                      <a:pt x="77" y="34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80" y="28"/>
                    </a:lnTo>
                    <a:lnTo>
                      <a:pt x="80" y="27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63" y="14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38" y="3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6" name="Freeform 438"/>
              <p:cNvSpPr>
                <a:spLocks/>
              </p:cNvSpPr>
              <p:nvPr/>
            </p:nvSpPr>
            <p:spPr bwMode="auto">
              <a:xfrm>
                <a:off x="531" y="687"/>
                <a:ext cx="34" cy="21"/>
              </a:xfrm>
              <a:custGeom>
                <a:avLst/>
                <a:gdLst>
                  <a:gd name="T0" fmla="*/ 1 w 68"/>
                  <a:gd name="T1" fmla="*/ 0 h 42"/>
                  <a:gd name="T2" fmla="*/ 1 w 68"/>
                  <a:gd name="T3" fmla="*/ 1 h 42"/>
                  <a:gd name="T4" fmla="*/ 1 w 68"/>
                  <a:gd name="T5" fmla="*/ 1 h 42"/>
                  <a:gd name="T6" fmla="*/ 1 w 68"/>
                  <a:gd name="T7" fmla="*/ 1 h 42"/>
                  <a:gd name="T8" fmla="*/ 1 w 68"/>
                  <a:gd name="T9" fmla="*/ 1 h 42"/>
                  <a:gd name="T10" fmla="*/ 1 w 68"/>
                  <a:gd name="T11" fmla="*/ 1 h 42"/>
                  <a:gd name="T12" fmla="*/ 1 w 68"/>
                  <a:gd name="T13" fmla="*/ 1 h 42"/>
                  <a:gd name="T14" fmla="*/ 1 w 68"/>
                  <a:gd name="T15" fmla="*/ 1 h 42"/>
                  <a:gd name="T16" fmla="*/ 1 w 68"/>
                  <a:gd name="T17" fmla="*/ 1 h 42"/>
                  <a:gd name="T18" fmla="*/ 1 w 68"/>
                  <a:gd name="T19" fmla="*/ 1 h 42"/>
                  <a:gd name="T20" fmla="*/ 1 w 68"/>
                  <a:gd name="T21" fmla="*/ 1 h 42"/>
                  <a:gd name="T22" fmla="*/ 1 w 68"/>
                  <a:gd name="T23" fmla="*/ 1 h 42"/>
                  <a:gd name="T24" fmla="*/ 1 w 68"/>
                  <a:gd name="T25" fmla="*/ 1 h 42"/>
                  <a:gd name="T26" fmla="*/ 1 w 68"/>
                  <a:gd name="T27" fmla="*/ 1 h 42"/>
                  <a:gd name="T28" fmla="*/ 1 w 68"/>
                  <a:gd name="T29" fmla="*/ 1 h 42"/>
                  <a:gd name="T30" fmla="*/ 0 w 68"/>
                  <a:gd name="T31" fmla="*/ 1 h 42"/>
                  <a:gd name="T32" fmla="*/ 1 w 68"/>
                  <a:gd name="T33" fmla="*/ 1 h 42"/>
                  <a:gd name="T34" fmla="*/ 1 w 68"/>
                  <a:gd name="T35" fmla="*/ 1 h 42"/>
                  <a:gd name="T36" fmla="*/ 1 w 68"/>
                  <a:gd name="T37" fmla="*/ 1 h 42"/>
                  <a:gd name="T38" fmla="*/ 1 w 68"/>
                  <a:gd name="T39" fmla="*/ 1 h 42"/>
                  <a:gd name="T40" fmla="*/ 1 w 68"/>
                  <a:gd name="T41" fmla="*/ 0 h 42"/>
                  <a:gd name="T42" fmla="*/ 1 w 68"/>
                  <a:gd name="T43" fmla="*/ 0 h 42"/>
                  <a:gd name="T44" fmla="*/ 1 w 68"/>
                  <a:gd name="T45" fmla="*/ 0 h 42"/>
                  <a:gd name="T46" fmla="*/ 1 w 68"/>
                  <a:gd name="T47" fmla="*/ 0 h 42"/>
                  <a:gd name="T48" fmla="*/ 1 w 68"/>
                  <a:gd name="T49" fmla="*/ 0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42"/>
                  <a:gd name="T77" fmla="*/ 68 w 68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42">
                    <a:moveTo>
                      <a:pt x="40" y="0"/>
                    </a:moveTo>
                    <a:lnTo>
                      <a:pt x="42" y="3"/>
                    </a:lnTo>
                    <a:lnTo>
                      <a:pt x="48" y="6"/>
                    </a:lnTo>
                    <a:lnTo>
                      <a:pt x="53" y="9"/>
                    </a:lnTo>
                    <a:lnTo>
                      <a:pt x="55" y="12"/>
                    </a:lnTo>
                    <a:lnTo>
                      <a:pt x="68" y="23"/>
                    </a:lnTo>
                    <a:lnTo>
                      <a:pt x="49" y="33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19" y="35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8"/>
                    </a:lnTo>
                    <a:lnTo>
                      <a:pt x="3" y="16"/>
                    </a:lnTo>
                    <a:lnTo>
                      <a:pt x="8" y="14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7" name="Freeform 439"/>
              <p:cNvSpPr>
                <a:spLocks/>
              </p:cNvSpPr>
              <p:nvPr/>
            </p:nvSpPr>
            <p:spPr bwMode="auto">
              <a:xfrm>
                <a:off x="547" y="700"/>
                <a:ext cx="40" cy="27"/>
              </a:xfrm>
              <a:custGeom>
                <a:avLst/>
                <a:gdLst>
                  <a:gd name="T0" fmla="*/ 0 w 81"/>
                  <a:gd name="T1" fmla="*/ 1 h 53"/>
                  <a:gd name="T2" fmla="*/ 0 w 81"/>
                  <a:gd name="T3" fmla="*/ 1 h 53"/>
                  <a:gd name="T4" fmla="*/ 0 w 81"/>
                  <a:gd name="T5" fmla="*/ 1 h 53"/>
                  <a:gd name="T6" fmla="*/ 0 w 81"/>
                  <a:gd name="T7" fmla="*/ 1 h 53"/>
                  <a:gd name="T8" fmla="*/ 0 w 81"/>
                  <a:gd name="T9" fmla="*/ 1 h 53"/>
                  <a:gd name="T10" fmla="*/ 0 w 81"/>
                  <a:gd name="T11" fmla="*/ 1 h 53"/>
                  <a:gd name="T12" fmla="*/ 0 w 81"/>
                  <a:gd name="T13" fmla="*/ 1 h 53"/>
                  <a:gd name="T14" fmla="*/ 0 w 81"/>
                  <a:gd name="T15" fmla="*/ 1 h 53"/>
                  <a:gd name="T16" fmla="*/ 0 w 81"/>
                  <a:gd name="T17" fmla="*/ 1 h 53"/>
                  <a:gd name="T18" fmla="*/ 0 w 81"/>
                  <a:gd name="T19" fmla="*/ 1 h 53"/>
                  <a:gd name="T20" fmla="*/ 0 w 81"/>
                  <a:gd name="T21" fmla="*/ 1 h 53"/>
                  <a:gd name="T22" fmla="*/ 0 w 81"/>
                  <a:gd name="T23" fmla="*/ 1 h 53"/>
                  <a:gd name="T24" fmla="*/ 0 w 81"/>
                  <a:gd name="T25" fmla="*/ 1 h 53"/>
                  <a:gd name="T26" fmla="*/ 0 w 81"/>
                  <a:gd name="T27" fmla="*/ 1 h 53"/>
                  <a:gd name="T28" fmla="*/ 0 w 81"/>
                  <a:gd name="T29" fmla="*/ 1 h 53"/>
                  <a:gd name="T30" fmla="*/ 0 w 81"/>
                  <a:gd name="T31" fmla="*/ 1 h 53"/>
                  <a:gd name="T32" fmla="*/ 0 w 81"/>
                  <a:gd name="T33" fmla="*/ 1 h 53"/>
                  <a:gd name="T34" fmla="*/ 0 w 81"/>
                  <a:gd name="T35" fmla="*/ 1 h 53"/>
                  <a:gd name="T36" fmla="*/ 0 w 81"/>
                  <a:gd name="T37" fmla="*/ 1 h 53"/>
                  <a:gd name="T38" fmla="*/ 1 w 81"/>
                  <a:gd name="T39" fmla="*/ 1 h 53"/>
                  <a:gd name="T40" fmla="*/ 1 w 81"/>
                  <a:gd name="T41" fmla="*/ 1 h 53"/>
                  <a:gd name="T42" fmla="*/ 1 w 81"/>
                  <a:gd name="T43" fmla="*/ 1 h 53"/>
                  <a:gd name="T44" fmla="*/ 1 w 81"/>
                  <a:gd name="T45" fmla="*/ 1 h 53"/>
                  <a:gd name="T46" fmla="*/ 1 w 81"/>
                  <a:gd name="T47" fmla="*/ 1 h 53"/>
                  <a:gd name="T48" fmla="*/ 1 w 81"/>
                  <a:gd name="T49" fmla="*/ 1 h 53"/>
                  <a:gd name="T50" fmla="*/ 1 w 81"/>
                  <a:gd name="T51" fmla="*/ 1 h 53"/>
                  <a:gd name="T52" fmla="*/ 1 w 81"/>
                  <a:gd name="T53" fmla="*/ 1 h 53"/>
                  <a:gd name="T54" fmla="*/ 1 w 81"/>
                  <a:gd name="T55" fmla="*/ 1 h 53"/>
                  <a:gd name="T56" fmla="*/ 1 w 81"/>
                  <a:gd name="T57" fmla="*/ 1 h 53"/>
                  <a:gd name="T58" fmla="*/ 1 w 81"/>
                  <a:gd name="T59" fmla="*/ 1 h 53"/>
                  <a:gd name="T60" fmla="*/ 1 w 81"/>
                  <a:gd name="T61" fmla="*/ 1 h 53"/>
                  <a:gd name="T62" fmla="*/ 1 w 81"/>
                  <a:gd name="T63" fmla="*/ 1 h 53"/>
                  <a:gd name="T64" fmla="*/ 1 w 81"/>
                  <a:gd name="T65" fmla="*/ 1 h 53"/>
                  <a:gd name="T66" fmla="*/ 1 w 81"/>
                  <a:gd name="T67" fmla="*/ 1 h 53"/>
                  <a:gd name="T68" fmla="*/ 1 w 81"/>
                  <a:gd name="T69" fmla="*/ 1 h 53"/>
                  <a:gd name="T70" fmla="*/ 1 w 81"/>
                  <a:gd name="T71" fmla="*/ 1 h 53"/>
                  <a:gd name="T72" fmla="*/ 0 w 81"/>
                  <a:gd name="T73" fmla="*/ 1 h 53"/>
                  <a:gd name="T74" fmla="*/ 0 w 81"/>
                  <a:gd name="T75" fmla="*/ 1 h 53"/>
                  <a:gd name="T76" fmla="*/ 0 w 81"/>
                  <a:gd name="T77" fmla="*/ 0 h 53"/>
                  <a:gd name="T78" fmla="*/ 0 w 81"/>
                  <a:gd name="T79" fmla="*/ 0 h 53"/>
                  <a:gd name="T80" fmla="*/ 0 w 81"/>
                  <a:gd name="T81" fmla="*/ 0 h 53"/>
                  <a:gd name="T82" fmla="*/ 0 w 81"/>
                  <a:gd name="T83" fmla="*/ 1 h 53"/>
                  <a:gd name="T84" fmla="*/ 0 w 81"/>
                  <a:gd name="T85" fmla="*/ 1 h 53"/>
                  <a:gd name="T86" fmla="*/ 0 w 81"/>
                  <a:gd name="T87" fmla="*/ 1 h 53"/>
                  <a:gd name="T88" fmla="*/ 0 w 81"/>
                  <a:gd name="T89" fmla="*/ 1 h 53"/>
                  <a:gd name="T90" fmla="*/ 0 w 81"/>
                  <a:gd name="T91" fmla="*/ 1 h 53"/>
                  <a:gd name="T92" fmla="*/ 0 w 81"/>
                  <a:gd name="T93" fmla="*/ 1 h 53"/>
                  <a:gd name="T94" fmla="*/ 0 w 81"/>
                  <a:gd name="T95" fmla="*/ 1 h 53"/>
                  <a:gd name="T96" fmla="*/ 0 w 81"/>
                  <a:gd name="T97" fmla="*/ 1 h 53"/>
                  <a:gd name="T98" fmla="*/ 0 w 81"/>
                  <a:gd name="T99" fmla="*/ 1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"/>
                  <a:gd name="T151" fmla="*/ 0 h 53"/>
                  <a:gd name="T152" fmla="*/ 81 w 81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" h="53">
                    <a:moveTo>
                      <a:pt x="2" y="19"/>
                    </a:moveTo>
                    <a:lnTo>
                      <a:pt x="1" y="21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6" y="39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6" y="53"/>
                    </a:lnTo>
                    <a:lnTo>
                      <a:pt x="38" y="52"/>
                    </a:lnTo>
                    <a:lnTo>
                      <a:pt x="43" y="49"/>
                    </a:lnTo>
                    <a:lnTo>
                      <a:pt x="47" y="47"/>
                    </a:lnTo>
                    <a:lnTo>
                      <a:pt x="53" y="45"/>
                    </a:lnTo>
                    <a:lnTo>
                      <a:pt x="58" y="42"/>
                    </a:lnTo>
                    <a:lnTo>
                      <a:pt x="62" y="40"/>
                    </a:lnTo>
                    <a:lnTo>
                      <a:pt x="67" y="38"/>
                    </a:lnTo>
                    <a:lnTo>
                      <a:pt x="73" y="35"/>
                    </a:lnTo>
                    <a:lnTo>
                      <a:pt x="77" y="33"/>
                    </a:lnTo>
                    <a:lnTo>
                      <a:pt x="76" y="31"/>
                    </a:lnTo>
                    <a:lnTo>
                      <a:pt x="77" y="33"/>
                    </a:lnTo>
                    <a:lnTo>
                      <a:pt x="78" y="32"/>
                    </a:lnTo>
                    <a:lnTo>
                      <a:pt x="80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0" y="27"/>
                    </a:lnTo>
                    <a:lnTo>
                      <a:pt x="80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0" y="19"/>
                    </a:lnTo>
                    <a:lnTo>
                      <a:pt x="65" y="14"/>
                    </a:lnTo>
                    <a:lnTo>
                      <a:pt x="58" y="8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7" y="12"/>
                    </a:lnTo>
                    <a:lnTo>
                      <a:pt x="13" y="15"/>
                    </a:lnTo>
                    <a:lnTo>
                      <a:pt x="7" y="17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8" name="Freeform 440"/>
              <p:cNvSpPr>
                <a:spLocks/>
              </p:cNvSpPr>
              <p:nvPr/>
            </p:nvSpPr>
            <p:spPr bwMode="auto">
              <a:xfrm>
                <a:off x="550" y="703"/>
                <a:ext cx="34" cy="21"/>
              </a:xfrm>
              <a:custGeom>
                <a:avLst/>
                <a:gdLst>
                  <a:gd name="T0" fmla="*/ 1 w 68"/>
                  <a:gd name="T1" fmla="*/ 0 h 43"/>
                  <a:gd name="T2" fmla="*/ 1 w 68"/>
                  <a:gd name="T3" fmla="*/ 0 h 43"/>
                  <a:gd name="T4" fmla="*/ 1 w 68"/>
                  <a:gd name="T5" fmla="*/ 0 h 43"/>
                  <a:gd name="T6" fmla="*/ 1 w 68"/>
                  <a:gd name="T7" fmla="*/ 0 h 43"/>
                  <a:gd name="T8" fmla="*/ 1 w 68"/>
                  <a:gd name="T9" fmla="*/ 0 h 43"/>
                  <a:gd name="T10" fmla="*/ 1 w 68"/>
                  <a:gd name="T11" fmla="*/ 0 h 43"/>
                  <a:gd name="T12" fmla="*/ 1 w 68"/>
                  <a:gd name="T13" fmla="*/ 0 h 43"/>
                  <a:gd name="T14" fmla="*/ 1 w 68"/>
                  <a:gd name="T15" fmla="*/ 0 h 43"/>
                  <a:gd name="T16" fmla="*/ 1 w 68"/>
                  <a:gd name="T17" fmla="*/ 0 h 43"/>
                  <a:gd name="T18" fmla="*/ 1 w 68"/>
                  <a:gd name="T19" fmla="*/ 0 h 43"/>
                  <a:gd name="T20" fmla="*/ 1 w 68"/>
                  <a:gd name="T21" fmla="*/ 0 h 43"/>
                  <a:gd name="T22" fmla="*/ 1 w 68"/>
                  <a:gd name="T23" fmla="*/ 0 h 43"/>
                  <a:gd name="T24" fmla="*/ 1 w 68"/>
                  <a:gd name="T25" fmla="*/ 0 h 43"/>
                  <a:gd name="T26" fmla="*/ 1 w 68"/>
                  <a:gd name="T27" fmla="*/ 0 h 43"/>
                  <a:gd name="T28" fmla="*/ 1 w 68"/>
                  <a:gd name="T29" fmla="*/ 0 h 43"/>
                  <a:gd name="T30" fmla="*/ 1 w 68"/>
                  <a:gd name="T31" fmla="*/ 0 h 43"/>
                  <a:gd name="T32" fmla="*/ 1 w 68"/>
                  <a:gd name="T33" fmla="*/ 0 h 43"/>
                  <a:gd name="T34" fmla="*/ 1 w 68"/>
                  <a:gd name="T35" fmla="*/ 0 h 43"/>
                  <a:gd name="T36" fmla="*/ 1 w 68"/>
                  <a:gd name="T37" fmla="*/ 0 h 43"/>
                  <a:gd name="T38" fmla="*/ 1 w 68"/>
                  <a:gd name="T39" fmla="*/ 0 h 43"/>
                  <a:gd name="T40" fmla="*/ 0 w 68"/>
                  <a:gd name="T41" fmla="*/ 0 h 43"/>
                  <a:gd name="T42" fmla="*/ 1 w 68"/>
                  <a:gd name="T43" fmla="*/ 0 h 43"/>
                  <a:gd name="T44" fmla="*/ 1 w 68"/>
                  <a:gd name="T45" fmla="*/ 0 h 43"/>
                  <a:gd name="T46" fmla="*/ 1 w 68"/>
                  <a:gd name="T47" fmla="*/ 0 h 43"/>
                  <a:gd name="T48" fmla="*/ 1 w 68"/>
                  <a:gd name="T49" fmla="*/ 0 h 43"/>
                  <a:gd name="T50" fmla="*/ 1 w 68"/>
                  <a:gd name="T51" fmla="*/ 0 h 43"/>
                  <a:gd name="T52" fmla="*/ 1 w 68"/>
                  <a:gd name="T53" fmla="*/ 0 h 43"/>
                  <a:gd name="T54" fmla="*/ 1 w 68"/>
                  <a:gd name="T55" fmla="*/ 0 h 43"/>
                  <a:gd name="T56" fmla="*/ 1 w 68"/>
                  <a:gd name="T57" fmla="*/ 0 h 43"/>
                  <a:gd name="T58" fmla="*/ 1 w 68"/>
                  <a:gd name="T59" fmla="*/ 0 h 43"/>
                  <a:gd name="T60" fmla="*/ 1 w 68"/>
                  <a:gd name="T61" fmla="*/ 0 h 43"/>
                  <a:gd name="T62" fmla="*/ 1 w 68"/>
                  <a:gd name="T63" fmla="*/ 0 h 43"/>
                  <a:gd name="T64" fmla="*/ 1 w 68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43"/>
                  <a:gd name="T101" fmla="*/ 68 w 68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43">
                    <a:moveTo>
                      <a:pt x="41" y="2"/>
                    </a:moveTo>
                    <a:lnTo>
                      <a:pt x="47" y="7"/>
                    </a:lnTo>
                    <a:lnTo>
                      <a:pt x="54" y="13"/>
                    </a:lnTo>
                    <a:lnTo>
                      <a:pt x="61" y="19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9" y="29"/>
                    </a:lnTo>
                    <a:lnTo>
                      <a:pt x="54" y="31"/>
                    </a:lnTo>
                    <a:lnTo>
                      <a:pt x="49" y="34"/>
                    </a:lnTo>
                    <a:lnTo>
                      <a:pt x="45" y="36"/>
                    </a:lnTo>
                    <a:lnTo>
                      <a:pt x="40" y="38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13" y="31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9" y="11"/>
                    </a:lnTo>
                    <a:lnTo>
                      <a:pt x="24" y="8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19" name="Freeform 441"/>
              <p:cNvSpPr>
                <a:spLocks/>
              </p:cNvSpPr>
              <p:nvPr/>
            </p:nvSpPr>
            <p:spPr bwMode="auto">
              <a:xfrm>
                <a:off x="566" y="716"/>
                <a:ext cx="40" cy="27"/>
              </a:xfrm>
              <a:custGeom>
                <a:avLst/>
                <a:gdLst>
                  <a:gd name="T0" fmla="*/ 0 w 81"/>
                  <a:gd name="T1" fmla="*/ 1 h 54"/>
                  <a:gd name="T2" fmla="*/ 0 w 81"/>
                  <a:gd name="T3" fmla="*/ 1 h 54"/>
                  <a:gd name="T4" fmla="*/ 0 w 81"/>
                  <a:gd name="T5" fmla="*/ 1 h 54"/>
                  <a:gd name="T6" fmla="*/ 0 w 81"/>
                  <a:gd name="T7" fmla="*/ 1 h 54"/>
                  <a:gd name="T8" fmla="*/ 0 w 81"/>
                  <a:gd name="T9" fmla="*/ 1 h 54"/>
                  <a:gd name="T10" fmla="*/ 0 w 81"/>
                  <a:gd name="T11" fmla="*/ 1 h 54"/>
                  <a:gd name="T12" fmla="*/ 0 w 81"/>
                  <a:gd name="T13" fmla="*/ 1 h 54"/>
                  <a:gd name="T14" fmla="*/ 0 w 81"/>
                  <a:gd name="T15" fmla="*/ 1 h 54"/>
                  <a:gd name="T16" fmla="*/ 0 w 81"/>
                  <a:gd name="T17" fmla="*/ 1 h 54"/>
                  <a:gd name="T18" fmla="*/ 0 w 81"/>
                  <a:gd name="T19" fmla="*/ 1 h 54"/>
                  <a:gd name="T20" fmla="*/ 0 w 81"/>
                  <a:gd name="T21" fmla="*/ 1 h 54"/>
                  <a:gd name="T22" fmla="*/ 0 w 81"/>
                  <a:gd name="T23" fmla="*/ 1 h 54"/>
                  <a:gd name="T24" fmla="*/ 0 w 81"/>
                  <a:gd name="T25" fmla="*/ 1 h 54"/>
                  <a:gd name="T26" fmla="*/ 0 w 81"/>
                  <a:gd name="T27" fmla="*/ 1 h 54"/>
                  <a:gd name="T28" fmla="*/ 1 w 81"/>
                  <a:gd name="T29" fmla="*/ 1 h 54"/>
                  <a:gd name="T30" fmla="*/ 1 w 81"/>
                  <a:gd name="T31" fmla="*/ 1 h 54"/>
                  <a:gd name="T32" fmla="*/ 1 w 81"/>
                  <a:gd name="T33" fmla="*/ 1 h 54"/>
                  <a:gd name="T34" fmla="*/ 1 w 81"/>
                  <a:gd name="T35" fmla="*/ 1 h 54"/>
                  <a:gd name="T36" fmla="*/ 1 w 81"/>
                  <a:gd name="T37" fmla="*/ 1 h 54"/>
                  <a:gd name="T38" fmla="*/ 1 w 81"/>
                  <a:gd name="T39" fmla="*/ 1 h 54"/>
                  <a:gd name="T40" fmla="*/ 1 w 81"/>
                  <a:gd name="T41" fmla="*/ 1 h 54"/>
                  <a:gd name="T42" fmla="*/ 1 w 81"/>
                  <a:gd name="T43" fmla="*/ 1 h 54"/>
                  <a:gd name="T44" fmla="*/ 1 w 81"/>
                  <a:gd name="T45" fmla="*/ 1 h 54"/>
                  <a:gd name="T46" fmla="*/ 1 w 81"/>
                  <a:gd name="T47" fmla="*/ 1 h 54"/>
                  <a:gd name="T48" fmla="*/ 1 w 81"/>
                  <a:gd name="T49" fmla="*/ 1 h 54"/>
                  <a:gd name="T50" fmla="*/ 1 w 81"/>
                  <a:gd name="T51" fmla="*/ 1 h 54"/>
                  <a:gd name="T52" fmla="*/ 0 w 81"/>
                  <a:gd name="T53" fmla="*/ 1 h 54"/>
                  <a:gd name="T54" fmla="*/ 0 w 81"/>
                  <a:gd name="T55" fmla="*/ 1 h 54"/>
                  <a:gd name="T56" fmla="*/ 0 w 81"/>
                  <a:gd name="T57" fmla="*/ 0 h 54"/>
                  <a:gd name="T58" fmla="*/ 0 w 81"/>
                  <a:gd name="T59" fmla="*/ 1 h 54"/>
                  <a:gd name="T60" fmla="*/ 0 w 81"/>
                  <a:gd name="T61" fmla="*/ 1 h 54"/>
                  <a:gd name="T62" fmla="*/ 0 w 81"/>
                  <a:gd name="T63" fmla="*/ 1 h 54"/>
                  <a:gd name="T64" fmla="*/ 0 w 81"/>
                  <a:gd name="T65" fmla="*/ 1 h 54"/>
                  <a:gd name="T66" fmla="*/ 0 w 81"/>
                  <a:gd name="T67" fmla="*/ 1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54"/>
                  <a:gd name="T104" fmla="*/ 81 w 81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54">
                    <a:moveTo>
                      <a:pt x="4" y="21"/>
                    </a:moveTo>
                    <a:lnTo>
                      <a:pt x="2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5" y="31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6" y="40"/>
                    </a:lnTo>
                    <a:lnTo>
                      <a:pt x="20" y="44"/>
                    </a:lnTo>
                    <a:lnTo>
                      <a:pt x="23" y="46"/>
                    </a:lnTo>
                    <a:lnTo>
                      <a:pt x="27" y="49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3" y="52"/>
                    </a:lnTo>
                    <a:lnTo>
                      <a:pt x="49" y="48"/>
                    </a:lnTo>
                    <a:lnTo>
                      <a:pt x="53" y="46"/>
                    </a:lnTo>
                    <a:lnTo>
                      <a:pt x="58" y="44"/>
                    </a:lnTo>
                    <a:lnTo>
                      <a:pt x="62" y="41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80" y="32"/>
                    </a:lnTo>
                    <a:lnTo>
                      <a:pt x="80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0" y="28"/>
                    </a:lnTo>
                    <a:lnTo>
                      <a:pt x="78" y="26"/>
                    </a:lnTo>
                    <a:lnTo>
                      <a:pt x="72" y="21"/>
                    </a:lnTo>
                    <a:lnTo>
                      <a:pt x="65" y="14"/>
                    </a:lnTo>
                    <a:lnTo>
                      <a:pt x="58" y="8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7" y="14"/>
                    </a:lnTo>
                    <a:lnTo>
                      <a:pt x="13" y="16"/>
                    </a:lnTo>
                    <a:lnTo>
                      <a:pt x="8" y="18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0" name="Freeform 442"/>
              <p:cNvSpPr>
                <a:spLocks/>
              </p:cNvSpPr>
              <p:nvPr/>
            </p:nvSpPr>
            <p:spPr bwMode="auto">
              <a:xfrm>
                <a:off x="603" y="731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1 w 1"/>
                  <a:gd name="T19" fmla="*/ 0 h 1"/>
                  <a:gd name="T20" fmla="*/ 0 w 1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1"/>
                  <a:gd name="T35" fmla="*/ 1 w 1"/>
                  <a:gd name="T36" fmla="*/ 0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1" name="Freeform 443"/>
              <p:cNvSpPr>
                <a:spLocks/>
              </p:cNvSpPr>
              <p:nvPr/>
            </p:nvSpPr>
            <p:spPr bwMode="auto">
              <a:xfrm>
                <a:off x="569" y="719"/>
                <a:ext cx="34" cy="22"/>
              </a:xfrm>
              <a:custGeom>
                <a:avLst/>
                <a:gdLst>
                  <a:gd name="T0" fmla="*/ 1 w 68"/>
                  <a:gd name="T1" fmla="*/ 0 h 43"/>
                  <a:gd name="T2" fmla="*/ 1 w 68"/>
                  <a:gd name="T3" fmla="*/ 1 h 43"/>
                  <a:gd name="T4" fmla="*/ 1 w 68"/>
                  <a:gd name="T5" fmla="*/ 1 h 43"/>
                  <a:gd name="T6" fmla="*/ 1 w 68"/>
                  <a:gd name="T7" fmla="*/ 1 h 43"/>
                  <a:gd name="T8" fmla="*/ 1 w 68"/>
                  <a:gd name="T9" fmla="*/ 1 h 43"/>
                  <a:gd name="T10" fmla="*/ 1 w 68"/>
                  <a:gd name="T11" fmla="*/ 1 h 43"/>
                  <a:gd name="T12" fmla="*/ 1 w 68"/>
                  <a:gd name="T13" fmla="*/ 1 h 43"/>
                  <a:gd name="T14" fmla="*/ 1 w 68"/>
                  <a:gd name="T15" fmla="*/ 1 h 43"/>
                  <a:gd name="T16" fmla="*/ 1 w 68"/>
                  <a:gd name="T17" fmla="*/ 1 h 43"/>
                  <a:gd name="T18" fmla="*/ 1 w 68"/>
                  <a:gd name="T19" fmla="*/ 1 h 43"/>
                  <a:gd name="T20" fmla="*/ 1 w 68"/>
                  <a:gd name="T21" fmla="*/ 1 h 43"/>
                  <a:gd name="T22" fmla="*/ 1 w 68"/>
                  <a:gd name="T23" fmla="*/ 1 h 43"/>
                  <a:gd name="T24" fmla="*/ 1 w 68"/>
                  <a:gd name="T25" fmla="*/ 1 h 43"/>
                  <a:gd name="T26" fmla="*/ 1 w 68"/>
                  <a:gd name="T27" fmla="*/ 1 h 43"/>
                  <a:gd name="T28" fmla="*/ 1 w 68"/>
                  <a:gd name="T29" fmla="*/ 1 h 43"/>
                  <a:gd name="T30" fmla="*/ 1 w 68"/>
                  <a:gd name="T31" fmla="*/ 1 h 43"/>
                  <a:gd name="T32" fmla="*/ 1 w 68"/>
                  <a:gd name="T33" fmla="*/ 1 h 43"/>
                  <a:gd name="T34" fmla="*/ 1 w 68"/>
                  <a:gd name="T35" fmla="*/ 1 h 43"/>
                  <a:gd name="T36" fmla="*/ 1 w 68"/>
                  <a:gd name="T37" fmla="*/ 1 h 43"/>
                  <a:gd name="T38" fmla="*/ 1 w 68"/>
                  <a:gd name="T39" fmla="*/ 1 h 43"/>
                  <a:gd name="T40" fmla="*/ 1 w 68"/>
                  <a:gd name="T41" fmla="*/ 1 h 43"/>
                  <a:gd name="T42" fmla="*/ 1 w 68"/>
                  <a:gd name="T43" fmla="*/ 1 h 43"/>
                  <a:gd name="T44" fmla="*/ 1 w 68"/>
                  <a:gd name="T45" fmla="*/ 1 h 43"/>
                  <a:gd name="T46" fmla="*/ 1 w 68"/>
                  <a:gd name="T47" fmla="*/ 1 h 43"/>
                  <a:gd name="T48" fmla="*/ 0 w 68"/>
                  <a:gd name="T49" fmla="*/ 1 h 43"/>
                  <a:gd name="T50" fmla="*/ 0 w 68"/>
                  <a:gd name="T51" fmla="*/ 1 h 43"/>
                  <a:gd name="T52" fmla="*/ 0 w 68"/>
                  <a:gd name="T53" fmla="*/ 1 h 43"/>
                  <a:gd name="T54" fmla="*/ 0 w 68"/>
                  <a:gd name="T55" fmla="*/ 1 h 43"/>
                  <a:gd name="T56" fmla="*/ 0 w 68"/>
                  <a:gd name="T57" fmla="*/ 1 h 43"/>
                  <a:gd name="T58" fmla="*/ 1 w 68"/>
                  <a:gd name="T59" fmla="*/ 1 h 43"/>
                  <a:gd name="T60" fmla="*/ 1 w 68"/>
                  <a:gd name="T61" fmla="*/ 1 h 43"/>
                  <a:gd name="T62" fmla="*/ 1 w 68"/>
                  <a:gd name="T63" fmla="*/ 1 h 43"/>
                  <a:gd name="T64" fmla="*/ 1 w 68"/>
                  <a:gd name="T65" fmla="*/ 1 h 43"/>
                  <a:gd name="T66" fmla="*/ 1 w 68"/>
                  <a:gd name="T67" fmla="*/ 1 h 43"/>
                  <a:gd name="T68" fmla="*/ 1 w 68"/>
                  <a:gd name="T69" fmla="*/ 1 h 43"/>
                  <a:gd name="T70" fmla="*/ 1 w 68"/>
                  <a:gd name="T71" fmla="*/ 1 h 43"/>
                  <a:gd name="T72" fmla="*/ 1 w 68"/>
                  <a:gd name="T73" fmla="*/ 0 h 43"/>
                  <a:gd name="T74" fmla="*/ 1 w 68"/>
                  <a:gd name="T75" fmla="*/ 0 h 43"/>
                  <a:gd name="T76" fmla="*/ 1 w 68"/>
                  <a:gd name="T77" fmla="*/ 0 h 43"/>
                  <a:gd name="T78" fmla="*/ 1 w 68"/>
                  <a:gd name="T79" fmla="*/ 0 h 43"/>
                  <a:gd name="T80" fmla="*/ 1 w 68"/>
                  <a:gd name="T81" fmla="*/ 0 h 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43"/>
                  <a:gd name="T125" fmla="*/ 68 w 68"/>
                  <a:gd name="T126" fmla="*/ 43 h 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43">
                    <a:moveTo>
                      <a:pt x="41" y="0"/>
                    </a:moveTo>
                    <a:lnTo>
                      <a:pt x="48" y="7"/>
                    </a:lnTo>
                    <a:lnTo>
                      <a:pt x="55" y="12"/>
                    </a:lnTo>
                    <a:lnTo>
                      <a:pt x="62" y="18"/>
                    </a:lnTo>
                    <a:lnTo>
                      <a:pt x="68" y="24"/>
                    </a:lnTo>
                    <a:lnTo>
                      <a:pt x="63" y="26"/>
                    </a:lnTo>
                    <a:lnTo>
                      <a:pt x="59" y="28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5" y="35"/>
                    </a:lnTo>
                    <a:lnTo>
                      <a:pt x="40" y="38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4" y="40"/>
                    </a:lnTo>
                    <a:lnTo>
                      <a:pt x="21" y="37"/>
                    </a:lnTo>
                    <a:lnTo>
                      <a:pt x="17" y="33"/>
                    </a:lnTo>
                    <a:lnTo>
                      <a:pt x="13" y="31"/>
                    </a:lnTo>
                    <a:lnTo>
                      <a:pt x="10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9" y="15"/>
                    </a:lnTo>
                    <a:lnTo>
                      <a:pt x="14" y="12"/>
                    </a:lnTo>
                    <a:lnTo>
                      <a:pt x="19" y="9"/>
                    </a:lnTo>
                    <a:lnTo>
                      <a:pt x="24" y="7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2" name="Freeform 444"/>
              <p:cNvSpPr>
                <a:spLocks/>
              </p:cNvSpPr>
              <p:nvPr/>
            </p:nvSpPr>
            <p:spPr bwMode="auto">
              <a:xfrm>
                <a:off x="607" y="751"/>
                <a:ext cx="39" cy="25"/>
              </a:xfrm>
              <a:custGeom>
                <a:avLst/>
                <a:gdLst>
                  <a:gd name="T0" fmla="*/ 1 w 78"/>
                  <a:gd name="T1" fmla="*/ 0 h 52"/>
                  <a:gd name="T2" fmla="*/ 1 w 78"/>
                  <a:gd name="T3" fmla="*/ 0 h 52"/>
                  <a:gd name="T4" fmla="*/ 1 w 78"/>
                  <a:gd name="T5" fmla="*/ 0 h 52"/>
                  <a:gd name="T6" fmla="*/ 1 w 78"/>
                  <a:gd name="T7" fmla="*/ 0 h 52"/>
                  <a:gd name="T8" fmla="*/ 1 w 78"/>
                  <a:gd name="T9" fmla="*/ 0 h 52"/>
                  <a:gd name="T10" fmla="*/ 1 w 78"/>
                  <a:gd name="T11" fmla="*/ 0 h 52"/>
                  <a:gd name="T12" fmla="*/ 1 w 78"/>
                  <a:gd name="T13" fmla="*/ 0 h 52"/>
                  <a:gd name="T14" fmla="*/ 1 w 78"/>
                  <a:gd name="T15" fmla="*/ 0 h 52"/>
                  <a:gd name="T16" fmla="*/ 1 w 78"/>
                  <a:gd name="T17" fmla="*/ 0 h 52"/>
                  <a:gd name="T18" fmla="*/ 1 w 78"/>
                  <a:gd name="T19" fmla="*/ 0 h 52"/>
                  <a:gd name="T20" fmla="*/ 1 w 78"/>
                  <a:gd name="T21" fmla="*/ 0 h 52"/>
                  <a:gd name="T22" fmla="*/ 1 w 78"/>
                  <a:gd name="T23" fmla="*/ 0 h 52"/>
                  <a:gd name="T24" fmla="*/ 1 w 78"/>
                  <a:gd name="T25" fmla="*/ 0 h 52"/>
                  <a:gd name="T26" fmla="*/ 1 w 78"/>
                  <a:gd name="T27" fmla="*/ 0 h 52"/>
                  <a:gd name="T28" fmla="*/ 1 w 78"/>
                  <a:gd name="T29" fmla="*/ 0 h 52"/>
                  <a:gd name="T30" fmla="*/ 1 w 78"/>
                  <a:gd name="T31" fmla="*/ 0 h 52"/>
                  <a:gd name="T32" fmla="*/ 1 w 78"/>
                  <a:gd name="T33" fmla="*/ 0 h 52"/>
                  <a:gd name="T34" fmla="*/ 1 w 78"/>
                  <a:gd name="T35" fmla="*/ 0 h 52"/>
                  <a:gd name="T36" fmla="*/ 1 w 78"/>
                  <a:gd name="T37" fmla="*/ 0 h 52"/>
                  <a:gd name="T38" fmla="*/ 1 w 78"/>
                  <a:gd name="T39" fmla="*/ 0 h 52"/>
                  <a:gd name="T40" fmla="*/ 1 w 78"/>
                  <a:gd name="T41" fmla="*/ 0 h 52"/>
                  <a:gd name="T42" fmla="*/ 1 w 78"/>
                  <a:gd name="T43" fmla="*/ 0 h 52"/>
                  <a:gd name="T44" fmla="*/ 1 w 78"/>
                  <a:gd name="T45" fmla="*/ 0 h 52"/>
                  <a:gd name="T46" fmla="*/ 1 w 78"/>
                  <a:gd name="T47" fmla="*/ 0 h 52"/>
                  <a:gd name="T48" fmla="*/ 1 w 78"/>
                  <a:gd name="T49" fmla="*/ 0 h 52"/>
                  <a:gd name="T50" fmla="*/ 1 w 78"/>
                  <a:gd name="T51" fmla="*/ 0 h 52"/>
                  <a:gd name="T52" fmla="*/ 1 w 78"/>
                  <a:gd name="T53" fmla="*/ 0 h 52"/>
                  <a:gd name="T54" fmla="*/ 1 w 78"/>
                  <a:gd name="T55" fmla="*/ 0 h 52"/>
                  <a:gd name="T56" fmla="*/ 1 w 78"/>
                  <a:gd name="T57" fmla="*/ 0 h 52"/>
                  <a:gd name="T58" fmla="*/ 1 w 78"/>
                  <a:gd name="T59" fmla="*/ 0 h 52"/>
                  <a:gd name="T60" fmla="*/ 1 w 78"/>
                  <a:gd name="T61" fmla="*/ 0 h 52"/>
                  <a:gd name="T62" fmla="*/ 1 w 78"/>
                  <a:gd name="T63" fmla="*/ 0 h 52"/>
                  <a:gd name="T64" fmla="*/ 1 w 78"/>
                  <a:gd name="T65" fmla="*/ 0 h 52"/>
                  <a:gd name="T66" fmla="*/ 1 w 78"/>
                  <a:gd name="T67" fmla="*/ 0 h 52"/>
                  <a:gd name="T68" fmla="*/ 1 w 78"/>
                  <a:gd name="T69" fmla="*/ 0 h 52"/>
                  <a:gd name="T70" fmla="*/ 1 w 78"/>
                  <a:gd name="T71" fmla="*/ 0 h 52"/>
                  <a:gd name="T72" fmla="*/ 1 w 78"/>
                  <a:gd name="T73" fmla="*/ 0 h 52"/>
                  <a:gd name="T74" fmla="*/ 1 w 78"/>
                  <a:gd name="T75" fmla="*/ 0 h 52"/>
                  <a:gd name="T76" fmla="*/ 1 w 78"/>
                  <a:gd name="T77" fmla="*/ 0 h 52"/>
                  <a:gd name="T78" fmla="*/ 1 w 78"/>
                  <a:gd name="T79" fmla="*/ 0 h 52"/>
                  <a:gd name="T80" fmla="*/ 1 w 78"/>
                  <a:gd name="T81" fmla="*/ 0 h 52"/>
                  <a:gd name="T82" fmla="*/ 1 w 78"/>
                  <a:gd name="T83" fmla="*/ 0 h 52"/>
                  <a:gd name="T84" fmla="*/ 1 w 78"/>
                  <a:gd name="T85" fmla="*/ 0 h 52"/>
                  <a:gd name="T86" fmla="*/ 1 w 78"/>
                  <a:gd name="T87" fmla="*/ 0 h 52"/>
                  <a:gd name="T88" fmla="*/ 1 w 78"/>
                  <a:gd name="T89" fmla="*/ 0 h 52"/>
                  <a:gd name="T90" fmla="*/ 1 w 78"/>
                  <a:gd name="T91" fmla="*/ 0 h 52"/>
                  <a:gd name="T92" fmla="*/ 1 w 78"/>
                  <a:gd name="T93" fmla="*/ 0 h 52"/>
                  <a:gd name="T94" fmla="*/ 1 w 78"/>
                  <a:gd name="T95" fmla="*/ 0 h 52"/>
                  <a:gd name="T96" fmla="*/ 1 w 78"/>
                  <a:gd name="T97" fmla="*/ 0 h 52"/>
                  <a:gd name="T98" fmla="*/ 0 w 78"/>
                  <a:gd name="T99" fmla="*/ 0 h 52"/>
                  <a:gd name="T100" fmla="*/ 0 w 78"/>
                  <a:gd name="T101" fmla="*/ 0 h 52"/>
                  <a:gd name="T102" fmla="*/ 0 w 78"/>
                  <a:gd name="T103" fmla="*/ 0 h 52"/>
                  <a:gd name="T104" fmla="*/ 0 w 78"/>
                  <a:gd name="T105" fmla="*/ 0 h 52"/>
                  <a:gd name="T106" fmla="*/ 0 w 78"/>
                  <a:gd name="T107" fmla="*/ 0 h 52"/>
                  <a:gd name="T108" fmla="*/ 1 w 78"/>
                  <a:gd name="T109" fmla="*/ 0 h 52"/>
                  <a:gd name="T110" fmla="*/ 1 w 78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"/>
                  <a:gd name="T169" fmla="*/ 0 h 52"/>
                  <a:gd name="T170" fmla="*/ 78 w 78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" h="52">
                    <a:moveTo>
                      <a:pt x="1" y="27"/>
                    </a:moveTo>
                    <a:lnTo>
                      <a:pt x="1" y="27"/>
                    </a:lnTo>
                    <a:lnTo>
                      <a:pt x="1" y="28"/>
                    </a:lnTo>
                    <a:lnTo>
                      <a:pt x="8" y="33"/>
                    </a:lnTo>
                    <a:lnTo>
                      <a:pt x="15" y="39"/>
                    </a:lnTo>
                    <a:lnTo>
                      <a:pt x="22" y="45"/>
                    </a:lnTo>
                    <a:lnTo>
                      <a:pt x="29" y="51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7" y="51"/>
                    </a:lnTo>
                    <a:lnTo>
                      <a:pt x="40" y="50"/>
                    </a:lnTo>
                    <a:lnTo>
                      <a:pt x="47" y="46"/>
                    </a:lnTo>
                    <a:lnTo>
                      <a:pt x="53" y="43"/>
                    </a:lnTo>
                    <a:lnTo>
                      <a:pt x="56" y="4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8" y="30"/>
                    </a:lnTo>
                    <a:lnTo>
                      <a:pt x="78" y="29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8" y="25"/>
                    </a:lnTo>
                    <a:lnTo>
                      <a:pt x="77" y="24"/>
                    </a:lnTo>
                    <a:lnTo>
                      <a:pt x="74" y="22"/>
                    </a:lnTo>
                    <a:lnTo>
                      <a:pt x="70" y="18"/>
                    </a:lnTo>
                    <a:lnTo>
                      <a:pt x="67" y="16"/>
                    </a:lnTo>
                    <a:lnTo>
                      <a:pt x="62" y="14"/>
                    </a:lnTo>
                    <a:lnTo>
                      <a:pt x="59" y="10"/>
                    </a:lnTo>
                    <a:lnTo>
                      <a:pt x="55" y="8"/>
                    </a:lnTo>
                    <a:lnTo>
                      <a:pt x="52" y="5"/>
                    </a:lnTo>
                    <a:lnTo>
                      <a:pt x="48" y="2"/>
                    </a:lnTo>
                    <a:lnTo>
                      <a:pt x="47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2" y="9"/>
                    </a:lnTo>
                    <a:lnTo>
                      <a:pt x="17" y="12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2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3" name="Freeform 445"/>
              <p:cNvSpPr>
                <a:spLocks/>
              </p:cNvSpPr>
              <p:nvPr/>
            </p:nvSpPr>
            <p:spPr bwMode="auto">
              <a:xfrm>
                <a:off x="609" y="753"/>
                <a:ext cx="34" cy="21"/>
              </a:xfrm>
              <a:custGeom>
                <a:avLst/>
                <a:gdLst>
                  <a:gd name="T0" fmla="*/ 1 w 67"/>
                  <a:gd name="T1" fmla="*/ 0 h 40"/>
                  <a:gd name="T2" fmla="*/ 1 w 67"/>
                  <a:gd name="T3" fmla="*/ 0 h 40"/>
                  <a:gd name="T4" fmla="*/ 1 w 67"/>
                  <a:gd name="T5" fmla="*/ 0 h 40"/>
                  <a:gd name="T6" fmla="*/ 1 w 67"/>
                  <a:gd name="T7" fmla="*/ 0 h 40"/>
                  <a:gd name="T8" fmla="*/ 1 w 67"/>
                  <a:gd name="T9" fmla="*/ 0 h 40"/>
                  <a:gd name="T10" fmla="*/ 1 w 67"/>
                  <a:gd name="T11" fmla="*/ 1 h 40"/>
                  <a:gd name="T12" fmla="*/ 1 w 67"/>
                  <a:gd name="T13" fmla="*/ 1 h 40"/>
                  <a:gd name="T14" fmla="*/ 1 w 67"/>
                  <a:gd name="T15" fmla="*/ 1 h 40"/>
                  <a:gd name="T16" fmla="*/ 1 w 67"/>
                  <a:gd name="T17" fmla="*/ 1 h 40"/>
                  <a:gd name="T18" fmla="*/ 1 w 67"/>
                  <a:gd name="T19" fmla="*/ 1 h 40"/>
                  <a:gd name="T20" fmla="*/ 1 w 67"/>
                  <a:gd name="T21" fmla="*/ 1 h 40"/>
                  <a:gd name="T22" fmla="*/ 1 w 67"/>
                  <a:gd name="T23" fmla="*/ 1 h 40"/>
                  <a:gd name="T24" fmla="*/ 2 w 67"/>
                  <a:gd name="T25" fmla="*/ 1 h 40"/>
                  <a:gd name="T26" fmla="*/ 1 w 67"/>
                  <a:gd name="T27" fmla="*/ 1 h 40"/>
                  <a:gd name="T28" fmla="*/ 1 w 67"/>
                  <a:gd name="T29" fmla="*/ 1 h 40"/>
                  <a:gd name="T30" fmla="*/ 1 w 67"/>
                  <a:gd name="T31" fmla="*/ 1 h 40"/>
                  <a:gd name="T32" fmla="*/ 1 w 67"/>
                  <a:gd name="T33" fmla="*/ 1 h 40"/>
                  <a:gd name="T34" fmla="*/ 1 w 67"/>
                  <a:gd name="T35" fmla="*/ 1 h 40"/>
                  <a:gd name="T36" fmla="*/ 1 w 67"/>
                  <a:gd name="T37" fmla="*/ 1 h 40"/>
                  <a:gd name="T38" fmla="*/ 1 w 67"/>
                  <a:gd name="T39" fmla="*/ 1 h 40"/>
                  <a:gd name="T40" fmla="*/ 1 w 67"/>
                  <a:gd name="T41" fmla="*/ 1 h 40"/>
                  <a:gd name="T42" fmla="*/ 1 w 67"/>
                  <a:gd name="T43" fmla="*/ 1 h 40"/>
                  <a:gd name="T44" fmla="*/ 0 w 67"/>
                  <a:gd name="T45" fmla="*/ 1 h 40"/>
                  <a:gd name="T46" fmla="*/ 1 w 67"/>
                  <a:gd name="T47" fmla="*/ 1 h 40"/>
                  <a:gd name="T48" fmla="*/ 1 w 67"/>
                  <a:gd name="T49" fmla="*/ 1 h 40"/>
                  <a:gd name="T50" fmla="*/ 1 w 67"/>
                  <a:gd name="T51" fmla="*/ 1 h 40"/>
                  <a:gd name="T52" fmla="*/ 1 w 67"/>
                  <a:gd name="T53" fmla="*/ 1 h 40"/>
                  <a:gd name="T54" fmla="*/ 1 w 67"/>
                  <a:gd name="T55" fmla="*/ 1 h 40"/>
                  <a:gd name="T56" fmla="*/ 1 w 67"/>
                  <a:gd name="T57" fmla="*/ 1 h 40"/>
                  <a:gd name="T58" fmla="*/ 1 w 67"/>
                  <a:gd name="T59" fmla="*/ 1 h 40"/>
                  <a:gd name="T60" fmla="*/ 1 w 67"/>
                  <a:gd name="T61" fmla="*/ 0 h 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"/>
                  <a:gd name="T94" fmla="*/ 0 h 40"/>
                  <a:gd name="T95" fmla="*/ 67 w 67"/>
                  <a:gd name="T96" fmla="*/ 40 h 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" h="40">
                    <a:moveTo>
                      <a:pt x="38" y="0"/>
                    </a:moveTo>
                    <a:lnTo>
                      <a:pt x="39" y="0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8" y="6"/>
                    </a:lnTo>
                    <a:lnTo>
                      <a:pt x="51" y="9"/>
                    </a:lnTo>
                    <a:lnTo>
                      <a:pt x="55" y="11"/>
                    </a:lnTo>
                    <a:lnTo>
                      <a:pt x="58" y="14"/>
                    </a:lnTo>
                    <a:lnTo>
                      <a:pt x="62" y="16"/>
                    </a:lnTo>
                    <a:lnTo>
                      <a:pt x="64" y="19"/>
                    </a:lnTo>
                    <a:lnTo>
                      <a:pt x="67" y="22"/>
                    </a:lnTo>
                    <a:lnTo>
                      <a:pt x="49" y="31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0" y="34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9" y="12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24" y="7"/>
                    </a:lnTo>
                    <a:lnTo>
                      <a:pt x="28" y="4"/>
                    </a:lnTo>
                    <a:lnTo>
                      <a:pt x="33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4" name="Freeform 446"/>
              <p:cNvSpPr>
                <a:spLocks/>
              </p:cNvSpPr>
              <p:nvPr/>
            </p:nvSpPr>
            <p:spPr bwMode="auto">
              <a:xfrm>
                <a:off x="629" y="767"/>
                <a:ext cx="40" cy="26"/>
              </a:xfrm>
              <a:custGeom>
                <a:avLst/>
                <a:gdLst>
                  <a:gd name="T0" fmla="*/ 0 w 80"/>
                  <a:gd name="T1" fmla="*/ 0 h 53"/>
                  <a:gd name="T2" fmla="*/ 0 w 80"/>
                  <a:gd name="T3" fmla="*/ 0 h 53"/>
                  <a:gd name="T4" fmla="*/ 0 w 80"/>
                  <a:gd name="T5" fmla="*/ 0 h 53"/>
                  <a:gd name="T6" fmla="*/ 0 w 80"/>
                  <a:gd name="T7" fmla="*/ 0 h 53"/>
                  <a:gd name="T8" fmla="*/ 1 w 80"/>
                  <a:gd name="T9" fmla="*/ 0 h 53"/>
                  <a:gd name="T10" fmla="*/ 1 w 80"/>
                  <a:gd name="T11" fmla="*/ 0 h 53"/>
                  <a:gd name="T12" fmla="*/ 1 w 80"/>
                  <a:gd name="T13" fmla="*/ 0 h 53"/>
                  <a:gd name="T14" fmla="*/ 1 w 80"/>
                  <a:gd name="T15" fmla="*/ 0 h 53"/>
                  <a:gd name="T16" fmla="*/ 1 w 80"/>
                  <a:gd name="T17" fmla="*/ 0 h 53"/>
                  <a:gd name="T18" fmla="*/ 1 w 80"/>
                  <a:gd name="T19" fmla="*/ 0 h 53"/>
                  <a:gd name="T20" fmla="*/ 1 w 80"/>
                  <a:gd name="T21" fmla="*/ 0 h 53"/>
                  <a:gd name="T22" fmla="*/ 1 w 80"/>
                  <a:gd name="T23" fmla="*/ 0 h 53"/>
                  <a:gd name="T24" fmla="*/ 1 w 80"/>
                  <a:gd name="T25" fmla="*/ 0 h 53"/>
                  <a:gd name="T26" fmla="*/ 1 w 80"/>
                  <a:gd name="T27" fmla="*/ 0 h 53"/>
                  <a:gd name="T28" fmla="*/ 1 w 80"/>
                  <a:gd name="T29" fmla="*/ 0 h 53"/>
                  <a:gd name="T30" fmla="*/ 1 w 80"/>
                  <a:gd name="T31" fmla="*/ 0 h 53"/>
                  <a:gd name="T32" fmla="*/ 1 w 80"/>
                  <a:gd name="T33" fmla="*/ 0 h 53"/>
                  <a:gd name="T34" fmla="*/ 1 w 80"/>
                  <a:gd name="T35" fmla="*/ 0 h 53"/>
                  <a:gd name="T36" fmla="*/ 1 w 80"/>
                  <a:gd name="T37" fmla="*/ 0 h 53"/>
                  <a:gd name="T38" fmla="*/ 1 w 80"/>
                  <a:gd name="T39" fmla="*/ 0 h 53"/>
                  <a:gd name="T40" fmla="*/ 1 w 80"/>
                  <a:gd name="T41" fmla="*/ 0 h 53"/>
                  <a:gd name="T42" fmla="*/ 1 w 80"/>
                  <a:gd name="T43" fmla="*/ 0 h 53"/>
                  <a:gd name="T44" fmla="*/ 1 w 80"/>
                  <a:gd name="T45" fmla="*/ 0 h 53"/>
                  <a:gd name="T46" fmla="*/ 1 w 80"/>
                  <a:gd name="T47" fmla="*/ 0 h 53"/>
                  <a:gd name="T48" fmla="*/ 1 w 80"/>
                  <a:gd name="T49" fmla="*/ 0 h 53"/>
                  <a:gd name="T50" fmla="*/ 1 w 80"/>
                  <a:gd name="T51" fmla="*/ 0 h 53"/>
                  <a:gd name="T52" fmla="*/ 1 w 80"/>
                  <a:gd name="T53" fmla="*/ 0 h 53"/>
                  <a:gd name="T54" fmla="*/ 1 w 80"/>
                  <a:gd name="T55" fmla="*/ 0 h 53"/>
                  <a:gd name="T56" fmla="*/ 1 w 80"/>
                  <a:gd name="T57" fmla="*/ 0 h 53"/>
                  <a:gd name="T58" fmla="*/ 1 w 80"/>
                  <a:gd name="T59" fmla="*/ 0 h 53"/>
                  <a:gd name="T60" fmla="*/ 1 w 80"/>
                  <a:gd name="T61" fmla="*/ 0 h 53"/>
                  <a:gd name="T62" fmla="*/ 1 w 80"/>
                  <a:gd name="T63" fmla="*/ 0 h 53"/>
                  <a:gd name="T64" fmla="*/ 1 w 80"/>
                  <a:gd name="T65" fmla="*/ 0 h 53"/>
                  <a:gd name="T66" fmla="*/ 1 w 80"/>
                  <a:gd name="T67" fmla="*/ 0 h 53"/>
                  <a:gd name="T68" fmla="*/ 1 w 80"/>
                  <a:gd name="T69" fmla="*/ 0 h 53"/>
                  <a:gd name="T70" fmla="*/ 1 w 80"/>
                  <a:gd name="T71" fmla="*/ 0 h 53"/>
                  <a:gd name="T72" fmla="*/ 1 w 80"/>
                  <a:gd name="T73" fmla="*/ 0 h 53"/>
                  <a:gd name="T74" fmla="*/ 1 w 80"/>
                  <a:gd name="T75" fmla="*/ 0 h 53"/>
                  <a:gd name="T76" fmla="*/ 1 w 80"/>
                  <a:gd name="T77" fmla="*/ 0 h 53"/>
                  <a:gd name="T78" fmla="*/ 1 w 80"/>
                  <a:gd name="T79" fmla="*/ 0 h 53"/>
                  <a:gd name="T80" fmla="*/ 1 w 80"/>
                  <a:gd name="T81" fmla="*/ 0 h 53"/>
                  <a:gd name="T82" fmla="*/ 1 w 80"/>
                  <a:gd name="T83" fmla="*/ 0 h 53"/>
                  <a:gd name="T84" fmla="*/ 1 w 80"/>
                  <a:gd name="T85" fmla="*/ 0 h 53"/>
                  <a:gd name="T86" fmla="*/ 1 w 80"/>
                  <a:gd name="T87" fmla="*/ 0 h 53"/>
                  <a:gd name="T88" fmla="*/ 1 w 80"/>
                  <a:gd name="T89" fmla="*/ 0 h 53"/>
                  <a:gd name="T90" fmla="*/ 1 w 80"/>
                  <a:gd name="T91" fmla="*/ 0 h 53"/>
                  <a:gd name="T92" fmla="*/ 1 w 80"/>
                  <a:gd name="T93" fmla="*/ 0 h 53"/>
                  <a:gd name="T94" fmla="*/ 1 w 80"/>
                  <a:gd name="T95" fmla="*/ 0 h 53"/>
                  <a:gd name="T96" fmla="*/ 1 w 80"/>
                  <a:gd name="T97" fmla="*/ 0 h 53"/>
                  <a:gd name="T98" fmla="*/ 1 w 80"/>
                  <a:gd name="T99" fmla="*/ 0 h 53"/>
                  <a:gd name="T100" fmla="*/ 1 w 80"/>
                  <a:gd name="T101" fmla="*/ 0 h 53"/>
                  <a:gd name="T102" fmla="*/ 1 w 80"/>
                  <a:gd name="T103" fmla="*/ 0 h 53"/>
                  <a:gd name="T104" fmla="*/ 1 w 80"/>
                  <a:gd name="T105" fmla="*/ 0 h 53"/>
                  <a:gd name="T106" fmla="*/ 1 w 80"/>
                  <a:gd name="T107" fmla="*/ 0 h 53"/>
                  <a:gd name="T108" fmla="*/ 0 w 80"/>
                  <a:gd name="T109" fmla="*/ 0 h 53"/>
                  <a:gd name="T110" fmla="*/ 0 w 80"/>
                  <a:gd name="T111" fmla="*/ 0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"/>
                  <a:gd name="T169" fmla="*/ 0 h 53"/>
                  <a:gd name="T170" fmla="*/ 80 w 80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" h="53">
                    <a:moveTo>
                      <a:pt x="0" y="23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30"/>
                    </a:lnTo>
                    <a:lnTo>
                      <a:pt x="9" y="34"/>
                    </a:lnTo>
                    <a:lnTo>
                      <a:pt x="12" y="37"/>
                    </a:lnTo>
                    <a:lnTo>
                      <a:pt x="16" y="39"/>
                    </a:lnTo>
                    <a:lnTo>
                      <a:pt x="19" y="43"/>
                    </a:lnTo>
                    <a:lnTo>
                      <a:pt x="23" y="46"/>
                    </a:lnTo>
                    <a:lnTo>
                      <a:pt x="26" y="50"/>
                    </a:lnTo>
                    <a:lnTo>
                      <a:pt x="30" y="52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5" y="53"/>
                    </a:lnTo>
                    <a:lnTo>
                      <a:pt x="38" y="52"/>
                    </a:lnTo>
                    <a:lnTo>
                      <a:pt x="41" y="51"/>
                    </a:lnTo>
                    <a:lnTo>
                      <a:pt x="48" y="48"/>
                    </a:lnTo>
                    <a:lnTo>
                      <a:pt x="54" y="44"/>
                    </a:lnTo>
                    <a:lnTo>
                      <a:pt x="57" y="43"/>
                    </a:lnTo>
                    <a:lnTo>
                      <a:pt x="77" y="34"/>
                    </a:lnTo>
                    <a:lnTo>
                      <a:pt x="77" y="31"/>
                    </a:lnTo>
                    <a:lnTo>
                      <a:pt x="78" y="34"/>
                    </a:lnTo>
                    <a:lnTo>
                      <a:pt x="79" y="34"/>
                    </a:lnTo>
                    <a:lnTo>
                      <a:pt x="79" y="33"/>
                    </a:lnTo>
                    <a:lnTo>
                      <a:pt x="80" y="31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80" y="28"/>
                    </a:lnTo>
                    <a:lnTo>
                      <a:pt x="79" y="27"/>
                    </a:lnTo>
                    <a:lnTo>
                      <a:pt x="77" y="24"/>
                    </a:lnTo>
                    <a:lnTo>
                      <a:pt x="72" y="20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4"/>
                    </a:lnTo>
                    <a:lnTo>
                      <a:pt x="32" y="6"/>
                    </a:lnTo>
                    <a:lnTo>
                      <a:pt x="27" y="8"/>
                    </a:lnTo>
                    <a:lnTo>
                      <a:pt x="22" y="11"/>
                    </a:lnTo>
                    <a:lnTo>
                      <a:pt x="17" y="13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5" name="Freeform 447"/>
              <p:cNvSpPr>
                <a:spLocks/>
              </p:cNvSpPr>
              <p:nvPr/>
            </p:nvSpPr>
            <p:spPr bwMode="auto">
              <a:xfrm>
                <a:off x="632" y="770"/>
                <a:ext cx="34" cy="21"/>
              </a:xfrm>
              <a:custGeom>
                <a:avLst/>
                <a:gdLst>
                  <a:gd name="T0" fmla="*/ 0 w 70"/>
                  <a:gd name="T1" fmla="*/ 0 h 43"/>
                  <a:gd name="T2" fmla="*/ 0 w 70"/>
                  <a:gd name="T3" fmla="*/ 0 h 43"/>
                  <a:gd name="T4" fmla="*/ 0 w 70"/>
                  <a:gd name="T5" fmla="*/ 0 h 43"/>
                  <a:gd name="T6" fmla="*/ 0 w 70"/>
                  <a:gd name="T7" fmla="*/ 0 h 43"/>
                  <a:gd name="T8" fmla="*/ 0 w 70"/>
                  <a:gd name="T9" fmla="*/ 0 h 43"/>
                  <a:gd name="T10" fmla="*/ 0 w 70"/>
                  <a:gd name="T11" fmla="*/ 0 h 43"/>
                  <a:gd name="T12" fmla="*/ 0 w 70"/>
                  <a:gd name="T13" fmla="*/ 0 h 43"/>
                  <a:gd name="T14" fmla="*/ 0 w 70"/>
                  <a:gd name="T15" fmla="*/ 0 h 43"/>
                  <a:gd name="T16" fmla="*/ 0 w 70"/>
                  <a:gd name="T17" fmla="*/ 0 h 43"/>
                  <a:gd name="T18" fmla="*/ 1 w 70"/>
                  <a:gd name="T19" fmla="*/ 0 h 43"/>
                  <a:gd name="T20" fmla="*/ 0 w 70"/>
                  <a:gd name="T21" fmla="*/ 0 h 43"/>
                  <a:gd name="T22" fmla="*/ 0 w 70"/>
                  <a:gd name="T23" fmla="*/ 0 h 43"/>
                  <a:gd name="T24" fmla="*/ 0 w 70"/>
                  <a:gd name="T25" fmla="*/ 0 h 43"/>
                  <a:gd name="T26" fmla="*/ 0 w 70"/>
                  <a:gd name="T27" fmla="*/ 0 h 43"/>
                  <a:gd name="T28" fmla="*/ 0 w 70"/>
                  <a:gd name="T29" fmla="*/ 0 h 43"/>
                  <a:gd name="T30" fmla="*/ 0 w 70"/>
                  <a:gd name="T31" fmla="*/ 0 h 43"/>
                  <a:gd name="T32" fmla="*/ 0 w 70"/>
                  <a:gd name="T33" fmla="*/ 0 h 43"/>
                  <a:gd name="T34" fmla="*/ 0 w 70"/>
                  <a:gd name="T35" fmla="*/ 0 h 43"/>
                  <a:gd name="T36" fmla="*/ 0 w 70"/>
                  <a:gd name="T37" fmla="*/ 0 h 43"/>
                  <a:gd name="T38" fmla="*/ 0 w 70"/>
                  <a:gd name="T39" fmla="*/ 0 h 43"/>
                  <a:gd name="T40" fmla="*/ 0 w 70"/>
                  <a:gd name="T41" fmla="*/ 0 h 43"/>
                  <a:gd name="T42" fmla="*/ 0 w 70"/>
                  <a:gd name="T43" fmla="*/ 0 h 43"/>
                  <a:gd name="T44" fmla="*/ 0 w 70"/>
                  <a:gd name="T45" fmla="*/ 0 h 43"/>
                  <a:gd name="T46" fmla="*/ 0 w 70"/>
                  <a:gd name="T47" fmla="*/ 0 h 43"/>
                  <a:gd name="T48" fmla="*/ 0 w 70"/>
                  <a:gd name="T49" fmla="*/ 0 h 43"/>
                  <a:gd name="T50" fmla="*/ 0 w 70"/>
                  <a:gd name="T51" fmla="*/ 0 h 43"/>
                  <a:gd name="T52" fmla="*/ 0 w 70"/>
                  <a:gd name="T53" fmla="*/ 0 h 43"/>
                  <a:gd name="T54" fmla="*/ 0 w 70"/>
                  <a:gd name="T55" fmla="*/ 0 h 43"/>
                  <a:gd name="T56" fmla="*/ 0 w 70"/>
                  <a:gd name="T57" fmla="*/ 0 h 43"/>
                  <a:gd name="T58" fmla="*/ 0 w 70"/>
                  <a:gd name="T59" fmla="*/ 0 h 43"/>
                  <a:gd name="T60" fmla="*/ 0 w 70"/>
                  <a:gd name="T61" fmla="*/ 0 h 43"/>
                  <a:gd name="T62" fmla="*/ 0 w 70"/>
                  <a:gd name="T63" fmla="*/ 0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43"/>
                  <a:gd name="T98" fmla="*/ 70 w 70"/>
                  <a:gd name="T99" fmla="*/ 43 h 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43">
                    <a:moveTo>
                      <a:pt x="40" y="0"/>
                    </a:moveTo>
                    <a:lnTo>
                      <a:pt x="41" y="0"/>
                    </a:lnTo>
                    <a:lnTo>
                      <a:pt x="42" y="1"/>
                    </a:lnTo>
                    <a:lnTo>
                      <a:pt x="44" y="4"/>
                    </a:lnTo>
                    <a:lnTo>
                      <a:pt x="49" y="7"/>
                    </a:lnTo>
                    <a:lnTo>
                      <a:pt x="53" y="10"/>
                    </a:lnTo>
                    <a:lnTo>
                      <a:pt x="56" y="13"/>
                    </a:lnTo>
                    <a:lnTo>
                      <a:pt x="70" y="24"/>
                    </a:lnTo>
                    <a:lnTo>
                      <a:pt x="50" y="32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5" y="39"/>
                    </a:lnTo>
                    <a:lnTo>
                      <a:pt x="21" y="36"/>
                    </a:lnTo>
                    <a:lnTo>
                      <a:pt x="18" y="33"/>
                    </a:lnTo>
                    <a:lnTo>
                      <a:pt x="14" y="30"/>
                    </a:lnTo>
                    <a:lnTo>
                      <a:pt x="11" y="28"/>
                    </a:lnTo>
                    <a:lnTo>
                      <a:pt x="7" y="24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5" y="7"/>
                    </a:lnTo>
                    <a:lnTo>
                      <a:pt x="29" y="5"/>
                    </a:lnTo>
                    <a:lnTo>
                      <a:pt x="35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6" name="Freeform 448"/>
              <p:cNvSpPr>
                <a:spLocks/>
              </p:cNvSpPr>
              <p:nvPr/>
            </p:nvSpPr>
            <p:spPr bwMode="auto">
              <a:xfrm>
                <a:off x="651" y="783"/>
                <a:ext cx="41" cy="27"/>
              </a:xfrm>
              <a:custGeom>
                <a:avLst/>
                <a:gdLst>
                  <a:gd name="T0" fmla="*/ 2 w 81"/>
                  <a:gd name="T1" fmla="*/ 1 h 54"/>
                  <a:gd name="T2" fmla="*/ 2 w 81"/>
                  <a:gd name="T3" fmla="*/ 1 h 54"/>
                  <a:gd name="T4" fmla="*/ 2 w 81"/>
                  <a:gd name="T5" fmla="*/ 1 h 54"/>
                  <a:gd name="T6" fmla="*/ 1 w 81"/>
                  <a:gd name="T7" fmla="*/ 1 h 54"/>
                  <a:gd name="T8" fmla="*/ 1 w 81"/>
                  <a:gd name="T9" fmla="*/ 1 h 54"/>
                  <a:gd name="T10" fmla="*/ 1 w 81"/>
                  <a:gd name="T11" fmla="*/ 1 h 54"/>
                  <a:gd name="T12" fmla="*/ 1 w 81"/>
                  <a:gd name="T13" fmla="*/ 0 h 54"/>
                  <a:gd name="T14" fmla="*/ 1 w 81"/>
                  <a:gd name="T15" fmla="*/ 0 h 54"/>
                  <a:gd name="T16" fmla="*/ 1 w 81"/>
                  <a:gd name="T17" fmla="*/ 0 h 54"/>
                  <a:gd name="T18" fmla="*/ 1 w 81"/>
                  <a:gd name="T19" fmla="*/ 1 h 54"/>
                  <a:gd name="T20" fmla="*/ 1 w 81"/>
                  <a:gd name="T21" fmla="*/ 1 h 54"/>
                  <a:gd name="T22" fmla="*/ 1 w 81"/>
                  <a:gd name="T23" fmla="*/ 1 h 54"/>
                  <a:gd name="T24" fmla="*/ 1 w 81"/>
                  <a:gd name="T25" fmla="*/ 1 h 54"/>
                  <a:gd name="T26" fmla="*/ 1 w 81"/>
                  <a:gd name="T27" fmla="*/ 1 h 54"/>
                  <a:gd name="T28" fmla="*/ 1 w 81"/>
                  <a:gd name="T29" fmla="*/ 1 h 54"/>
                  <a:gd name="T30" fmla="*/ 1 w 81"/>
                  <a:gd name="T31" fmla="*/ 1 h 54"/>
                  <a:gd name="T32" fmla="*/ 1 w 81"/>
                  <a:gd name="T33" fmla="*/ 1 h 54"/>
                  <a:gd name="T34" fmla="*/ 1 w 81"/>
                  <a:gd name="T35" fmla="*/ 1 h 54"/>
                  <a:gd name="T36" fmla="*/ 1 w 81"/>
                  <a:gd name="T37" fmla="*/ 1 h 54"/>
                  <a:gd name="T38" fmla="*/ 1 w 81"/>
                  <a:gd name="T39" fmla="*/ 1 h 54"/>
                  <a:gd name="T40" fmla="*/ 0 w 81"/>
                  <a:gd name="T41" fmla="*/ 1 h 54"/>
                  <a:gd name="T42" fmla="*/ 0 w 81"/>
                  <a:gd name="T43" fmla="*/ 1 h 54"/>
                  <a:gd name="T44" fmla="*/ 0 w 81"/>
                  <a:gd name="T45" fmla="*/ 1 h 54"/>
                  <a:gd name="T46" fmla="*/ 0 w 81"/>
                  <a:gd name="T47" fmla="*/ 1 h 54"/>
                  <a:gd name="T48" fmla="*/ 0 w 81"/>
                  <a:gd name="T49" fmla="*/ 1 h 54"/>
                  <a:gd name="T50" fmla="*/ 1 w 81"/>
                  <a:gd name="T51" fmla="*/ 1 h 54"/>
                  <a:gd name="T52" fmla="*/ 1 w 81"/>
                  <a:gd name="T53" fmla="*/ 1 h 54"/>
                  <a:gd name="T54" fmla="*/ 1 w 81"/>
                  <a:gd name="T55" fmla="*/ 1 h 54"/>
                  <a:gd name="T56" fmla="*/ 1 w 81"/>
                  <a:gd name="T57" fmla="*/ 1 h 54"/>
                  <a:gd name="T58" fmla="*/ 1 w 81"/>
                  <a:gd name="T59" fmla="*/ 1 h 54"/>
                  <a:gd name="T60" fmla="*/ 1 w 81"/>
                  <a:gd name="T61" fmla="*/ 1 h 54"/>
                  <a:gd name="T62" fmla="*/ 1 w 81"/>
                  <a:gd name="T63" fmla="*/ 1 h 54"/>
                  <a:gd name="T64" fmla="*/ 1 w 81"/>
                  <a:gd name="T65" fmla="*/ 1 h 54"/>
                  <a:gd name="T66" fmla="*/ 1 w 81"/>
                  <a:gd name="T67" fmla="*/ 1 h 54"/>
                  <a:gd name="T68" fmla="*/ 1 w 81"/>
                  <a:gd name="T69" fmla="*/ 1 h 54"/>
                  <a:gd name="T70" fmla="*/ 1 w 81"/>
                  <a:gd name="T71" fmla="*/ 1 h 54"/>
                  <a:gd name="T72" fmla="*/ 1 w 81"/>
                  <a:gd name="T73" fmla="*/ 1 h 54"/>
                  <a:gd name="T74" fmla="*/ 1 w 81"/>
                  <a:gd name="T75" fmla="*/ 1 h 54"/>
                  <a:gd name="T76" fmla="*/ 1 w 81"/>
                  <a:gd name="T77" fmla="*/ 1 h 54"/>
                  <a:gd name="T78" fmla="*/ 1 w 81"/>
                  <a:gd name="T79" fmla="*/ 1 h 54"/>
                  <a:gd name="T80" fmla="*/ 1 w 81"/>
                  <a:gd name="T81" fmla="*/ 1 h 54"/>
                  <a:gd name="T82" fmla="*/ 2 w 81"/>
                  <a:gd name="T83" fmla="*/ 1 h 54"/>
                  <a:gd name="T84" fmla="*/ 2 w 81"/>
                  <a:gd name="T85" fmla="*/ 1 h 54"/>
                  <a:gd name="T86" fmla="*/ 2 w 81"/>
                  <a:gd name="T87" fmla="*/ 1 h 54"/>
                  <a:gd name="T88" fmla="*/ 2 w 81"/>
                  <a:gd name="T89" fmla="*/ 1 h 54"/>
                  <a:gd name="T90" fmla="*/ 2 w 81"/>
                  <a:gd name="T91" fmla="*/ 1 h 54"/>
                  <a:gd name="T92" fmla="*/ 2 w 81"/>
                  <a:gd name="T93" fmla="*/ 1 h 54"/>
                  <a:gd name="T94" fmla="*/ 2 w 81"/>
                  <a:gd name="T95" fmla="*/ 1 h 54"/>
                  <a:gd name="T96" fmla="*/ 2 w 81"/>
                  <a:gd name="T97" fmla="*/ 1 h 54"/>
                  <a:gd name="T98" fmla="*/ 2 w 81"/>
                  <a:gd name="T99" fmla="*/ 1 h 54"/>
                  <a:gd name="T100" fmla="*/ 2 w 81"/>
                  <a:gd name="T101" fmla="*/ 1 h 54"/>
                  <a:gd name="T102" fmla="*/ 2 w 81"/>
                  <a:gd name="T103" fmla="*/ 1 h 5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"/>
                  <a:gd name="T157" fmla="*/ 0 h 54"/>
                  <a:gd name="T158" fmla="*/ 81 w 81"/>
                  <a:gd name="T159" fmla="*/ 54 h 5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" h="54">
                    <a:moveTo>
                      <a:pt x="80" y="25"/>
                    </a:moveTo>
                    <a:lnTo>
                      <a:pt x="79" y="25"/>
                    </a:lnTo>
                    <a:lnTo>
                      <a:pt x="71" y="19"/>
                    </a:lnTo>
                    <a:lnTo>
                      <a:pt x="64" y="14"/>
                    </a:lnTo>
                    <a:lnTo>
                      <a:pt x="57" y="8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4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8" y="12"/>
                    </a:lnTo>
                    <a:lnTo>
                      <a:pt x="10" y="16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4" y="31"/>
                    </a:lnTo>
                    <a:lnTo>
                      <a:pt x="9" y="33"/>
                    </a:lnTo>
                    <a:lnTo>
                      <a:pt x="12" y="37"/>
                    </a:lnTo>
                    <a:lnTo>
                      <a:pt x="16" y="40"/>
                    </a:lnTo>
                    <a:lnTo>
                      <a:pt x="19" y="42"/>
                    </a:lnTo>
                    <a:lnTo>
                      <a:pt x="23" y="46"/>
                    </a:lnTo>
                    <a:lnTo>
                      <a:pt x="26" y="49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8" y="53"/>
                    </a:lnTo>
                    <a:lnTo>
                      <a:pt x="58" y="4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7" name="Freeform 449"/>
              <p:cNvSpPr>
                <a:spLocks/>
              </p:cNvSpPr>
              <p:nvPr/>
            </p:nvSpPr>
            <p:spPr bwMode="auto">
              <a:xfrm>
                <a:off x="654" y="786"/>
                <a:ext cx="35" cy="22"/>
              </a:xfrm>
              <a:custGeom>
                <a:avLst/>
                <a:gdLst>
                  <a:gd name="T0" fmla="*/ 0 w 71"/>
                  <a:gd name="T1" fmla="*/ 1 h 43"/>
                  <a:gd name="T2" fmla="*/ 0 w 71"/>
                  <a:gd name="T3" fmla="*/ 1 h 43"/>
                  <a:gd name="T4" fmla="*/ 0 w 71"/>
                  <a:gd name="T5" fmla="*/ 1 h 43"/>
                  <a:gd name="T6" fmla="*/ 0 w 71"/>
                  <a:gd name="T7" fmla="*/ 1 h 43"/>
                  <a:gd name="T8" fmla="*/ 0 w 71"/>
                  <a:gd name="T9" fmla="*/ 1 h 43"/>
                  <a:gd name="T10" fmla="*/ 0 w 71"/>
                  <a:gd name="T11" fmla="*/ 1 h 43"/>
                  <a:gd name="T12" fmla="*/ 0 w 71"/>
                  <a:gd name="T13" fmla="*/ 1 h 43"/>
                  <a:gd name="T14" fmla="*/ 0 w 71"/>
                  <a:gd name="T15" fmla="*/ 1 h 43"/>
                  <a:gd name="T16" fmla="*/ 0 w 71"/>
                  <a:gd name="T17" fmla="*/ 1 h 43"/>
                  <a:gd name="T18" fmla="*/ 0 w 71"/>
                  <a:gd name="T19" fmla="*/ 1 h 43"/>
                  <a:gd name="T20" fmla="*/ 0 w 71"/>
                  <a:gd name="T21" fmla="*/ 1 h 43"/>
                  <a:gd name="T22" fmla="*/ 0 w 71"/>
                  <a:gd name="T23" fmla="*/ 1 h 43"/>
                  <a:gd name="T24" fmla="*/ 0 w 71"/>
                  <a:gd name="T25" fmla="*/ 1 h 43"/>
                  <a:gd name="T26" fmla="*/ 0 w 71"/>
                  <a:gd name="T27" fmla="*/ 1 h 43"/>
                  <a:gd name="T28" fmla="*/ 0 w 71"/>
                  <a:gd name="T29" fmla="*/ 1 h 43"/>
                  <a:gd name="T30" fmla="*/ 0 w 71"/>
                  <a:gd name="T31" fmla="*/ 1 h 43"/>
                  <a:gd name="T32" fmla="*/ 0 w 71"/>
                  <a:gd name="T33" fmla="*/ 1 h 43"/>
                  <a:gd name="T34" fmla="*/ 0 w 71"/>
                  <a:gd name="T35" fmla="*/ 1 h 43"/>
                  <a:gd name="T36" fmla="*/ 0 w 71"/>
                  <a:gd name="T37" fmla="*/ 0 h 43"/>
                  <a:gd name="T38" fmla="*/ 0 w 71"/>
                  <a:gd name="T39" fmla="*/ 0 h 43"/>
                  <a:gd name="T40" fmla="*/ 0 w 71"/>
                  <a:gd name="T41" fmla="*/ 0 h 43"/>
                  <a:gd name="T42" fmla="*/ 0 w 71"/>
                  <a:gd name="T43" fmla="*/ 0 h 43"/>
                  <a:gd name="T44" fmla="*/ 0 w 71"/>
                  <a:gd name="T45" fmla="*/ 0 h 43"/>
                  <a:gd name="T46" fmla="*/ 0 w 71"/>
                  <a:gd name="T47" fmla="*/ 1 h 43"/>
                  <a:gd name="T48" fmla="*/ 0 w 71"/>
                  <a:gd name="T49" fmla="*/ 1 h 43"/>
                  <a:gd name="T50" fmla="*/ 0 w 71"/>
                  <a:gd name="T51" fmla="*/ 1 h 43"/>
                  <a:gd name="T52" fmla="*/ 1 w 71"/>
                  <a:gd name="T53" fmla="*/ 1 h 43"/>
                  <a:gd name="T54" fmla="*/ 0 w 71"/>
                  <a:gd name="T55" fmla="*/ 1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43"/>
                  <a:gd name="T86" fmla="*/ 71 w 71"/>
                  <a:gd name="T87" fmla="*/ 43 h 4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43">
                    <a:moveTo>
                      <a:pt x="51" y="34"/>
                    </a:move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5" y="40"/>
                    </a:lnTo>
                    <a:lnTo>
                      <a:pt x="21" y="36"/>
                    </a:lnTo>
                    <a:lnTo>
                      <a:pt x="18" y="34"/>
                    </a:lnTo>
                    <a:lnTo>
                      <a:pt x="14" y="30"/>
                    </a:lnTo>
                    <a:lnTo>
                      <a:pt x="11" y="28"/>
                    </a:lnTo>
                    <a:lnTo>
                      <a:pt x="7" y="25"/>
                    </a:lnTo>
                    <a:lnTo>
                      <a:pt x="4" y="22"/>
                    </a:lnTo>
                    <a:lnTo>
                      <a:pt x="0" y="19"/>
                    </a:lnTo>
                    <a:lnTo>
                      <a:pt x="7" y="15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9" y="6"/>
                    </a:lnTo>
                    <a:lnTo>
                      <a:pt x="56" y="12"/>
                    </a:lnTo>
                    <a:lnTo>
                      <a:pt x="63" y="18"/>
                    </a:lnTo>
                    <a:lnTo>
                      <a:pt x="71" y="24"/>
                    </a:lnTo>
                    <a:lnTo>
                      <a:pt x="5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8" name="Freeform 450"/>
              <p:cNvSpPr>
                <a:spLocks/>
              </p:cNvSpPr>
              <p:nvPr/>
            </p:nvSpPr>
            <p:spPr bwMode="auto">
              <a:xfrm>
                <a:off x="689" y="798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1 h 2"/>
                  <a:gd name="T12" fmla="*/ 1 w 1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29" name="Freeform 451"/>
              <p:cNvSpPr>
                <a:spLocks/>
              </p:cNvSpPr>
              <p:nvPr/>
            </p:nvSpPr>
            <p:spPr bwMode="auto">
              <a:xfrm>
                <a:off x="674" y="799"/>
                <a:ext cx="41" cy="29"/>
              </a:xfrm>
              <a:custGeom>
                <a:avLst/>
                <a:gdLst>
                  <a:gd name="T0" fmla="*/ 2 w 81"/>
                  <a:gd name="T1" fmla="*/ 1 h 56"/>
                  <a:gd name="T2" fmla="*/ 1 w 81"/>
                  <a:gd name="T3" fmla="*/ 1 h 56"/>
                  <a:gd name="T4" fmla="*/ 1 w 81"/>
                  <a:gd name="T5" fmla="*/ 1 h 56"/>
                  <a:gd name="T6" fmla="*/ 1 w 81"/>
                  <a:gd name="T7" fmla="*/ 1 h 56"/>
                  <a:gd name="T8" fmla="*/ 1 w 81"/>
                  <a:gd name="T9" fmla="*/ 0 h 56"/>
                  <a:gd name="T10" fmla="*/ 1 w 81"/>
                  <a:gd name="T11" fmla="*/ 1 h 56"/>
                  <a:gd name="T12" fmla="*/ 1 w 81"/>
                  <a:gd name="T13" fmla="*/ 1 h 56"/>
                  <a:gd name="T14" fmla="*/ 1 w 81"/>
                  <a:gd name="T15" fmla="*/ 1 h 56"/>
                  <a:gd name="T16" fmla="*/ 1 w 81"/>
                  <a:gd name="T17" fmla="*/ 1 h 56"/>
                  <a:gd name="T18" fmla="*/ 1 w 81"/>
                  <a:gd name="T19" fmla="*/ 1 h 56"/>
                  <a:gd name="T20" fmla="*/ 0 w 81"/>
                  <a:gd name="T21" fmla="*/ 1 h 56"/>
                  <a:gd name="T22" fmla="*/ 0 w 81"/>
                  <a:gd name="T23" fmla="*/ 1 h 56"/>
                  <a:gd name="T24" fmla="*/ 0 w 81"/>
                  <a:gd name="T25" fmla="*/ 1 h 56"/>
                  <a:gd name="T26" fmla="*/ 1 w 81"/>
                  <a:gd name="T27" fmla="*/ 1 h 56"/>
                  <a:gd name="T28" fmla="*/ 1 w 81"/>
                  <a:gd name="T29" fmla="*/ 1 h 56"/>
                  <a:gd name="T30" fmla="*/ 1 w 81"/>
                  <a:gd name="T31" fmla="*/ 1 h 56"/>
                  <a:gd name="T32" fmla="*/ 1 w 81"/>
                  <a:gd name="T33" fmla="*/ 1 h 56"/>
                  <a:gd name="T34" fmla="*/ 1 w 81"/>
                  <a:gd name="T35" fmla="*/ 1 h 56"/>
                  <a:gd name="T36" fmla="*/ 1 w 81"/>
                  <a:gd name="T37" fmla="*/ 1 h 56"/>
                  <a:gd name="T38" fmla="*/ 1 w 81"/>
                  <a:gd name="T39" fmla="*/ 1 h 56"/>
                  <a:gd name="T40" fmla="*/ 1 w 81"/>
                  <a:gd name="T41" fmla="*/ 1 h 56"/>
                  <a:gd name="T42" fmla="*/ 1 w 81"/>
                  <a:gd name="T43" fmla="*/ 1 h 56"/>
                  <a:gd name="T44" fmla="*/ 2 w 81"/>
                  <a:gd name="T45" fmla="*/ 1 h 56"/>
                  <a:gd name="T46" fmla="*/ 2 w 81"/>
                  <a:gd name="T47" fmla="*/ 1 h 56"/>
                  <a:gd name="T48" fmla="*/ 2 w 81"/>
                  <a:gd name="T49" fmla="*/ 1 h 56"/>
                  <a:gd name="T50" fmla="*/ 2 w 81"/>
                  <a:gd name="T51" fmla="*/ 1 h 56"/>
                  <a:gd name="T52" fmla="*/ 2 w 81"/>
                  <a:gd name="T53" fmla="*/ 1 h 56"/>
                  <a:gd name="T54" fmla="*/ 2 w 81"/>
                  <a:gd name="T55" fmla="*/ 1 h 56"/>
                  <a:gd name="T56" fmla="*/ 2 w 81"/>
                  <a:gd name="T57" fmla="*/ 1 h 56"/>
                  <a:gd name="T58" fmla="*/ 2 w 81"/>
                  <a:gd name="T59" fmla="*/ 1 h 56"/>
                  <a:gd name="T60" fmla="*/ 2 w 81"/>
                  <a:gd name="T61" fmla="*/ 1 h 56"/>
                  <a:gd name="T62" fmla="*/ 2 w 81"/>
                  <a:gd name="T63" fmla="*/ 1 h 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1"/>
                  <a:gd name="T97" fmla="*/ 0 h 56"/>
                  <a:gd name="T98" fmla="*/ 81 w 81"/>
                  <a:gd name="T99" fmla="*/ 56 h 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1" h="56">
                    <a:moveTo>
                      <a:pt x="79" y="26"/>
                    </a:moveTo>
                    <a:lnTo>
                      <a:pt x="72" y="21"/>
                    </a:lnTo>
                    <a:lnTo>
                      <a:pt x="65" y="14"/>
                    </a:lnTo>
                    <a:lnTo>
                      <a:pt x="58" y="8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3" y="6"/>
                    </a:lnTo>
                    <a:lnTo>
                      <a:pt x="27" y="8"/>
                    </a:lnTo>
                    <a:lnTo>
                      <a:pt x="23" y="10"/>
                    </a:lnTo>
                    <a:lnTo>
                      <a:pt x="18" y="13"/>
                    </a:lnTo>
                    <a:lnTo>
                      <a:pt x="12" y="15"/>
                    </a:lnTo>
                    <a:lnTo>
                      <a:pt x="8" y="18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4" y="40"/>
                    </a:lnTo>
                    <a:lnTo>
                      <a:pt x="18" y="44"/>
                    </a:lnTo>
                    <a:lnTo>
                      <a:pt x="23" y="47"/>
                    </a:lnTo>
                    <a:lnTo>
                      <a:pt x="26" y="51"/>
                    </a:lnTo>
                    <a:lnTo>
                      <a:pt x="29" y="54"/>
                    </a:lnTo>
                    <a:lnTo>
                      <a:pt x="32" y="55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9" y="55"/>
                    </a:lnTo>
                    <a:lnTo>
                      <a:pt x="43" y="53"/>
                    </a:lnTo>
                    <a:lnTo>
                      <a:pt x="49" y="50"/>
                    </a:lnTo>
                    <a:lnTo>
                      <a:pt x="54" y="47"/>
                    </a:lnTo>
                    <a:lnTo>
                      <a:pt x="58" y="45"/>
                    </a:lnTo>
                    <a:lnTo>
                      <a:pt x="63" y="43"/>
                    </a:lnTo>
                    <a:lnTo>
                      <a:pt x="69" y="39"/>
                    </a:lnTo>
                    <a:lnTo>
                      <a:pt x="73" y="37"/>
                    </a:lnTo>
                    <a:lnTo>
                      <a:pt x="78" y="35"/>
                    </a:lnTo>
                    <a:lnTo>
                      <a:pt x="79" y="33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0" y="28"/>
                    </a:lnTo>
                    <a:lnTo>
                      <a:pt x="79" y="26"/>
                    </a:lnTo>
                    <a:lnTo>
                      <a:pt x="80" y="28"/>
                    </a:lnTo>
                    <a:lnTo>
                      <a:pt x="79" y="2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0" name="Freeform 452"/>
              <p:cNvSpPr>
                <a:spLocks/>
              </p:cNvSpPr>
              <p:nvPr/>
            </p:nvSpPr>
            <p:spPr bwMode="auto">
              <a:xfrm>
                <a:off x="676" y="802"/>
                <a:ext cx="36" cy="23"/>
              </a:xfrm>
              <a:custGeom>
                <a:avLst/>
                <a:gdLst>
                  <a:gd name="T0" fmla="*/ 1 w 72"/>
                  <a:gd name="T1" fmla="*/ 1 h 45"/>
                  <a:gd name="T2" fmla="*/ 1 w 72"/>
                  <a:gd name="T3" fmla="*/ 1 h 45"/>
                  <a:gd name="T4" fmla="*/ 1 w 72"/>
                  <a:gd name="T5" fmla="*/ 1 h 45"/>
                  <a:gd name="T6" fmla="*/ 1 w 72"/>
                  <a:gd name="T7" fmla="*/ 1 h 45"/>
                  <a:gd name="T8" fmla="*/ 1 w 72"/>
                  <a:gd name="T9" fmla="*/ 1 h 45"/>
                  <a:gd name="T10" fmla="*/ 1 w 72"/>
                  <a:gd name="T11" fmla="*/ 1 h 45"/>
                  <a:gd name="T12" fmla="*/ 1 w 72"/>
                  <a:gd name="T13" fmla="*/ 1 h 45"/>
                  <a:gd name="T14" fmla="*/ 1 w 72"/>
                  <a:gd name="T15" fmla="*/ 1 h 45"/>
                  <a:gd name="T16" fmla="*/ 1 w 72"/>
                  <a:gd name="T17" fmla="*/ 1 h 45"/>
                  <a:gd name="T18" fmla="*/ 1 w 72"/>
                  <a:gd name="T19" fmla="*/ 1 h 45"/>
                  <a:gd name="T20" fmla="*/ 1 w 72"/>
                  <a:gd name="T21" fmla="*/ 1 h 45"/>
                  <a:gd name="T22" fmla="*/ 1 w 72"/>
                  <a:gd name="T23" fmla="*/ 1 h 45"/>
                  <a:gd name="T24" fmla="*/ 1 w 72"/>
                  <a:gd name="T25" fmla="*/ 1 h 45"/>
                  <a:gd name="T26" fmla="*/ 1 w 72"/>
                  <a:gd name="T27" fmla="*/ 1 h 45"/>
                  <a:gd name="T28" fmla="*/ 1 w 72"/>
                  <a:gd name="T29" fmla="*/ 1 h 45"/>
                  <a:gd name="T30" fmla="*/ 1 w 72"/>
                  <a:gd name="T31" fmla="*/ 1 h 45"/>
                  <a:gd name="T32" fmla="*/ 0 w 72"/>
                  <a:gd name="T33" fmla="*/ 1 h 45"/>
                  <a:gd name="T34" fmla="*/ 0 w 72"/>
                  <a:gd name="T35" fmla="*/ 1 h 45"/>
                  <a:gd name="T36" fmla="*/ 1 w 72"/>
                  <a:gd name="T37" fmla="*/ 1 h 45"/>
                  <a:gd name="T38" fmla="*/ 1 w 72"/>
                  <a:gd name="T39" fmla="*/ 1 h 45"/>
                  <a:gd name="T40" fmla="*/ 1 w 72"/>
                  <a:gd name="T41" fmla="*/ 1 h 45"/>
                  <a:gd name="T42" fmla="*/ 1 w 72"/>
                  <a:gd name="T43" fmla="*/ 1 h 45"/>
                  <a:gd name="T44" fmla="*/ 1 w 72"/>
                  <a:gd name="T45" fmla="*/ 1 h 45"/>
                  <a:gd name="T46" fmla="*/ 1 w 72"/>
                  <a:gd name="T47" fmla="*/ 1 h 45"/>
                  <a:gd name="T48" fmla="*/ 1 w 72"/>
                  <a:gd name="T49" fmla="*/ 1 h 45"/>
                  <a:gd name="T50" fmla="*/ 1 w 72"/>
                  <a:gd name="T51" fmla="*/ 1 h 45"/>
                  <a:gd name="T52" fmla="*/ 1 w 72"/>
                  <a:gd name="T53" fmla="*/ 1 h 45"/>
                  <a:gd name="T54" fmla="*/ 1 w 72"/>
                  <a:gd name="T55" fmla="*/ 1 h 45"/>
                  <a:gd name="T56" fmla="*/ 1 w 72"/>
                  <a:gd name="T57" fmla="*/ 0 h 45"/>
                  <a:gd name="T58" fmla="*/ 1 w 72"/>
                  <a:gd name="T59" fmla="*/ 0 h 45"/>
                  <a:gd name="T60" fmla="*/ 1 w 72"/>
                  <a:gd name="T61" fmla="*/ 0 h 45"/>
                  <a:gd name="T62" fmla="*/ 1 w 72"/>
                  <a:gd name="T63" fmla="*/ 0 h 45"/>
                  <a:gd name="T64" fmla="*/ 1 w 72"/>
                  <a:gd name="T65" fmla="*/ 0 h 45"/>
                  <a:gd name="T66" fmla="*/ 1 w 72"/>
                  <a:gd name="T67" fmla="*/ 1 h 45"/>
                  <a:gd name="T68" fmla="*/ 1 w 72"/>
                  <a:gd name="T69" fmla="*/ 1 h 45"/>
                  <a:gd name="T70" fmla="*/ 1 w 72"/>
                  <a:gd name="T71" fmla="*/ 1 h 45"/>
                  <a:gd name="T72" fmla="*/ 1 w 72"/>
                  <a:gd name="T73" fmla="*/ 1 h 45"/>
                  <a:gd name="T74" fmla="*/ 1 w 72"/>
                  <a:gd name="T75" fmla="*/ 1 h 45"/>
                  <a:gd name="T76" fmla="*/ 1 w 72"/>
                  <a:gd name="T77" fmla="*/ 1 h 45"/>
                  <a:gd name="T78" fmla="*/ 1 w 72"/>
                  <a:gd name="T79" fmla="*/ 1 h 45"/>
                  <a:gd name="T80" fmla="*/ 1 w 72"/>
                  <a:gd name="T81" fmla="*/ 1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"/>
                  <a:gd name="T124" fmla="*/ 0 h 45"/>
                  <a:gd name="T125" fmla="*/ 72 w 72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" h="45">
                    <a:moveTo>
                      <a:pt x="52" y="34"/>
                    </a:moveTo>
                    <a:lnTo>
                      <a:pt x="47" y="37"/>
                    </a:lnTo>
                    <a:lnTo>
                      <a:pt x="42" y="39"/>
                    </a:lnTo>
                    <a:lnTo>
                      <a:pt x="37" y="42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29" y="44"/>
                    </a:lnTo>
                    <a:lnTo>
                      <a:pt x="25" y="40"/>
                    </a:lnTo>
                    <a:lnTo>
                      <a:pt x="22" y="37"/>
                    </a:lnTo>
                    <a:lnTo>
                      <a:pt x="17" y="34"/>
                    </a:lnTo>
                    <a:lnTo>
                      <a:pt x="14" y="31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4" y="2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6" y="11"/>
                    </a:lnTo>
                    <a:lnTo>
                      <a:pt x="21" y="9"/>
                    </a:lnTo>
                    <a:lnTo>
                      <a:pt x="25" y="7"/>
                    </a:lnTo>
                    <a:lnTo>
                      <a:pt x="31" y="4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51" y="5"/>
                    </a:lnTo>
                    <a:lnTo>
                      <a:pt x="58" y="11"/>
                    </a:lnTo>
                    <a:lnTo>
                      <a:pt x="65" y="18"/>
                    </a:lnTo>
                    <a:lnTo>
                      <a:pt x="72" y="24"/>
                    </a:lnTo>
                    <a:lnTo>
                      <a:pt x="67" y="26"/>
                    </a:lnTo>
                    <a:lnTo>
                      <a:pt x="62" y="29"/>
                    </a:lnTo>
                    <a:lnTo>
                      <a:pt x="57" y="32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1" name="Freeform 453"/>
              <p:cNvSpPr>
                <a:spLocks/>
              </p:cNvSpPr>
              <p:nvPr/>
            </p:nvSpPr>
            <p:spPr bwMode="auto">
              <a:xfrm>
                <a:off x="667" y="763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1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2"/>
                  <a:gd name="T21" fmla="*/ 2 h 2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2" name="Freeform 454"/>
              <p:cNvSpPr>
                <a:spLocks/>
              </p:cNvSpPr>
              <p:nvPr/>
            </p:nvSpPr>
            <p:spPr bwMode="auto">
              <a:xfrm>
                <a:off x="730" y="733"/>
                <a:ext cx="0" cy="1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0 h 2"/>
                  <a:gd name="T7" fmla="*/ 1 h 2"/>
                  <a:gd name="T8" fmla="*/ 1 h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2"/>
                  <a:gd name="T21" fmla="*/ 2 h 2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3" name="Freeform 455"/>
              <p:cNvSpPr>
                <a:spLocks/>
              </p:cNvSpPr>
              <p:nvPr/>
            </p:nvSpPr>
            <p:spPr bwMode="auto">
              <a:xfrm>
                <a:off x="667" y="731"/>
                <a:ext cx="64" cy="35"/>
              </a:xfrm>
              <a:custGeom>
                <a:avLst/>
                <a:gdLst>
                  <a:gd name="T0" fmla="*/ 1 w 128"/>
                  <a:gd name="T1" fmla="*/ 1 h 70"/>
                  <a:gd name="T2" fmla="*/ 1 w 128"/>
                  <a:gd name="T3" fmla="*/ 1 h 70"/>
                  <a:gd name="T4" fmla="*/ 1 w 128"/>
                  <a:gd name="T5" fmla="*/ 1 h 70"/>
                  <a:gd name="T6" fmla="*/ 1 w 128"/>
                  <a:gd name="T7" fmla="*/ 1 h 70"/>
                  <a:gd name="T8" fmla="*/ 1 w 128"/>
                  <a:gd name="T9" fmla="*/ 1 h 70"/>
                  <a:gd name="T10" fmla="*/ 1 w 128"/>
                  <a:gd name="T11" fmla="*/ 1 h 70"/>
                  <a:gd name="T12" fmla="*/ 1 w 128"/>
                  <a:gd name="T13" fmla="*/ 1 h 70"/>
                  <a:gd name="T14" fmla="*/ 1 w 128"/>
                  <a:gd name="T15" fmla="*/ 1 h 70"/>
                  <a:gd name="T16" fmla="*/ 1 w 128"/>
                  <a:gd name="T17" fmla="*/ 1 h 70"/>
                  <a:gd name="T18" fmla="*/ 1 w 128"/>
                  <a:gd name="T19" fmla="*/ 1 h 70"/>
                  <a:gd name="T20" fmla="*/ 1 w 128"/>
                  <a:gd name="T21" fmla="*/ 1 h 70"/>
                  <a:gd name="T22" fmla="*/ 1 w 128"/>
                  <a:gd name="T23" fmla="*/ 1 h 70"/>
                  <a:gd name="T24" fmla="*/ 1 w 128"/>
                  <a:gd name="T25" fmla="*/ 1 h 70"/>
                  <a:gd name="T26" fmla="*/ 1 w 128"/>
                  <a:gd name="T27" fmla="*/ 1 h 70"/>
                  <a:gd name="T28" fmla="*/ 1 w 128"/>
                  <a:gd name="T29" fmla="*/ 1 h 70"/>
                  <a:gd name="T30" fmla="*/ 1 w 128"/>
                  <a:gd name="T31" fmla="*/ 1 h 70"/>
                  <a:gd name="T32" fmla="*/ 1 w 128"/>
                  <a:gd name="T33" fmla="*/ 1 h 70"/>
                  <a:gd name="T34" fmla="*/ 1 w 128"/>
                  <a:gd name="T35" fmla="*/ 1 h 70"/>
                  <a:gd name="T36" fmla="*/ 1 w 128"/>
                  <a:gd name="T37" fmla="*/ 1 h 70"/>
                  <a:gd name="T38" fmla="*/ 2 w 128"/>
                  <a:gd name="T39" fmla="*/ 1 h 70"/>
                  <a:gd name="T40" fmla="*/ 2 w 128"/>
                  <a:gd name="T41" fmla="*/ 1 h 70"/>
                  <a:gd name="T42" fmla="*/ 2 w 128"/>
                  <a:gd name="T43" fmla="*/ 1 h 70"/>
                  <a:gd name="T44" fmla="*/ 2 w 128"/>
                  <a:gd name="T45" fmla="*/ 1 h 70"/>
                  <a:gd name="T46" fmla="*/ 1 w 128"/>
                  <a:gd name="T47" fmla="*/ 1 h 70"/>
                  <a:gd name="T48" fmla="*/ 1 w 128"/>
                  <a:gd name="T49" fmla="*/ 1 h 70"/>
                  <a:gd name="T50" fmla="*/ 1 w 128"/>
                  <a:gd name="T51" fmla="*/ 1 h 70"/>
                  <a:gd name="T52" fmla="*/ 1 w 128"/>
                  <a:gd name="T53" fmla="*/ 1 h 70"/>
                  <a:gd name="T54" fmla="*/ 1 w 128"/>
                  <a:gd name="T55" fmla="*/ 0 h 70"/>
                  <a:gd name="T56" fmla="*/ 1 w 128"/>
                  <a:gd name="T57" fmla="*/ 0 h 70"/>
                  <a:gd name="T58" fmla="*/ 1 w 128"/>
                  <a:gd name="T59" fmla="*/ 0 h 70"/>
                  <a:gd name="T60" fmla="*/ 1 w 128"/>
                  <a:gd name="T61" fmla="*/ 0 h 70"/>
                  <a:gd name="T62" fmla="*/ 1 w 128"/>
                  <a:gd name="T63" fmla="*/ 1 h 70"/>
                  <a:gd name="T64" fmla="*/ 1 w 128"/>
                  <a:gd name="T65" fmla="*/ 1 h 70"/>
                  <a:gd name="T66" fmla="*/ 1 w 128"/>
                  <a:gd name="T67" fmla="*/ 1 h 70"/>
                  <a:gd name="T68" fmla="*/ 1 w 128"/>
                  <a:gd name="T69" fmla="*/ 1 h 70"/>
                  <a:gd name="T70" fmla="*/ 1 w 128"/>
                  <a:gd name="T71" fmla="*/ 1 h 70"/>
                  <a:gd name="T72" fmla="*/ 1 w 128"/>
                  <a:gd name="T73" fmla="*/ 1 h 70"/>
                  <a:gd name="T74" fmla="*/ 1 w 128"/>
                  <a:gd name="T75" fmla="*/ 1 h 70"/>
                  <a:gd name="T76" fmla="*/ 1 w 128"/>
                  <a:gd name="T77" fmla="*/ 1 h 70"/>
                  <a:gd name="T78" fmla="*/ 1 w 128"/>
                  <a:gd name="T79" fmla="*/ 1 h 70"/>
                  <a:gd name="T80" fmla="*/ 1 w 128"/>
                  <a:gd name="T81" fmla="*/ 1 h 70"/>
                  <a:gd name="T82" fmla="*/ 1 w 128"/>
                  <a:gd name="T83" fmla="*/ 1 h 70"/>
                  <a:gd name="T84" fmla="*/ 1 w 128"/>
                  <a:gd name="T85" fmla="*/ 1 h 70"/>
                  <a:gd name="T86" fmla="*/ 1 w 128"/>
                  <a:gd name="T87" fmla="*/ 1 h 70"/>
                  <a:gd name="T88" fmla="*/ 1 w 128"/>
                  <a:gd name="T89" fmla="*/ 1 h 70"/>
                  <a:gd name="T90" fmla="*/ 0 w 128"/>
                  <a:gd name="T91" fmla="*/ 1 h 70"/>
                  <a:gd name="T92" fmla="*/ 0 w 128"/>
                  <a:gd name="T93" fmla="*/ 1 h 70"/>
                  <a:gd name="T94" fmla="*/ 0 w 128"/>
                  <a:gd name="T95" fmla="*/ 1 h 70"/>
                  <a:gd name="T96" fmla="*/ 0 w 128"/>
                  <a:gd name="T97" fmla="*/ 1 h 70"/>
                  <a:gd name="T98" fmla="*/ 1 w 128"/>
                  <a:gd name="T99" fmla="*/ 1 h 70"/>
                  <a:gd name="T100" fmla="*/ 1 w 128"/>
                  <a:gd name="T101" fmla="*/ 1 h 70"/>
                  <a:gd name="T102" fmla="*/ 1 w 128"/>
                  <a:gd name="T103" fmla="*/ 1 h 70"/>
                  <a:gd name="T104" fmla="*/ 1 w 128"/>
                  <a:gd name="T105" fmla="*/ 1 h 70"/>
                  <a:gd name="T106" fmla="*/ 1 w 128"/>
                  <a:gd name="T107" fmla="*/ 1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8"/>
                  <a:gd name="T163" fmla="*/ 0 h 70"/>
                  <a:gd name="T164" fmla="*/ 128 w 128"/>
                  <a:gd name="T165" fmla="*/ 70 h 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8" h="70">
                    <a:moveTo>
                      <a:pt x="4" y="69"/>
                    </a:moveTo>
                    <a:lnTo>
                      <a:pt x="7" y="70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9"/>
                    </a:lnTo>
                    <a:lnTo>
                      <a:pt x="20" y="64"/>
                    </a:lnTo>
                    <a:lnTo>
                      <a:pt x="30" y="60"/>
                    </a:lnTo>
                    <a:lnTo>
                      <a:pt x="39" y="55"/>
                    </a:lnTo>
                    <a:lnTo>
                      <a:pt x="49" y="51"/>
                    </a:lnTo>
                    <a:lnTo>
                      <a:pt x="58" y="47"/>
                    </a:lnTo>
                    <a:lnTo>
                      <a:pt x="68" y="42"/>
                    </a:lnTo>
                    <a:lnTo>
                      <a:pt x="77" y="38"/>
                    </a:lnTo>
                    <a:lnTo>
                      <a:pt x="86" y="33"/>
                    </a:lnTo>
                    <a:lnTo>
                      <a:pt x="123" y="15"/>
                    </a:lnTo>
                    <a:lnTo>
                      <a:pt x="124" y="15"/>
                    </a:lnTo>
                    <a:lnTo>
                      <a:pt x="125" y="14"/>
                    </a:lnTo>
                    <a:lnTo>
                      <a:pt x="126" y="13"/>
                    </a:lnTo>
                    <a:lnTo>
                      <a:pt x="128" y="11"/>
                    </a:lnTo>
                    <a:lnTo>
                      <a:pt x="128" y="9"/>
                    </a:lnTo>
                    <a:lnTo>
                      <a:pt x="128" y="8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5" y="3"/>
                    </a:lnTo>
                    <a:lnTo>
                      <a:pt x="125" y="2"/>
                    </a:lnTo>
                    <a:lnTo>
                      <a:pt x="124" y="1"/>
                    </a:lnTo>
                    <a:lnTo>
                      <a:pt x="123" y="0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8" y="0"/>
                    </a:lnTo>
                    <a:lnTo>
                      <a:pt x="116" y="1"/>
                    </a:lnTo>
                    <a:lnTo>
                      <a:pt x="102" y="8"/>
                    </a:lnTo>
                    <a:lnTo>
                      <a:pt x="88" y="14"/>
                    </a:lnTo>
                    <a:lnTo>
                      <a:pt x="75" y="21"/>
                    </a:lnTo>
                    <a:lnTo>
                      <a:pt x="61" y="27"/>
                    </a:lnTo>
                    <a:lnTo>
                      <a:pt x="46" y="34"/>
                    </a:lnTo>
                    <a:lnTo>
                      <a:pt x="32" y="41"/>
                    </a:lnTo>
                    <a:lnTo>
                      <a:pt x="18" y="48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1" y="66"/>
                    </a:lnTo>
                    <a:lnTo>
                      <a:pt x="2" y="68"/>
                    </a:lnTo>
                    <a:lnTo>
                      <a:pt x="3" y="69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4" name="Freeform 456"/>
              <p:cNvSpPr>
                <a:spLocks/>
              </p:cNvSpPr>
              <p:nvPr/>
            </p:nvSpPr>
            <p:spPr bwMode="auto">
              <a:xfrm>
                <a:off x="669" y="733"/>
                <a:ext cx="59" cy="30"/>
              </a:xfrm>
              <a:custGeom>
                <a:avLst/>
                <a:gdLst>
                  <a:gd name="T0" fmla="*/ 0 w 119"/>
                  <a:gd name="T1" fmla="*/ 1 h 60"/>
                  <a:gd name="T2" fmla="*/ 0 w 119"/>
                  <a:gd name="T3" fmla="*/ 1 h 60"/>
                  <a:gd name="T4" fmla="*/ 0 w 119"/>
                  <a:gd name="T5" fmla="*/ 1 h 60"/>
                  <a:gd name="T6" fmla="*/ 0 w 119"/>
                  <a:gd name="T7" fmla="*/ 1 h 60"/>
                  <a:gd name="T8" fmla="*/ 0 w 119"/>
                  <a:gd name="T9" fmla="*/ 1 h 60"/>
                  <a:gd name="T10" fmla="*/ 0 w 119"/>
                  <a:gd name="T11" fmla="*/ 1 h 60"/>
                  <a:gd name="T12" fmla="*/ 0 w 119"/>
                  <a:gd name="T13" fmla="*/ 1 h 60"/>
                  <a:gd name="T14" fmla="*/ 1 w 119"/>
                  <a:gd name="T15" fmla="*/ 1 h 60"/>
                  <a:gd name="T16" fmla="*/ 1 w 119"/>
                  <a:gd name="T17" fmla="*/ 1 h 60"/>
                  <a:gd name="T18" fmla="*/ 1 w 119"/>
                  <a:gd name="T19" fmla="*/ 1 h 60"/>
                  <a:gd name="T20" fmla="*/ 1 w 119"/>
                  <a:gd name="T21" fmla="*/ 1 h 60"/>
                  <a:gd name="T22" fmla="*/ 1 w 119"/>
                  <a:gd name="T23" fmla="*/ 1 h 60"/>
                  <a:gd name="T24" fmla="*/ 1 w 119"/>
                  <a:gd name="T25" fmla="*/ 1 h 60"/>
                  <a:gd name="T26" fmla="*/ 1 w 119"/>
                  <a:gd name="T27" fmla="*/ 0 h 60"/>
                  <a:gd name="T28" fmla="*/ 1 w 119"/>
                  <a:gd name="T29" fmla="*/ 0 h 60"/>
                  <a:gd name="T30" fmla="*/ 1 w 119"/>
                  <a:gd name="T31" fmla="*/ 0 h 60"/>
                  <a:gd name="T32" fmla="*/ 1 w 119"/>
                  <a:gd name="T33" fmla="*/ 1 h 60"/>
                  <a:gd name="T34" fmla="*/ 1 w 119"/>
                  <a:gd name="T35" fmla="*/ 1 h 60"/>
                  <a:gd name="T36" fmla="*/ 1 w 119"/>
                  <a:gd name="T37" fmla="*/ 1 h 60"/>
                  <a:gd name="T38" fmla="*/ 1 w 119"/>
                  <a:gd name="T39" fmla="*/ 1 h 60"/>
                  <a:gd name="T40" fmla="*/ 1 w 119"/>
                  <a:gd name="T41" fmla="*/ 1 h 60"/>
                  <a:gd name="T42" fmla="*/ 1 w 119"/>
                  <a:gd name="T43" fmla="*/ 1 h 60"/>
                  <a:gd name="T44" fmla="*/ 1 w 119"/>
                  <a:gd name="T45" fmla="*/ 1 h 60"/>
                  <a:gd name="T46" fmla="*/ 1 w 119"/>
                  <a:gd name="T47" fmla="*/ 1 h 60"/>
                  <a:gd name="T48" fmla="*/ 1 w 119"/>
                  <a:gd name="T49" fmla="*/ 1 h 60"/>
                  <a:gd name="T50" fmla="*/ 1 w 119"/>
                  <a:gd name="T51" fmla="*/ 1 h 60"/>
                  <a:gd name="T52" fmla="*/ 1 w 119"/>
                  <a:gd name="T53" fmla="*/ 1 h 60"/>
                  <a:gd name="T54" fmla="*/ 1 w 119"/>
                  <a:gd name="T55" fmla="*/ 1 h 60"/>
                  <a:gd name="T56" fmla="*/ 1 w 119"/>
                  <a:gd name="T57" fmla="*/ 1 h 60"/>
                  <a:gd name="T58" fmla="*/ 1 w 119"/>
                  <a:gd name="T59" fmla="*/ 1 h 60"/>
                  <a:gd name="T60" fmla="*/ 1 w 119"/>
                  <a:gd name="T61" fmla="*/ 1 h 60"/>
                  <a:gd name="T62" fmla="*/ 1 w 119"/>
                  <a:gd name="T63" fmla="*/ 1 h 60"/>
                  <a:gd name="T64" fmla="*/ 1 w 119"/>
                  <a:gd name="T65" fmla="*/ 1 h 60"/>
                  <a:gd name="T66" fmla="*/ 1 w 119"/>
                  <a:gd name="T67" fmla="*/ 1 h 60"/>
                  <a:gd name="T68" fmla="*/ 0 w 119"/>
                  <a:gd name="T69" fmla="*/ 1 h 60"/>
                  <a:gd name="T70" fmla="*/ 0 w 119"/>
                  <a:gd name="T71" fmla="*/ 1 h 60"/>
                  <a:gd name="T72" fmla="*/ 0 w 119"/>
                  <a:gd name="T73" fmla="*/ 1 h 60"/>
                  <a:gd name="T74" fmla="*/ 0 w 119"/>
                  <a:gd name="T75" fmla="*/ 1 h 60"/>
                  <a:gd name="T76" fmla="*/ 0 w 119"/>
                  <a:gd name="T77" fmla="*/ 1 h 60"/>
                  <a:gd name="T78" fmla="*/ 0 w 119"/>
                  <a:gd name="T79" fmla="*/ 1 h 60"/>
                  <a:gd name="T80" fmla="*/ 0 w 119"/>
                  <a:gd name="T81" fmla="*/ 1 h 60"/>
                  <a:gd name="T82" fmla="*/ 0 w 119"/>
                  <a:gd name="T83" fmla="*/ 1 h 60"/>
                  <a:gd name="T84" fmla="*/ 0 w 119"/>
                  <a:gd name="T85" fmla="*/ 1 h 60"/>
                  <a:gd name="T86" fmla="*/ 0 w 119"/>
                  <a:gd name="T87" fmla="*/ 1 h 60"/>
                  <a:gd name="T88" fmla="*/ 0 w 119"/>
                  <a:gd name="T89" fmla="*/ 1 h 60"/>
                  <a:gd name="T90" fmla="*/ 0 w 119"/>
                  <a:gd name="T91" fmla="*/ 1 h 60"/>
                  <a:gd name="T92" fmla="*/ 0 w 119"/>
                  <a:gd name="T93" fmla="*/ 1 h 60"/>
                  <a:gd name="T94" fmla="*/ 0 w 119"/>
                  <a:gd name="T95" fmla="*/ 1 h 60"/>
                  <a:gd name="T96" fmla="*/ 0 w 119"/>
                  <a:gd name="T97" fmla="*/ 1 h 60"/>
                  <a:gd name="T98" fmla="*/ 0 w 119"/>
                  <a:gd name="T99" fmla="*/ 1 h 60"/>
                  <a:gd name="T100" fmla="*/ 0 w 119"/>
                  <a:gd name="T101" fmla="*/ 1 h 60"/>
                  <a:gd name="T102" fmla="*/ 0 w 119"/>
                  <a:gd name="T103" fmla="*/ 1 h 60"/>
                  <a:gd name="T104" fmla="*/ 0 w 119"/>
                  <a:gd name="T105" fmla="*/ 1 h 60"/>
                  <a:gd name="T106" fmla="*/ 0 w 119"/>
                  <a:gd name="T107" fmla="*/ 1 h 60"/>
                  <a:gd name="T108" fmla="*/ 0 w 119"/>
                  <a:gd name="T109" fmla="*/ 1 h 60"/>
                  <a:gd name="T110" fmla="*/ 0 w 119"/>
                  <a:gd name="T111" fmla="*/ 1 h 60"/>
                  <a:gd name="T112" fmla="*/ 0 w 119"/>
                  <a:gd name="T113" fmla="*/ 1 h 60"/>
                  <a:gd name="T114" fmla="*/ 0 w 119"/>
                  <a:gd name="T115" fmla="*/ 1 h 60"/>
                  <a:gd name="T116" fmla="*/ 0 w 119"/>
                  <a:gd name="T117" fmla="*/ 1 h 60"/>
                  <a:gd name="T118" fmla="*/ 0 w 119"/>
                  <a:gd name="T119" fmla="*/ 1 h 60"/>
                  <a:gd name="T120" fmla="*/ 0 w 119"/>
                  <a:gd name="T121" fmla="*/ 1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60"/>
                  <a:gd name="T185" fmla="*/ 119 w 119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60">
                    <a:moveTo>
                      <a:pt x="3" y="56"/>
                    </a:moveTo>
                    <a:lnTo>
                      <a:pt x="3" y="56"/>
                    </a:lnTo>
                    <a:lnTo>
                      <a:pt x="16" y="49"/>
                    </a:lnTo>
                    <a:lnTo>
                      <a:pt x="30" y="42"/>
                    </a:lnTo>
                    <a:lnTo>
                      <a:pt x="44" y="35"/>
                    </a:lnTo>
                    <a:lnTo>
                      <a:pt x="59" y="28"/>
                    </a:lnTo>
                    <a:lnTo>
                      <a:pt x="73" y="21"/>
                    </a:lnTo>
                    <a:lnTo>
                      <a:pt x="87" y="14"/>
                    </a:lnTo>
                    <a:lnTo>
                      <a:pt x="100" y="9"/>
                    </a:lnTo>
                    <a:lnTo>
                      <a:pt x="114" y="2"/>
                    </a:lnTo>
                    <a:lnTo>
                      <a:pt x="115" y="0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8" y="5"/>
                    </a:lnTo>
                    <a:lnTo>
                      <a:pt x="118" y="6"/>
                    </a:lnTo>
                    <a:lnTo>
                      <a:pt x="80" y="25"/>
                    </a:lnTo>
                    <a:lnTo>
                      <a:pt x="71" y="29"/>
                    </a:lnTo>
                    <a:lnTo>
                      <a:pt x="61" y="34"/>
                    </a:lnTo>
                    <a:lnTo>
                      <a:pt x="52" y="38"/>
                    </a:lnTo>
                    <a:lnTo>
                      <a:pt x="43" y="42"/>
                    </a:lnTo>
                    <a:lnTo>
                      <a:pt x="34" y="47"/>
                    </a:lnTo>
                    <a:lnTo>
                      <a:pt x="23" y="51"/>
                    </a:lnTo>
                    <a:lnTo>
                      <a:pt x="14" y="56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3" y="56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5" name="Freeform 457"/>
              <p:cNvSpPr>
                <a:spLocks/>
              </p:cNvSpPr>
              <p:nvPr/>
            </p:nvSpPr>
            <p:spPr bwMode="auto">
              <a:xfrm>
                <a:off x="742" y="742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6" name="Freeform 458"/>
              <p:cNvSpPr>
                <a:spLocks/>
              </p:cNvSpPr>
              <p:nvPr/>
            </p:nvSpPr>
            <p:spPr bwMode="auto">
              <a:xfrm>
                <a:off x="678" y="740"/>
                <a:ext cx="65" cy="35"/>
              </a:xfrm>
              <a:custGeom>
                <a:avLst/>
                <a:gdLst>
                  <a:gd name="T0" fmla="*/ 1 w 129"/>
                  <a:gd name="T1" fmla="*/ 1 h 69"/>
                  <a:gd name="T2" fmla="*/ 1 w 129"/>
                  <a:gd name="T3" fmla="*/ 1 h 69"/>
                  <a:gd name="T4" fmla="*/ 1 w 129"/>
                  <a:gd name="T5" fmla="*/ 1 h 69"/>
                  <a:gd name="T6" fmla="*/ 1 w 129"/>
                  <a:gd name="T7" fmla="*/ 1 h 69"/>
                  <a:gd name="T8" fmla="*/ 1 w 129"/>
                  <a:gd name="T9" fmla="*/ 1 h 69"/>
                  <a:gd name="T10" fmla="*/ 1 w 129"/>
                  <a:gd name="T11" fmla="*/ 1 h 69"/>
                  <a:gd name="T12" fmla="*/ 0 w 129"/>
                  <a:gd name="T13" fmla="*/ 1 h 69"/>
                  <a:gd name="T14" fmla="*/ 0 w 129"/>
                  <a:gd name="T15" fmla="*/ 1 h 69"/>
                  <a:gd name="T16" fmla="*/ 0 w 129"/>
                  <a:gd name="T17" fmla="*/ 1 h 69"/>
                  <a:gd name="T18" fmla="*/ 1 w 129"/>
                  <a:gd name="T19" fmla="*/ 2 h 69"/>
                  <a:gd name="T20" fmla="*/ 1 w 129"/>
                  <a:gd name="T21" fmla="*/ 2 h 69"/>
                  <a:gd name="T22" fmla="*/ 1 w 129"/>
                  <a:gd name="T23" fmla="*/ 2 h 69"/>
                  <a:gd name="T24" fmla="*/ 1 w 129"/>
                  <a:gd name="T25" fmla="*/ 2 h 69"/>
                  <a:gd name="T26" fmla="*/ 1 w 129"/>
                  <a:gd name="T27" fmla="*/ 2 h 69"/>
                  <a:gd name="T28" fmla="*/ 1 w 129"/>
                  <a:gd name="T29" fmla="*/ 2 h 69"/>
                  <a:gd name="T30" fmla="*/ 1 w 129"/>
                  <a:gd name="T31" fmla="*/ 1 h 69"/>
                  <a:gd name="T32" fmla="*/ 1 w 129"/>
                  <a:gd name="T33" fmla="*/ 1 h 69"/>
                  <a:gd name="T34" fmla="*/ 1 w 129"/>
                  <a:gd name="T35" fmla="*/ 1 h 69"/>
                  <a:gd name="T36" fmla="*/ 1 w 129"/>
                  <a:gd name="T37" fmla="*/ 1 h 69"/>
                  <a:gd name="T38" fmla="*/ 2 w 129"/>
                  <a:gd name="T39" fmla="*/ 1 h 69"/>
                  <a:gd name="T40" fmla="*/ 2 w 129"/>
                  <a:gd name="T41" fmla="*/ 1 h 69"/>
                  <a:gd name="T42" fmla="*/ 2 w 129"/>
                  <a:gd name="T43" fmla="*/ 1 h 69"/>
                  <a:gd name="T44" fmla="*/ 2 w 129"/>
                  <a:gd name="T45" fmla="*/ 1 h 69"/>
                  <a:gd name="T46" fmla="*/ 2 w 129"/>
                  <a:gd name="T47" fmla="*/ 1 h 69"/>
                  <a:gd name="T48" fmla="*/ 2 w 129"/>
                  <a:gd name="T49" fmla="*/ 1 h 69"/>
                  <a:gd name="T50" fmla="*/ 3 w 129"/>
                  <a:gd name="T51" fmla="*/ 1 h 69"/>
                  <a:gd name="T52" fmla="*/ 3 w 129"/>
                  <a:gd name="T53" fmla="*/ 1 h 69"/>
                  <a:gd name="T54" fmla="*/ 2 w 129"/>
                  <a:gd name="T55" fmla="*/ 1 h 69"/>
                  <a:gd name="T56" fmla="*/ 2 w 129"/>
                  <a:gd name="T57" fmla="*/ 1 h 69"/>
                  <a:gd name="T58" fmla="*/ 2 w 129"/>
                  <a:gd name="T59" fmla="*/ 0 h 69"/>
                  <a:gd name="T60" fmla="*/ 2 w 129"/>
                  <a:gd name="T61" fmla="*/ 0 h 69"/>
                  <a:gd name="T62" fmla="*/ 2 w 129"/>
                  <a:gd name="T63" fmla="*/ 0 h 69"/>
                  <a:gd name="T64" fmla="*/ 2 w 129"/>
                  <a:gd name="T65" fmla="*/ 0 h 69"/>
                  <a:gd name="T66" fmla="*/ 2 w 129"/>
                  <a:gd name="T67" fmla="*/ 0 h 69"/>
                  <a:gd name="T68" fmla="*/ 2 w 129"/>
                  <a:gd name="T69" fmla="*/ 1 h 69"/>
                  <a:gd name="T70" fmla="*/ 2 w 129"/>
                  <a:gd name="T71" fmla="*/ 1 h 69"/>
                  <a:gd name="T72" fmla="*/ 2 w 129"/>
                  <a:gd name="T73" fmla="*/ 1 h 69"/>
                  <a:gd name="T74" fmla="*/ 1 w 129"/>
                  <a:gd name="T75" fmla="*/ 1 h 69"/>
                  <a:gd name="T76" fmla="*/ 1 w 129"/>
                  <a:gd name="T77" fmla="*/ 1 h 69"/>
                  <a:gd name="T78" fmla="*/ 1 w 129"/>
                  <a:gd name="T79" fmla="*/ 1 h 69"/>
                  <a:gd name="T80" fmla="*/ 1 w 129"/>
                  <a:gd name="T81" fmla="*/ 1 h 69"/>
                  <a:gd name="T82" fmla="*/ 1 w 129"/>
                  <a:gd name="T83" fmla="*/ 1 h 69"/>
                  <a:gd name="T84" fmla="*/ 1 w 129"/>
                  <a:gd name="T85" fmla="*/ 1 h 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9"/>
                  <a:gd name="T130" fmla="*/ 0 h 69"/>
                  <a:gd name="T131" fmla="*/ 129 w 129"/>
                  <a:gd name="T132" fmla="*/ 69 h 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9" h="69">
                    <a:moveTo>
                      <a:pt x="4" y="54"/>
                    </a:moveTo>
                    <a:lnTo>
                      <a:pt x="5" y="54"/>
                    </a:lnTo>
                    <a:lnTo>
                      <a:pt x="4" y="56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12" y="69"/>
                    </a:lnTo>
                    <a:lnTo>
                      <a:pt x="16" y="68"/>
                    </a:lnTo>
                    <a:lnTo>
                      <a:pt x="24" y="64"/>
                    </a:lnTo>
                    <a:lnTo>
                      <a:pt x="35" y="59"/>
                    </a:lnTo>
                    <a:lnTo>
                      <a:pt x="49" y="52"/>
                    </a:lnTo>
                    <a:lnTo>
                      <a:pt x="62" y="45"/>
                    </a:lnTo>
                    <a:lnTo>
                      <a:pt x="73" y="41"/>
                    </a:lnTo>
                    <a:lnTo>
                      <a:pt x="81" y="36"/>
                    </a:lnTo>
                    <a:lnTo>
                      <a:pt x="85" y="35"/>
                    </a:lnTo>
                    <a:lnTo>
                      <a:pt x="125" y="15"/>
                    </a:lnTo>
                    <a:lnTo>
                      <a:pt x="128" y="13"/>
                    </a:lnTo>
                    <a:lnTo>
                      <a:pt x="129" y="11"/>
                    </a:lnTo>
                    <a:lnTo>
                      <a:pt x="129" y="7"/>
                    </a:lnTo>
                    <a:lnTo>
                      <a:pt x="128" y="4"/>
                    </a:lnTo>
                    <a:lnTo>
                      <a:pt x="126" y="1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03" y="7"/>
                    </a:lnTo>
                    <a:lnTo>
                      <a:pt x="88" y="14"/>
                    </a:lnTo>
                    <a:lnTo>
                      <a:pt x="75" y="21"/>
                    </a:lnTo>
                    <a:lnTo>
                      <a:pt x="61" y="28"/>
                    </a:lnTo>
                    <a:lnTo>
                      <a:pt x="47" y="35"/>
                    </a:lnTo>
                    <a:lnTo>
                      <a:pt x="33" y="42"/>
                    </a:lnTo>
                    <a:lnTo>
                      <a:pt x="19" y="48"/>
                    </a:lnTo>
                    <a:lnTo>
                      <a:pt x="5" y="54"/>
                    </a:ln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7" name="Freeform 459"/>
              <p:cNvSpPr>
                <a:spLocks/>
              </p:cNvSpPr>
              <p:nvPr/>
            </p:nvSpPr>
            <p:spPr bwMode="auto">
              <a:xfrm>
                <a:off x="681" y="742"/>
                <a:ext cx="60" cy="30"/>
              </a:xfrm>
              <a:custGeom>
                <a:avLst/>
                <a:gdLst>
                  <a:gd name="T0" fmla="*/ 1 w 119"/>
                  <a:gd name="T1" fmla="*/ 1 h 60"/>
                  <a:gd name="T2" fmla="*/ 1 w 119"/>
                  <a:gd name="T3" fmla="*/ 1 h 60"/>
                  <a:gd name="T4" fmla="*/ 1 w 119"/>
                  <a:gd name="T5" fmla="*/ 1 h 60"/>
                  <a:gd name="T6" fmla="*/ 1 w 119"/>
                  <a:gd name="T7" fmla="*/ 1 h 60"/>
                  <a:gd name="T8" fmla="*/ 1 w 119"/>
                  <a:gd name="T9" fmla="*/ 1 h 60"/>
                  <a:gd name="T10" fmla="*/ 1 w 119"/>
                  <a:gd name="T11" fmla="*/ 1 h 60"/>
                  <a:gd name="T12" fmla="*/ 1 w 119"/>
                  <a:gd name="T13" fmla="*/ 1 h 60"/>
                  <a:gd name="T14" fmla="*/ 1 w 119"/>
                  <a:gd name="T15" fmla="*/ 1 h 60"/>
                  <a:gd name="T16" fmla="*/ 2 w 119"/>
                  <a:gd name="T17" fmla="*/ 1 h 60"/>
                  <a:gd name="T18" fmla="*/ 2 w 119"/>
                  <a:gd name="T19" fmla="*/ 1 h 60"/>
                  <a:gd name="T20" fmla="*/ 2 w 119"/>
                  <a:gd name="T21" fmla="*/ 1 h 60"/>
                  <a:gd name="T22" fmla="*/ 2 w 119"/>
                  <a:gd name="T23" fmla="*/ 0 h 60"/>
                  <a:gd name="T24" fmla="*/ 2 w 119"/>
                  <a:gd name="T25" fmla="*/ 0 h 60"/>
                  <a:gd name="T26" fmla="*/ 2 w 119"/>
                  <a:gd name="T27" fmla="*/ 0 h 60"/>
                  <a:gd name="T28" fmla="*/ 2 w 119"/>
                  <a:gd name="T29" fmla="*/ 0 h 60"/>
                  <a:gd name="T30" fmla="*/ 2 w 119"/>
                  <a:gd name="T31" fmla="*/ 1 h 60"/>
                  <a:gd name="T32" fmla="*/ 2 w 119"/>
                  <a:gd name="T33" fmla="*/ 1 h 60"/>
                  <a:gd name="T34" fmla="*/ 2 w 119"/>
                  <a:gd name="T35" fmla="*/ 1 h 60"/>
                  <a:gd name="T36" fmla="*/ 2 w 119"/>
                  <a:gd name="T37" fmla="*/ 1 h 60"/>
                  <a:gd name="T38" fmla="*/ 2 w 119"/>
                  <a:gd name="T39" fmla="*/ 1 h 60"/>
                  <a:gd name="T40" fmla="*/ 2 w 119"/>
                  <a:gd name="T41" fmla="*/ 1 h 60"/>
                  <a:gd name="T42" fmla="*/ 2 w 119"/>
                  <a:gd name="T43" fmla="*/ 1 h 60"/>
                  <a:gd name="T44" fmla="*/ 2 w 119"/>
                  <a:gd name="T45" fmla="*/ 1 h 60"/>
                  <a:gd name="T46" fmla="*/ 1 w 119"/>
                  <a:gd name="T47" fmla="*/ 1 h 60"/>
                  <a:gd name="T48" fmla="*/ 1 w 119"/>
                  <a:gd name="T49" fmla="*/ 1 h 60"/>
                  <a:gd name="T50" fmla="*/ 1 w 119"/>
                  <a:gd name="T51" fmla="*/ 1 h 60"/>
                  <a:gd name="T52" fmla="*/ 1 w 119"/>
                  <a:gd name="T53" fmla="*/ 1 h 60"/>
                  <a:gd name="T54" fmla="*/ 0 w 119"/>
                  <a:gd name="T55" fmla="*/ 1 h 60"/>
                  <a:gd name="T56" fmla="*/ 0 w 119"/>
                  <a:gd name="T57" fmla="*/ 1 h 60"/>
                  <a:gd name="T58" fmla="*/ 0 w 119"/>
                  <a:gd name="T59" fmla="*/ 1 h 60"/>
                  <a:gd name="T60" fmla="*/ 0 w 119"/>
                  <a:gd name="T61" fmla="*/ 1 h 60"/>
                  <a:gd name="T62" fmla="*/ 0 w 119"/>
                  <a:gd name="T63" fmla="*/ 1 h 60"/>
                  <a:gd name="T64" fmla="*/ 0 w 119"/>
                  <a:gd name="T65" fmla="*/ 1 h 60"/>
                  <a:gd name="T66" fmla="*/ 1 w 119"/>
                  <a:gd name="T67" fmla="*/ 1 h 60"/>
                  <a:gd name="T68" fmla="*/ 1 w 119"/>
                  <a:gd name="T69" fmla="*/ 1 h 60"/>
                  <a:gd name="T70" fmla="*/ 1 w 119"/>
                  <a:gd name="T71" fmla="*/ 1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9"/>
                  <a:gd name="T109" fmla="*/ 0 h 60"/>
                  <a:gd name="T110" fmla="*/ 119 w 119"/>
                  <a:gd name="T111" fmla="*/ 60 h 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9" h="60">
                    <a:moveTo>
                      <a:pt x="2" y="54"/>
                    </a:moveTo>
                    <a:lnTo>
                      <a:pt x="2" y="54"/>
                    </a:lnTo>
                    <a:lnTo>
                      <a:pt x="3" y="54"/>
                    </a:lnTo>
                    <a:lnTo>
                      <a:pt x="17" y="47"/>
                    </a:lnTo>
                    <a:lnTo>
                      <a:pt x="30" y="41"/>
                    </a:lnTo>
                    <a:lnTo>
                      <a:pt x="44" y="34"/>
                    </a:lnTo>
                    <a:lnTo>
                      <a:pt x="58" y="28"/>
                    </a:lnTo>
                    <a:lnTo>
                      <a:pt x="72" y="21"/>
                    </a:lnTo>
                    <a:lnTo>
                      <a:pt x="86" y="14"/>
                    </a:lnTo>
                    <a:lnTo>
                      <a:pt x="101" y="7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8" y="4"/>
                    </a:lnTo>
                    <a:lnTo>
                      <a:pt x="117" y="6"/>
                    </a:lnTo>
                    <a:lnTo>
                      <a:pt x="78" y="24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8" name="Freeform 460"/>
              <p:cNvSpPr>
                <a:spLocks/>
              </p:cNvSpPr>
              <p:nvPr/>
            </p:nvSpPr>
            <p:spPr bwMode="auto">
              <a:xfrm>
                <a:off x="754" y="7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39" name="Freeform 461"/>
              <p:cNvSpPr>
                <a:spLocks/>
              </p:cNvSpPr>
              <p:nvPr/>
            </p:nvSpPr>
            <p:spPr bwMode="auto">
              <a:xfrm>
                <a:off x="690" y="749"/>
                <a:ext cx="65" cy="35"/>
              </a:xfrm>
              <a:custGeom>
                <a:avLst/>
                <a:gdLst>
                  <a:gd name="T0" fmla="*/ 1 w 129"/>
                  <a:gd name="T1" fmla="*/ 1 h 70"/>
                  <a:gd name="T2" fmla="*/ 1 w 129"/>
                  <a:gd name="T3" fmla="*/ 1 h 70"/>
                  <a:gd name="T4" fmla="*/ 1 w 129"/>
                  <a:gd name="T5" fmla="*/ 1 h 70"/>
                  <a:gd name="T6" fmla="*/ 1 w 129"/>
                  <a:gd name="T7" fmla="*/ 1 h 70"/>
                  <a:gd name="T8" fmla="*/ 1 w 129"/>
                  <a:gd name="T9" fmla="*/ 1 h 70"/>
                  <a:gd name="T10" fmla="*/ 1 w 129"/>
                  <a:gd name="T11" fmla="*/ 1 h 70"/>
                  <a:gd name="T12" fmla="*/ 1 w 129"/>
                  <a:gd name="T13" fmla="*/ 1 h 70"/>
                  <a:gd name="T14" fmla="*/ 0 w 129"/>
                  <a:gd name="T15" fmla="*/ 1 h 70"/>
                  <a:gd name="T16" fmla="*/ 0 w 129"/>
                  <a:gd name="T17" fmla="*/ 1 h 70"/>
                  <a:gd name="T18" fmla="*/ 0 w 129"/>
                  <a:gd name="T19" fmla="*/ 1 h 70"/>
                  <a:gd name="T20" fmla="*/ 0 w 129"/>
                  <a:gd name="T21" fmla="*/ 1 h 70"/>
                  <a:gd name="T22" fmla="*/ 0 w 129"/>
                  <a:gd name="T23" fmla="*/ 1 h 70"/>
                  <a:gd name="T24" fmla="*/ 0 w 129"/>
                  <a:gd name="T25" fmla="*/ 1 h 70"/>
                  <a:gd name="T26" fmla="*/ 1 w 129"/>
                  <a:gd name="T27" fmla="*/ 1 h 70"/>
                  <a:gd name="T28" fmla="*/ 1 w 129"/>
                  <a:gd name="T29" fmla="*/ 1 h 70"/>
                  <a:gd name="T30" fmla="*/ 1 w 129"/>
                  <a:gd name="T31" fmla="*/ 1 h 70"/>
                  <a:gd name="T32" fmla="*/ 1 w 129"/>
                  <a:gd name="T33" fmla="*/ 1 h 70"/>
                  <a:gd name="T34" fmla="*/ 1 w 129"/>
                  <a:gd name="T35" fmla="*/ 1 h 70"/>
                  <a:gd name="T36" fmla="*/ 1 w 129"/>
                  <a:gd name="T37" fmla="*/ 1 h 70"/>
                  <a:gd name="T38" fmla="*/ 1 w 129"/>
                  <a:gd name="T39" fmla="*/ 1 h 70"/>
                  <a:gd name="T40" fmla="*/ 1 w 129"/>
                  <a:gd name="T41" fmla="*/ 1 h 70"/>
                  <a:gd name="T42" fmla="*/ 2 w 129"/>
                  <a:gd name="T43" fmla="*/ 1 h 70"/>
                  <a:gd name="T44" fmla="*/ 2 w 129"/>
                  <a:gd name="T45" fmla="*/ 1 h 70"/>
                  <a:gd name="T46" fmla="*/ 2 w 129"/>
                  <a:gd name="T47" fmla="*/ 1 h 70"/>
                  <a:gd name="T48" fmla="*/ 2 w 129"/>
                  <a:gd name="T49" fmla="*/ 1 h 70"/>
                  <a:gd name="T50" fmla="*/ 2 w 129"/>
                  <a:gd name="T51" fmla="*/ 1 h 70"/>
                  <a:gd name="T52" fmla="*/ 2 w 129"/>
                  <a:gd name="T53" fmla="*/ 1 h 70"/>
                  <a:gd name="T54" fmla="*/ 2 w 129"/>
                  <a:gd name="T55" fmla="*/ 1 h 70"/>
                  <a:gd name="T56" fmla="*/ 2 w 129"/>
                  <a:gd name="T57" fmla="*/ 1 h 70"/>
                  <a:gd name="T58" fmla="*/ 2 w 129"/>
                  <a:gd name="T59" fmla="*/ 1 h 70"/>
                  <a:gd name="T60" fmla="*/ 2 w 129"/>
                  <a:gd name="T61" fmla="*/ 1 h 70"/>
                  <a:gd name="T62" fmla="*/ 3 w 129"/>
                  <a:gd name="T63" fmla="*/ 1 h 70"/>
                  <a:gd name="T64" fmla="*/ 3 w 129"/>
                  <a:gd name="T65" fmla="*/ 1 h 70"/>
                  <a:gd name="T66" fmla="*/ 3 w 129"/>
                  <a:gd name="T67" fmla="*/ 1 h 70"/>
                  <a:gd name="T68" fmla="*/ 3 w 129"/>
                  <a:gd name="T69" fmla="*/ 1 h 70"/>
                  <a:gd name="T70" fmla="*/ 2 w 129"/>
                  <a:gd name="T71" fmla="*/ 1 h 70"/>
                  <a:gd name="T72" fmla="*/ 2 w 129"/>
                  <a:gd name="T73" fmla="*/ 1 h 70"/>
                  <a:gd name="T74" fmla="*/ 2 w 129"/>
                  <a:gd name="T75" fmla="*/ 1 h 70"/>
                  <a:gd name="T76" fmla="*/ 2 w 129"/>
                  <a:gd name="T77" fmla="*/ 1 h 70"/>
                  <a:gd name="T78" fmla="*/ 2 w 129"/>
                  <a:gd name="T79" fmla="*/ 0 h 70"/>
                  <a:gd name="T80" fmla="*/ 2 w 129"/>
                  <a:gd name="T81" fmla="*/ 0 h 70"/>
                  <a:gd name="T82" fmla="*/ 2 w 129"/>
                  <a:gd name="T83" fmla="*/ 0 h 70"/>
                  <a:gd name="T84" fmla="*/ 2 w 129"/>
                  <a:gd name="T85" fmla="*/ 0 h 70"/>
                  <a:gd name="T86" fmla="*/ 2 w 129"/>
                  <a:gd name="T87" fmla="*/ 1 h 70"/>
                  <a:gd name="T88" fmla="*/ 2 w 129"/>
                  <a:gd name="T89" fmla="*/ 1 h 70"/>
                  <a:gd name="T90" fmla="*/ 1 w 129"/>
                  <a:gd name="T91" fmla="*/ 1 h 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"/>
                  <a:gd name="T139" fmla="*/ 0 h 70"/>
                  <a:gd name="T140" fmla="*/ 129 w 129"/>
                  <a:gd name="T141" fmla="*/ 70 h 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" h="70">
                    <a:moveTo>
                      <a:pt x="60" y="28"/>
                    </a:moveTo>
                    <a:lnTo>
                      <a:pt x="5" y="55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9"/>
                    </a:lnTo>
                    <a:lnTo>
                      <a:pt x="6" y="70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25" y="62"/>
                    </a:lnTo>
                    <a:lnTo>
                      <a:pt x="39" y="56"/>
                    </a:lnTo>
                    <a:lnTo>
                      <a:pt x="54" y="49"/>
                    </a:lnTo>
                    <a:lnTo>
                      <a:pt x="68" y="42"/>
                    </a:lnTo>
                    <a:lnTo>
                      <a:pt x="82" y="35"/>
                    </a:lnTo>
                    <a:lnTo>
                      <a:pt x="97" y="28"/>
                    </a:lnTo>
                    <a:lnTo>
                      <a:pt x="110" y="21"/>
                    </a:lnTo>
                    <a:lnTo>
                      <a:pt x="124" y="15"/>
                    </a:lnTo>
                    <a:lnTo>
                      <a:pt x="125" y="15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1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5"/>
                    </a:lnTo>
                    <a:lnTo>
                      <a:pt x="128" y="4"/>
                    </a:lnTo>
                    <a:lnTo>
                      <a:pt x="128" y="3"/>
                    </a:lnTo>
                    <a:lnTo>
                      <a:pt x="127" y="2"/>
                    </a:lnTo>
                    <a:lnTo>
                      <a:pt x="125" y="1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7" y="1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0" name="Freeform 462"/>
              <p:cNvSpPr>
                <a:spLocks/>
              </p:cNvSpPr>
              <p:nvPr/>
            </p:nvSpPr>
            <p:spPr bwMode="auto">
              <a:xfrm>
                <a:off x="693" y="751"/>
                <a:ext cx="60" cy="31"/>
              </a:xfrm>
              <a:custGeom>
                <a:avLst/>
                <a:gdLst>
                  <a:gd name="T0" fmla="*/ 2 w 119"/>
                  <a:gd name="T1" fmla="*/ 1 h 61"/>
                  <a:gd name="T2" fmla="*/ 2 w 119"/>
                  <a:gd name="T3" fmla="*/ 1 h 61"/>
                  <a:gd name="T4" fmla="*/ 2 w 119"/>
                  <a:gd name="T5" fmla="*/ 1 h 61"/>
                  <a:gd name="T6" fmla="*/ 2 w 119"/>
                  <a:gd name="T7" fmla="*/ 1 h 61"/>
                  <a:gd name="T8" fmla="*/ 2 w 119"/>
                  <a:gd name="T9" fmla="*/ 1 h 61"/>
                  <a:gd name="T10" fmla="*/ 2 w 119"/>
                  <a:gd name="T11" fmla="*/ 1 h 61"/>
                  <a:gd name="T12" fmla="*/ 2 w 119"/>
                  <a:gd name="T13" fmla="*/ 0 h 61"/>
                  <a:gd name="T14" fmla="*/ 2 w 119"/>
                  <a:gd name="T15" fmla="*/ 0 h 61"/>
                  <a:gd name="T16" fmla="*/ 2 w 119"/>
                  <a:gd name="T17" fmla="*/ 0 h 61"/>
                  <a:gd name="T18" fmla="*/ 2 w 119"/>
                  <a:gd name="T19" fmla="*/ 0 h 61"/>
                  <a:gd name="T20" fmla="*/ 2 w 119"/>
                  <a:gd name="T21" fmla="*/ 1 h 61"/>
                  <a:gd name="T22" fmla="*/ 2 w 119"/>
                  <a:gd name="T23" fmla="*/ 1 h 61"/>
                  <a:gd name="T24" fmla="*/ 2 w 119"/>
                  <a:gd name="T25" fmla="*/ 1 h 61"/>
                  <a:gd name="T26" fmla="*/ 2 w 119"/>
                  <a:gd name="T27" fmla="*/ 1 h 61"/>
                  <a:gd name="T28" fmla="*/ 2 w 119"/>
                  <a:gd name="T29" fmla="*/ 1 h 61"/>
                  <a:gd name="T30" fmla="*/ 2 w 119"/>
                  <a:gd name="T31" fmla="*/ 1 h 61"/>
                  <a:gd name="T32" fmla="*/ 2 w 119"/>
                  <a:gd name="T33" fmla="*/ 1 h 61"/>
                  <a:gd name="T34" fmla="*/ 2 w 119"/>
                  <a:gd name="T35" fmla="*/ 1 h 61"/>
                  <a:gd name="T36" fmla="*/ 2 w 119"/>
                  <a:gd name="T37" fmla="*/ 1 h 61"/>
                  <a:gd name="T38" fmla="*/ 2 w 119"/>
                  <a:gd name="T39" fmla="*/ 1 h 61"/>
                  <a:gd name="T40" fmla="*/ 2 w 119"/>
                  <a:gd name="T41" fmla="*/ 1 h 61"/>
                  <a:gd name="T42" fmla="*/ 2 w 119"/>
                  <a:gd name="T43" fmla="*/ 1 h 61"/>
                  <a:gd name="T44" fmla="*/ 2 w 119"/>
                  <a:gd name="T45" fmla="*/ 1 h 61"/>
                  <a:gd name="T46" fmla="*/ 2 w 119"/>
                  <a:gd name="T47" fmla="*/ 1 h 61"/>
                  <a:gd name="T48" fmla="*/ 2 w 119"/>
                  <a:gd name="T49" fmla="*/ 1 h 61"/>
                  <a:gd name="T50" fmla="*/ 2 w 119"/>
                  <a:gd name="T51" fmla="*/ 1 h 61"/>
                  <a:gd name="T52" fmla="*/ 2 w 119"/>
                  <a:gd name="T53" fmla="*/ 1 h 61"/>
                  <a:gd name="T54" fmla="*/ 2 w 119"/>
                  <a:gd name="T55" fmla="*/ 1 h 61"/>
                  <a:gd name="T56" fmla="*/ 2 w 119"/>
                  <a:gd name="T57" fmla="*/ 1 h 61"/>
                  <a:gd name="T58" fmla="*/ 1 w 119"/>
                  <a:gd name="T59" fmla="*/ 1 h 61"/>
                  <a:gd name="T60" fmla="*/ 1 w 119"/>
                  <a:gd name="T61" fmla="*/ 1 h 61"/>
                  <a:gd name="T62" fmla="*/ 1 w 119"/>
                  <a:gd name="T63" fmla="*/ 1 h 61"/>
                  <a:gd name="T64" fmla="*/ 1 w 119"/>
                  <a:gd name="T65" fmla="*/ 1 h 61"/>
                  <a:gd name="T66" fmla="*/ 1 w 119"/>
                  <a:gd name="T67" fmla="*/ 1 h 61"/>
                  <a:gd name="T68" fmla="*/ 1 w 119"/>
                  <a:gd name="T69" fmla="*/ 1 h 61"/>
                  <a:gd name="T70" fmla="*/ 1 w 119"/>
                  <a:gd name="T71" fmla="*/ 1 h 61"/>
                  <a:gd name="T72" fmla="*/ 1 w 119"/>
                  <a:gd name="T73" fmla="*/ 1 h 61"/>
                  <a:gd name="T74" fmla="*/ 1 w 119"/>
                  <a:gd name="T75" fmla="*/ 1 h 61"/>
                  <a:gd name="T76" fmla="*/ 1 w 119"/>
                  <a:gd name="T77" fmla="*/ 1 h 61"/>
                  <a:gd name="T78" fmla="*/ 1 w 119"/>
                  <a:gd name="T79" fmla="*/ 1 h 61"/>
                  <a:gd name="T80" fmla="*/ 0 w 119"/>
                  <a:gd name="T81" fmla="*/ 1 h 61"/>
                  <a:gd name="T82" fmla="*/ 0 w 119"/>
                  <a:gd name="T83" fmla="*/ 1 h 61"/>
                  <a:gd name="T84" fmla="*/ 0 w 119"/>
                  <a:gd name="T85" fmla="*/ 1 h 61"/>
                  <a:gd name="T86" fmla="*/ 1 w 119"/>
                  <a:gd name="T87" fmla="*/ 1 h 61"/>
                  <a:gd name="T88" fmla="*/ 1 w 119"/>
                  <a:gd name="T89" fmla="*/ 1 h 61"/>
                  <a:gd name="T90" fmla="*/ 1 w 119"/>
                  <a:gd name="T91" fmla="*/ 1 h 61"/>
                  <a:gd name="T92" fmla="*/ 1 w 119"/>
                  <a:gd name="T93" fmla="*/ 1 h 61"/>
                  <a:gd name="T94" fmla="*/ 1 w 119"/>
                  <a:gd name="T95" fmla="*/ 1 h 61"/>
                  <a:gd name="T96" fmla="*/ 1 w 119"/>
                  <a:gd name="T97" fmla="*/ 1 h 61"/>
                  <a:gd name="T98" fmla="*/ 1 w 119"/>
                  <a:gd name="T99" fmla="*/ 1 h 61"/>
                  <a:gd name="T100" fmla="*/ 1 w 119"/>
                  <a:gd name="T101" fmla="*/ 1 h 61"/>
                  <a:gd name="T102" fmla="*/ 2 w 119"/>
                  <a:gd name="T103" fmla="*/ 1 h 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9"/>
                  <a:gd name="T157" fmla="*/ 0 h 61"/>
                  <a:gd name="T158" fmla="*/ 119 w 119"/>
                  <a:gd name="T159" fmla="*/ 61 h 6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9" h="61">
                    <a:moveTo>
                      <a:pt x="115" y="1"/>
                    </a:moveTo>
                    <a:lnTo>
                      <a:pt x="115" y="1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8" y="2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8" y="5"/>
                    </a:lnTo>
                    <a:lnTo>
                      <a:pt x="118" y="6"/>
                    </a:lnTo>
                    <a:lnTo>
                      <a:pt x="117" y="6"/>
                    </a:lnTo>
                    <a:lnTo>
                      <a:pt x="103" y="13"/>
                    </a:lnTo>
                    <a:lnTo>
                      <a:pt x="89" y="20"/>
                    </a:lnTo>
                    <a:lnTo>
                      <a:pt x="74" y="27"/>
                    </a:lnTo>
                    <a:lnTo>
                      <a:pt x="61" y="34"/>
                    </a:lnTo>
                    <a:lnTo>
                      <a:pt x="47" y="41"/>
                    </a:lnTo>
                    <a:lnTo>
                      <a:pt x="32" y="47"/>
                    </a:lnTo>
                    <a:lnTo>
                      <a:pt x="18" y="53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1" y="57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57" y="29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1" name="Freeform 463"/>
              <p:cNvSpPr>
                <a:spLocks/>
              </p:cNvSpPr>
              <p:nvPr/>
            </p:nvSpPr>
            <p:spPr bwMode="auto">
              <a:xfrm>
                <a:off x="702" y="758"/>
                <a:ext cx="65" cy="35"/>
              </a:xfrm>
              <a:custGeom>
                <a:avLst/>
                <a:gdLst>
                  <a:gd name="T0" fmla="*/ 1 w 130"/>
                  <a:gd name="T1" fmla="*/ 1 h 70"/>
                  <a:gd name="T2" fmla="*/ 1 w 130"/>
                  <a:gd name="T3" fmla="*/ 1 h 70"/>
                  <a:gd name="T4" fmla="*/ 1 w 130"/>
                  <a:gd name="T5" fmla="*/ 1 h 70"/>
                  <a:gd name="T6" fmla="*/ 1 w 130"/>
                  <a:gd name="T7" fmla="*/ 1 h 70"/>
                  <a:gd name="T8" fmla="*/ 0 w 130"/>
                  <a:gd name="T9" fmla="*/ 1 h 70"/>
                  <a:gd name="T10" fmla="*/ 0 w 130"/>
                  <a:gd name="T11" fmla="*/ 1 h 70"/>
                  <a:gd name="T12" fmla="*/ 1 w 130"/>
                  <a:gd name="T13" fmla="*/ 1 h 70"/>
                  <a:gd name="T14" fmla="*/ 1 w 130"/>
                  <a:gd name="T15" fmla="*/ 1 h 70"/>
                  <a:gd name="T16" fmla="*/ 1 w 130"/>
                  <a:gd name="T17" fmla="*/ 1 h 70"/>
                  <a:gd name="T18" fmla="*/ 1 w 130"/>
                  <a:gd name="T19" fmla="*/ 1 h 70"/>
                  <a:gd name="T20" fmla="*/ 1 w 130"/>
                  <a:gd name="T21" fmla="*/ 1 h 70"/>
                  <a:gd name="T22" fmla="*/ 1 w 130"/>
                  <a:gd name="T23" fmla="*/ 1 h 70"/>
                  <a:gd name="T24" fmla="*/ 1 w 130"/>
                  <a:gd name="T25" fmla="*/ 1 h 70"/>
                  <a:gd name="T26" fmla="*/ 1 w 130"/>
                  <a:gd name="T27" fmla="*/ 1 h 70"/>
                  <a:gd name="T28" fmla="*/ 1 w 130"/>
                  <a:gd name="T29" fmla="*/ 1 h 70"/>
                  <a:gd name="T30" fmla="*/ 1 w 130"/>
                  <a:gd name="T31" fmla="*/ 1 h 70"/>
                  <a:gd name="T32" fmla="*/ 1 w 130"/>
                  <a:gd name="T33" fmla="*/ 1 h 70"/>
                  <a:gd name="T34" fmla="*/ 1 w 130"/>
                  <a:gd name="T35" fmla="*/ 1 h 70"/>
                  <a:gd name="T36" fmla="*/ 2 w 130"/>
                  <a:gd name="T37" fmla="*/ 1 h 70"/>
                  <a:gd name="T38" fmla="*/ 2 w 130"/>
                  <a:gd name="T39" fmla="*/ 1 h 70"/>
                  <a:gd name="T40" fmla="*/ 2 w 130"/>
                  <a:gd name="T41" fmla="*/ 1 h 70"/>
                  <a:gd name="T42" fmla="*/ 2 w 130"/>
                  <a:gd name="T43" fmla="*/ 1 h 70"/>
                  <a:gd name="T44" fmla="*/ 2 w 130"/>
                  <a:gd name="T45" fmla="*/ 1 h 70"/>
                  <a:gd name="T46" fmla="*/ 2 w 130"/>
                  <a:gd name="T47" fmla="*/ 1 h 70"/>
                  <a:gd name="T48" fmla="*/ 2 w 130"/>
                  <a:gd name="T49" fmla="*/ 1 h 70"/>
                  <a:gd name="T50" fmla="*/ 2 w 130"/>
                  <a:gd name="T51" fmla="*/ 1 h 70"/>
                  <a:gd name="T52" fmla="*/ 2 w 130"/>
                  <a:gd name="T53" fmla="*/ 1 h 70"/>
                  <a:gd name="T54" fmla="*/ 1 w 130"/>
                  <a:gd name="T55" fmla="*/ 0 h 70"/>
                  <a:gd name="T56" fmla="*/ 1 w 130"/>
                  <a:gd name="T57" fmla="*/ 0 h 70"/>
                  <a:gd name="T58" fmla="*/ 1 w 130"/>
                  <a:gd name="T59" fmla="*/ 0 h 70"/>
                  <a:gd name="T60" fmla="*/ 1 w 130"/>
                  <a:gd name="T61" fmla="*/ 0 h 70"/>
                  <a:gd name="T62" fmla="*/ 1 w 130"/>
                  <a:gd name="T63" fmla="*/ 0 h 70"/>
                  <a:gd name="T64" fmla="*/ 1 w 130"/>
                  <a:gd name="T65" fmla="*/ 1 h 70"/>
                  <a:gd name="T66" fmla="*/ 1 w 130"/>
                  <a:gd name="T67" fmla="*/ 1 h 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0"/>
                  <a:gd name="T103" fmla="*/ 0 h 70"/>
                  <a:gd name="T104" fmla="*/ 130 w 130"/>
                  <a:gd name="T105" fmla="*/ 70 h 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0" h="70">
                    <a:moveTo>
                      <a:pt x="5" y="54"/>
                    </a:moveTo>
                    <a:lnTo>
                      <a:pt x="5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2" y="67"/>
                    </a:lnTo>
                    <a:lnTo>
                      <a:pt x="3" y="68"/>
                    </a:lnTo>
                    <a:lnTo>
                      <a:pt x="5" y="69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68" y="43"/>
                    </a:lnTo>
                    <a:lnTo>
                      <a:pt x="127" y="15"/>
                    </a:lnTo>
                    <a:lnTo>
                      <a:pt x="128" y="14"/>
                    </a:lnTo>
                    <a:lnTo>
                      <a:pt x="129" y="13"/>
                    </a:lnTo>
                    <a:lnTo>
                      <a:pt x="130" y="10"/>
                    </a:lnTo>
                    <a:lnTo>
                      <a:pt x="130" y="9"/>
                    </a:lnTo>
                    <a:lnTo>
                      <a:pt x="130" y="8"/>
                    </a:lnTo>
                    <a:lnTo>
                      <a:pt x="130" y="6"/>
                    </a:lnTo>
                    <a:lnTo>
                      <a:pt x="130" y="5"/>
                    </a:lnTo>
                    <a:lnTo>
                      <a:pt x="129" y="3"/>
                    </a:lnTo>
                    <a:lnTo>
                      <a:pt x="128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6" y="53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2" name="Freeform 464"/>
              <p:cNvSpPr>
                <a:spLocks/>
              </p:cNvSpPr>
              <p:nvPr/>
            </p:nvSpPr>
            <p:spPr bwMode="auto">
              <a:xfrm>
                <a:off x="705" y="760"/>
                <a:ext cx="60" cy="31"/>
              </a:xfrm>
              <a:custGeom>
                <a:avLst/>
                <a:gdLst>
                  <a:gd name="T0" fmla="*/ 2 w 119"/>
                  <a:gd name="T1" fmla="*/ 0 h 61"/>
                  <a:gd name="T2" fmla="*/ 2 w 119"/>
                  <a:gd name="T3" fmla="*/ 0 h 61"/>
                  <a:gd name="T4" fmla="*/ 2 w 119"/>
                  <a:gd name="T5" fmla="*/ 0 h 61"/>
                  <a:gd name="T6" fmla="*/ 2 w 119"/>
                  <a:gd name="T7" fmla="*/ 0 h 61"/>
                  <a:gd name="T8" fmla="*/ 2 w 119"/>
                  <a:gd name="T9" fmla="*/ 1 h 61"/>
                  <a:gd name="T10" fmla="*/ 2 w 119"/>
                  <a:gd name="T11" fmla="*/ 1 h 61"/>
                  <a:gd name="T12" fmla="*/ 2 w 119"/>
                  <a:gd name="T13" fmla="*/ 1 h 61"/>
                  <a:gd name="T14" fmla="*/ 2 w 119"/>
                  <a:gd name="T15" fmla="*/ 1 h 61"/>
                  <a:gd name="T16" fmla="*/ 2 w 119"/>
                  <a:gd name="T17" fmla="*/ 1 h 61"/>
                  <a:gd name="T18" fmla="*/ 2 w 119"/>
                  <a:gd name="T19" fmla="*/ 1 h 61"/>
                  <a:gd name="T20" fmla="*/ 2 w 119"/>
                  <a:gd name="T21" fmla="*/ 1 h 61"/>
                  <a:gd name="T22" fmla="*/ 2 w 119"/>
                  <a:gd name="T23" fmla="*/ 1 h 61"/>
                  <a:gd name="T24" fmla="*/ 2 w 119"/>
                  <a:gd name="T25" fmla="*/ 1 h 61"/>
                  <a:gd name="T26" fmla="*/ 2 w 119"/>
                  <a:gd name="T27" fmla="*/ 1 h 61"/>
                  <a:gd name="T28" fmla="*/ 2 w 119"/>
                  <a:gd name="T29" fmla="*/ 1 h 61"/>
                  <a:gd name="T30" fmla="*/ 1 w 119"/>
                  <a:gd name="T31" fmla="*/ 1 h 61"/>
                  <a:gd name="T32" fmla="*/ 1 w 119"/>
                  <a:gd name="T33" fmla="*/ 1 h 61"/>
                  <a:gd name="T34" fmla="*/ 1 w 119"/>
                  <a:gd name="T35" fmla="*/ 1 h 61"/>
                  <a:gd name="T36" fmla="*/ 1 w 119"/>
                  <a:gd name="T37" fmla="*/ 1 h 61"/>
                  <a:gd name="T38" fmla="*/ 1 w 119"/>
                  <a:gd name="T39" fmla="*/ 1 h 61"/>
                  <a:gd name="T40" fmla="*/ 1 w 119"/>
                  <a:gd name="T41" fmla="*/ 1 h 61"/>
                  <a:gd name="T42" fmla="*/ 1 w 119"/>
                  <a:gd name="T43" fmla="*/ 1 h 61"/>
                  <a:gd name="T44" fmla="*/ 1 w 119"/>
                  <a:gd name="T45" fmla="*/ 1 h 61"/>
                  <a:gd name="T46" fmla="*/ 1 w 119"/>
                  <a:gd name="T47" fmla="*/ 1 h 61"/>
                  <a:gd name="T48" fmla="*/ 1 w 119"/>
                  <a:gd name="T49" fmla="*/ 1 h 61"/>
                  <a:gd name="T50" fmla="*/ 1 w 119"/>
                  <a:gd name="T51" fmla="*/ 1 h 61"/>
                  <a:gd name="T52" fmla="*/ 1 w 119"/>
                  <a:gd name="T53" fmla="*/ 1 h 61"/>
                  <a:gd name="T54" fmla="*/ 0 w 119"/>
                  <a:gd name="T55" fmla="*/ 1 h 61"/>
                  <a:gd name="T56" fmla="*/ 0 w 119"/>
                  <a:gd name="T57" fmla="*/ 1 h 61"/>
                  <a:gd name="T58" fmla="*/ 0 w 119"/>
                  <a:gd name="T59" fmla="*/ 1 h 61"/>
                  <a:gd name="T60" fmla="*/ 0 w 119"/>
                  <a:gd name="T61" fmla="*/ 1 h 61"/>
                  <a:gd name="T62" fmla="*/ 0 w 119"/>
                  <a:gd name="T63" fmla="*/ 1 h 61"/>
                  <a:gd name="T64" fmla="*/ 1 w 119"/>
                  <a:gd name="T65" fmla="*/ 1 h 61"/>
                  <a:gd name="T66" fmla="*/ 1 w 119"/>
                  <a:gd name="T67" fmla="*/ 1 h 61"/>
                  <a:gd name="T68" fmla="*/ 2 w 119"/>
                  <a:gd name="T69" fmla="*/ 0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9"/>
                  <a:gd name="T106" fmla="*/ 0 h 61"/>
                  <a:gd name="T107" fmla="*/ 119 w 119"/>
                  <a:gd name="T108" fmla="*/ 61 h 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9" h="61">
                    <a:moveTo>
                      <a:pt x="115" y="0"/>
                    </a:move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8" y="4"/>
                    </a:lnTo>
                    <a:lnTo>
                      <a:pt x="117" y="5"/>
                    </a:lnTo>
                    <a:lnTo>
                      <a:pt x="60" y="33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3" name="Freeform 465"/>
              <p:cNvSpPr>
                <a:spLocks/>
              </p:cNvSpPr>
              <p:nvPr/>
            </p:nvSpPr>
            <p:spPr bwMode="auto">
              <a:xfrm>
                <a:off x="766" y="76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4" name="Freeform 466"/>
              <p:cNvSpPr>
                <a:spLocks/>
              </p:cNvSpPr>
              <p:nvPr/>
            </p:nvSpPr>
            <p:spPr bwMode="auto">
              <a:xfrm>
                <a:off x="703" y="791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0 w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1"/>
                  <a:gd name="T21" fmla="*/ 1 w 1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5" name="Freeform 467"/>
              <p:cNvSpPr>
                <a:spLocks/>
              </p:cNvSpPr>
              <p:nvPr/>
            </p:nvSpPr>
            <p:spPr bwMode="auto">
              <a:xfrm>
                <a:off x="714" y="767"/>
                <a:ext cx="66" cy="35"/>
              </a:xfrm>
              <a:custGeom>
                <a:avLst/>
                <a:gdLst>
                  <a:gd name="T0" fmla="*/ 1 w 131"/>
                  <a:gd name="T1" fmla="*/ 0 h 72"/>
                  <a:gd name="T2" fmla="*/ 1 w 131"/>
                  <a:gd name="T3" fmla="*/ 0 h 72"/>
                  <a:gd name="T4" fmla="*/ 1 w 131"/>
                  <a:gd name="T5" fmla="*/ 0 h 72"/>
                  <a:gd name="T6" fmla="*/ 1 w 131"/>
                  <a:gd name="T7" fmla="*/ 0 h 72"/>
                  <a:gd name="T8" fmla="*/ 1 w 131"/>
                  <a:gd name="T9" fmla="*/ 0 h 72"/>
                  <a:gd name="T10" fmla="*/ 0 w 131"/>
                  <a:gd name="T11" fmla="*/ 0 h 72"/>
                  <a:gd name="T12" fmla="*/ 1 w 131"/>
                  <a:gd name="T13" fmla="*/ 1 h 72"/>
                  <a:gd name="T14" fmla="*/ 1 w 131"/>
                  <a:gd name="T15" fmla="*/ 1 h 72"/>
                  <a:gd name="T16" fmla="*/ 1 w 131"/>
                  <a:gd name="T17" fmla="*/ 1 h 72"/>
                  <a:gd name="T18" fmla="*/ 1 w 131"/>
                  <a:gd name="T19" fmla="*/ 1 h 72"/>
                  <a:gd name="T20" fmla="*/ 1 w 131"/>
                  <a:gd name="T21" fmla="*/ 1 h 72"/>
                  <a:gd name="T22" fmla="*/ 1 w 131"/>
                  <a:gd name="T23" fmla="*/ 1 h 72"/>
                  <a:gd name="T24" fmla="*/ 1 w 131"/>
                  <a:gd name="T25" fmla="*/ 1 h 72"/>
                  <a:gd name="T26" fmla="*/ 1 w 131"/>
                  <a:gd name="T27" fmla="*/ 1 h 72"/>
                  <a:gd name="T28" fmla="*/ 1 w 131"/>
                  <a:gd name="T29" fmla="*/ 1 h 72"/>
                  <a:gd name="T30" fmla="*/ 1 w 131"/>
                  <a:gd name="T31" fmla="*/ 0 h 72"/>
                  <a:gd name="T32" fmla="*/ 1 w 131"/>
                  <a:gd name="T33" fmla="*/ 0 h 72"/>
                  <a:gd name="T34" fmla="*/ 1 w 131"/>
                  <a:gd name="T35" fmla="*/ 0 h 72"/>
                  <a:gd name="T36" fmla="*/ 2 w 131"/>
                  <a:gd name="T37" fmla="*/ 0 h 72"/>
                  <a:gd name="T38" fmla="*/ 2 w 131"/>
                  <a:gd name="T39" fmla="*/ 0 h 72"/>
                  <a:gd name="T40" fmla="*/ 2 w 131"/>
                  <a:gd name="T41" fmla="*/ 0 h 72"/>
                  <a:gd name="T42" fmla="*/ 2 w 131"/>
                  <a:gd name="T43" fmla="*/ 0 h 72"/>
                  <a:gd name="T44" fmla="*/ 2 w 131"/>
                  <a:gd name="T45" fmla="*/ 0 h 72"/>
                  <a:gd name="T46" fmla="*/ 2 w 131"/>
                  <a:gd name="T47" fmla="*/ 0 h 72"/>
                  <a:gd name="T48" fmla="*/ 2 w 131"/>
                  <a:gd name="T49" fmla="*/ 0 h 72"/>
                  <a:gd name="T50" fmla="*/ 3 w 131"/>
                  <a:gd name="T51" fmla="*/ 0 h 72"/>
                  <a:gd name="T52" fmla="*/ 3 w 131"/>
                  <a:gd name="T53" fmla="*/ 0 h 72"/>
                  <a:gd name="T54" fmla="*/ 3 w 131"/>
                  <a:gd name="T55" fmla="*/ 0 h 72"/>
                  <a:gd name="T56" fmla="*/ 3 w 131"/>
                  <a:gd name="T57" fmla="*/ 0 h 72"/>
                  <a:gd name="T58" fmla="*/ 3 w 131"/>
                  <a:gd name="T59" fmla="*/ 0 h 72"/>
                  <a:gd name="T60" fmla="*/ 3 w 131"/>
                  <a:gd name="T61" fmla="*/ 0 h 72"/>
                  <a:gd name="T62" fmla="*/ 3 w 131"/>
                  <a:gd name="T63" fmla="*/ 0 h 72"/>
                  <a:gd name="T64" fmla="*/ 3 w 131"/>
                  <a:gd name="T65" fmla="*/ 0 h 72"/>
                  <a:gd name="T66" fmla="*/ 3 w 131"/>
                  <a:gd name="T67" fmla="*/ 0 h 72"/>
                  <a:gd name="T68" fmla="*/ 2 w 131"/>
                  <a:gd name="T69" fmla="*/ 0 h 72"/>
                  <a:gd name="T70" fmla="*/ 2 w 131"/>
                  <a:gd name="T71" fmla="*/ 0 h 72"/>
                  <a:gd name="T72" fmla="*/ 2 w 131"/>
                  <a:gd name="T73" fmla="*/ 0 h 72"/>
                  <a:gd name="T74" fmla="*/ 2 w 131"/>
                  <a:gd name="T75" fmla="*/ 0 h 72"/>
                  <a:gd name="T76" fmla="*/ 2 w 131"/>
                  <a:gd name="T77" fmla="*/ 0 h 72"/>
                  <a:gd name="T78" fmla="*/ 1 w 131"/>
                  <a:gd name="T79" fmla="*/ 0 h 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1"/>
                  <a:gd name="T121" fmla="*/ 0 h 72"/>
                  <a:gd name="T122" fmla="*/ 131 w 131"/>
                  <a:gd name="T123" fmla="*/ 72 h 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1" h="72">
                    <a:moveTo>
                      <a:pt x="5" y="56"/>
                    </a:moveTo>
                    <a:lnTo>
                      <a:pt x="5" y="56"/>
                    </a:lnTo>
                    <a:lnTo>
                      <a:pt x="2" y="58"/>
                    </a:lnTo>
                    <a:lnTo>
                      <a:pt x="1" y="60"/>
                    </a:lnTo>
                    <a:lnTo>
                      <a:pt x="0" y="64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7" y="72"/>
                    </a:lnTo>
                    <a:lnTo>
                      <a:pt x="8" y="72"/>
                    </a:lnTo>
                    <a:lnTo>
                      <a:pt x="10" y="72"/>
                    </a:lnTo>
                    <a:lnTo>
                      <a:pt x="12" y="71"/>
                    </a:lnTo>
                    <a:lnTo>
                      <a:pt x="25" y="64"/>
                    </a:lnTo>
                    <a:lnTo>
                      <a:pt x="40" y="57"/>
                    </a:lnTo>
                    <a:lnTo>
                      <a:pt x="54" y="50"/>
                    </a:lnTo>
                    <a:lnTo>
                      <a:pt x="69" y="43"/>
                    </a:lnTo>
                    <a:lnTo>
                      <a:pt x="84" y="36"/>
                    </a:lnTo>
                    <a:lnTo>
                      <a:pt x="98" y="29"/>
                    </a:lnTo>
                    <a:lnTo>
                      <a:pt x="113" y="22"/>
                    </a:lnTo>
                    <a:lnTo>
                      <a:pt x="127" y="15"/>
                    </a:lnTo>
                    <a:lnTo>
                      <a:pt x="128" y="14"/>
                    </a:lnTo>
                    <a:lnTo>
                      <a:pt x="129" y="13"/>
                    </a:lnTo>
                    <a:lnTo>
                      <a:pt x="130" y="12"/>
                    </a:lnTo>
                    <a:lnTo>
                      <a:pt x="131" y="10"/>
                    </a:lnTo>
                    <a:lnTo>
                      <a:pt x="131" y="8"/>
                    </a:lnTo>
                    <a:lnTo>
                      <a:pt x="131" y="6"/>
                    </a:lnTo>
                    <a:lnTo>
                      <a:pt x="130" y="5"/>
                    </a:lnTo>
                    <a:lnTo>
                      <a:pt x="128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9" y="1"/>
                    </a:lnTo>
                    <a:lnTo>
                      <a:pt x="5" y="5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6" name="Freeform 468"/>
              <p:cNvSpPr>
                <a:spLocks/>
              </p:cNvSpPr>
              <p:nvPr/>
            </p:nvSpPr>
            <p:spPr bwMode="auto">
              <a:xfrm>
                <a:off x="717" y="769"/>
                <a:ext cx="60" cy="30"/>
              </a:xfrm>
              <a:custGeom>
                <a:avLst/>
                <a:gdLst>
                  <a:gd name="T0" fmla="*/ 2 w 120"/>
                  <a:gd name="T1" fmla="*/ 0 h 61"/>
                  <a:gd name="T2" fmla="*/ 2 w 120"/>
                  <a:gd name="T3" fmla="*/ 0 h 61"/>
                  <a:gd name="T4" fmla="*/ 2 w 120"/>
                  <a:gd name="T5" fmla="*/ 0 h 61"/>
                  <a:gd name="T6" fmla="*/ 2 w 120"/>
                  <a:gd name="T7" fmla="*/ 0 h 61"/>
                  <a:gd name="T8" fmla="*/ 2 w 120"/>
                  <a:gd name="T9" fmla="*/ 0 h 61"/>
                  <a:gd name="T10" fmla="*/ 2 w 120"/>
                  <a:gd name="T11" fmla="*/ 0 h 61"/>
                  <a:gd name="T12" fmla="*/ 2 w 120"/>
                  <a:gd name="T13" fmla="*/ 0 h 61"/>
                  <a:gd name="T14" fmla="*/ 2 w 120"/>
                  <a:gd name="T15" fmla="*/ 0 h 61"/>
                  <a:gd name="T16" fmla="*/ 2 w 120"/>
                  <a:gd name="T17" fmla="*/ 0 h 61"/>
                  <a:gd name="T18" fmla="*/ 2 w 120"/>
                  <a:gd name="T19" fmla="*/ 0 h 61"/>
                  <a:gd name="T20" fmla="*/ 2 w 120"/>
                  <a:gd name="T21" fmla="*/ 0 h 61"/>
                  <a:gd name="T22" fmla="*/ 2 w 120"/>
                  <a:gd name="T23" fmla="*/ 0 h 61"/>
                  <a:gd name="T24" fmla="*/ 2 w 120"/>
                  <a:gd name="T25" fmla="*/ 0 h 61"/>
                  <a:gd name="T26" fmla="*/ 2 w 120"/>
                  <a:gd name="T27" fmla="*/ 0 h 61"/>
                  <a:gd name="T28" fmla="*/ 2 w 120"/>
                  <a:gd name="T29" fmla="*/ 0 h 61"/>
                  <a:gd name="T30" fmla="*/ 1 w 120"/>
                  <a:gd name="T31" fmla="*/ 0 h 61"/>
                  <a:gd name="T32" fmla="*/ 1 w 120"/>
                  <a:gd name="T33" fmla="*/ 0 h 61"/>
                  <a:gd name="T34" fmla="*/ 1 w 120"/>
                  <a:gd name="T35" fmla="*/ 0 h 61"/>
                  <a:gd name="T36" fmla="*/ 1 w 120"/>
                  <a:gd name="T37" fmla="*/ 0 h 61"/>
                  <a:gd name="T38" fmla="*/ 1 w 120"/>
                  <a:gd name="T39" fmla="*/ 0 h 61"/>
                  <a:gd name="T40" fmla="*/ 1 w 120"/>
                  <a:gd name="T41" fmla="*/ 0 h 61"/>
                  <a:gd name="T42" fmla="*/ 1 w 120"/>
                  <a:gd name="T43" fmla="*/ 0 h 61"/>
                  <a:gd name="T44" fmla="*/ 1 w 120"/>
                  <a:gd name="T45" fmla="*/ 0 h 61"/>
                  <a:gd name="T46" fmla="*/ 1 w 120"/>
                  <a:gd name="T47" fmla="*/ 0 h 61"/>
                  <a:gd name="T48" fmla="*/ 0 w 120"/>
                  <a:gd name="T49" fmla="*/ 0 h 61"/>
                  <a:gd name="T50" fmla="*/ 0 w 120"/>
                  <a:gd name="T51" fmla="*/ 0 h 61"/>
                  <a:gd name="T52" fmla="*/ 0 w 120"/>
                  <a:gd name="T53" fmla="*/ 0 h 61"/>
                  <a:gd name="T54" fmla="*/ 0 w 120"/>
                  <a:gd name="T55" fmla="*/ 0 h 61"/>
                  <a:gd name="T56" fmla="*/ 0 w 120"/>
                  <a:gd name="T57" fmla="*/ 0 h 61"/>
                  <a:gd name="T58" fmla="*/ 0 w 120"/>
                  <a:gd name="T59" fmla="*/ 0 h 61"/>
                  <a:gd name="T60" fmla="*/ 0 w 120"/>
                  <a:gd name="T61" fmla="*/ 0 h 61"/>
                  <a:gd name="T62" fmla="*/ 0 w 120"/>
                  <a:gd name="T63" fmla="*/ 0 h 61"/>
                  <a:gd name="T64" fmla="*/ 0 w 120"/>
                  <a:gd name="T65" fmla="*/ 0 h 61"/>
                  <a:gd name="T66" fmla="*/ 1 w 120"/>
                  <a:gd name="T67" fmla="*/ 0 h 61"/>
                  <a:gd name="T68" fmla="*/ 2 w 120"/>
                  <a:gd name="T69" fmla="*/ 0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0"/>
                  <a:gd name="T106" fmla="*/ 0 h 61"/>
                  <a:gd name="T107" fmla="*/ 120 w 120"/>
                  <a:gd name="T108" fmla="*/ 61 h 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0" h="61">
                    <a:moveTo>
                      <a:pt x="115" y="1"/>
                    </a:moveTo>
                    <a:lnTo>
                      <a:pt x="115" y="1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1"/>
                    </a:lnTo>
                    <a:lnTo>
                      <a:pt x="119" y="1"/>
                    </a:lnTo>
                    <a:lnTo>
                      <a:pt x="120" y="2"/>
                    </a:lnTo>
                    <a:lnTo>
                      <a:pt x="120" y="3"/>
                    </a:lnTo>
                    <a:lnTo>
                      <a:pt x="120" y="5"/>
                    </a:lnTo>
                    <a:lnTo>
                      <a:pt x="119" y="6"/>
                    </a:lnTo>
                    <a:lnTo>
                      <a:pt x="105" y="13"/>
                    </a:lnTo>
                    <a:lnTo>
                      <a:pt x="90" y="19"/>
                    </a:lnTo>
                    <a:lnTo>
                      <a:pt x="76" y="26"/>
                    </a:lnTo>
                    <a:lnTo>
                      <a:pt x="61" y="33"/>
                    </a:lnTo>
                    <a:lnTo>
                      <a:pt x="47" y="40"/>
                    </a:lnTo>
                    <a:lnTo>
                      <a:pt x="32" y="47"/>
                    </a:lnTo>
                    <a:lnTo>
                      <a:pt x="18" y="54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5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7" name="Freeform 469"/>
              <p:cNvSpPr>
                <a:spLocks/>
              </p:cNvSpPr>
              <p:nvPr/>
            </p:nvSpPr>
            <p:spPr bwMode="auto">
              <a:xfrm>
                <a:off x="715" y="79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0 h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8" name="Freeform 470"/>
              <p:cNvSpPr>
                <a:spLocks/>
              </p:cNvSpPr>
              <p:nvPr/>
            </p:nvSpPr>
            <p:spPr bwMode="auto">
              <a:xfrm>
                <a:off x="726" y="775"/>
                <a:ext cx="65" cy="37"/>
              </a:xfrm>
              <a:custGeom>
                <a:avLst/>
                <a:gdLst>
                  <a:gd name="T0" fmla="*/ 1 w 130"/>
                  <a:gd name="T1" fmla="*/ 1 h 72"/>
                  <a:gd name="T2" fmla="*/ 1 w 130"/>
                  <a:gd name="T3" fmla="*/ 1 h 72"/>
                  <a:gd name="T4" fmla="*/ 1 w 130"/>
                  <a:gd name="T5" fmla="*/ 1 h 72"/>
                  <a:gd name="T6" fmla="*/ 1 w 130"/>
                  <a:gd name="T7" fmla="*/ 1 h 72"/>
                  <a:gd name="T8" fmla="*/ 0 w 130"/>
                  <a:gd name="T9" fmla="*/ 1 h 72"/>
                  <a:gd name="T10" fmla="*/ 0 w 130"/>
                  <a:gd name="T11" fmla="*/ 2 h 72"/>
                  <a:gd name="T12" fmla="*/ 0 w 130"/>
                  <a:gd name="T13" fmla="*/ 2 h 72"/>
                  <a:gd name="T14" fmla="*/ 0 w 130"/>
                  <a:gd name="T15" fmla="*/ 2 h 72"/>
                  <a:gd name="T16" fmla="*/ 0 w 130"/>
                  <a:gd name="T17" fmla="*/ 2 h 72"/>
                  <a:gd name="T18" fmla="*/ 1 w 130"/>
                  <a:gd name="T19" fmla="*/ 2 h 72"/>
                  <a:gd name="T20" fmla="*/ 1 w 130"/>
                  <a:gd name="T21" fmla="*/ 2 h 72"/>
                  <a:gd name="T22" fmla="*/ 1 w 130"/>
                  <a:gd name="T23" fmla="*/ 2 h 72"/>
                  <a:gd name="T24" fmla="*/ 1 w 130"/>
                  <a:gd name="T25" fmla="*/ 2 h 72"/>
                  <a:gd name="T26" fmla="*/ 1 w 130"/>
                  <a:gd name="T27" fmla="*/ 2 h 72"/>
                  <a:gd name="T28" fmla="*/ 1 w 130"/>
                  <a:gd name="T29" fmla="*/ 2 h 72"/>
                  <a:gd name="T30" fmla="*/ 1 w 130"/>
                  <a:gd name="T31" fmla="*/ 2 h 72"/>
                  <a:gd name="T32" fmla="*/ 1 w 130"/>
                  <a:gd name="T33" fmla="*/ 2 h 72"/>
                  <a:gd name="T34" fmla="*/ 1 w 130"/>
                  <a:gd name="T35" fmla="*/ 2 h 72"/>
                  <a:gd name="T36" fmla="*/ 1 w 130"/>
                  <a:gd name="T37" fmla="*/ 1 h 72"/>
                  <a:gd name="T38" fmla="*/ 1 w 130"/>
                  <a:gd name="T39" fmla="*/ 1 h 72"/>
                  <a:gd name="T40" fmla="*/ 1 w 130"/>
                  <a:gd name="T41" fmla="*/ 1 h 72"/>
                  <a:gd name="T42" fmla="*/ 1 w 130"/>
                  <a:gd name="T43" fmla="*/ 1 h 72"/>
                  <a:gd name="T44" fmla="*/ 1 w 130"/>
                  <a:gd name="T45" fmla="*/ 1 h 72"/>
                  <a:gd name="T46" fmla="*/ 1 w 130"/>
                  <a:gd name="T47" fmla="*/ 1 h 72"/>
                  <a:gd name="T48" fmla="*/ 1 w 130"/>
                  <a:gd name="T49" fmla="*/ 1 h 72"/>
                  <a:gd name="T50" fmla="*/ 1 w 130"/>
                  <a:gd name="T51" fmla="*/ 1 h 72"/>
                  <a:gd name="T52" fmla="*/ 1 w 130"/>
                  <a:gd name="T53" fmla="*/ 1 h 72"/>
                  <a:gd name="T54" fmla="*/ 1 w 130"/>
                  <a:gd name="T55" fmla="*/ 1 h 72"/>
                  <a:gd name="T56" fmla="*/ 2 w 130"/>
                  <a:gd name="T57" fmla="*/ 1 h 72"/>
                  <a:gd name="T58" fmla="*/ 2 w 130"/>
                  <a:gd name="T59" fmla="*/ 1 h 72"/>
                  <a:gd name="T60" fmla="*/ 2 w 130"/>
                  <a:gd name="T61" fmla="*/ 1 h 72"/>
                  <a:gd name="T62" fmla="*/ 2 w 130"/>
                  <a:gd name="T63" fmla="*/ 1 h 72"/>
                  <a:gd name="T64" fmla="*/ 2 w 130"/>
                  <a:gd name="T65" fmla="*/ 1 h 72"/>
                  <a:gd name="T66" fmla="*/ 2 w 130"/>
                  <a:gd name="T67" fmla="*/ 1 h 72"/>
                  <a:gd name="T68" fmla="*/ 2 w 130"/>
                  <a:gd name="T69" fmla="*/ 1 h 72"/>
                  <a:gd name="T70" fmla="*/ 1 w 130"/>
                  <a:gd name="T71" fmla="*/ 0 h 72"/>
                  <a:gd name="T72" fmla="*/ 1 w 130"/>
                  <a:gd name="T73" fmla="*/ 0 h 72"/>
                  <a:gd name="T74" fmla="*/ 1 w 130"/>
                  <a:gd name="T75" fmla="*/ 0 h 72"/>
                  <a:gd name="T76" fmla="*/ 1 w 130"/>
                  <a:gd name="T77" fmla="*/ 1 h 72"/>
                  <a:gd name="T78" fmla="*/ 1 w 130"/>
                  <a:gd name="T79" fmla="*/ 1 h 72"/>
                  <a:gd name="T80" fmla="*/ 1 w 130"/>
                  <a:gd name="T81" fmla="*/ 1 h 72"/>
                  <a:gd name="T82" fmla="*/ 1 w 130"/>
                  <a:gd name="T83" fmla="*/ 1 h 72"/>
                  <a:gd name="T84" fmla="*/ 1 w 130"/>
                  <a:gd name="T85" fmla="*/ 1 h 72"/>
                  <a:gd name="T86" fmla="*/ 1 w 130"/>
                  <a:gd name="T87" fmla="*/ 1 h 72"/>
                  <a:gd name="T88" fmla="*/ 1 w 130"/>
                  <a:gd name="T89" fmla="*/ 1 h 72"/>
                  <a:gd name="T90" fmla="*/ 1 w 130"/>
                  <a:gd name="T91" fmla="*/ 1 h 72"/>
                  <a:gd name="T92" fmla="*/ 1 w 130"/>
                  <a:gd name="T93" fmla="*/ 1 h 72"/>
                  <a:gd name="T94" fmla="*/ 1 w 130"/>
                  <a:gd name="T95" fmla="*/ 1 h 72"/>
                  <a:gd name="T96" fmla="*/ 1 w 130"/>
                  <a:gd name="T97" fmla="*/ 1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0"/>
                  <a:gd name="T148" fmla="*/ 0 h 72"/>
                  <a:gd name="T149" fmla="*/ 130 w 130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0" h="72">
                    <a:moveTo>
                      <a:pt x="4" y="56"/>
                    </a:moveTo>
                    <a:lnTo>
                      <a:pt x="4" y="56"/>
                    </a:lnTo>
                    <a:lnTo>
                      <a:pt x="1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7" y="72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2" y="71"/>
                    </a:lnTo>
                    <a:lnTo>
                      <a:pt x="57" y="49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3" y="36"/>
                    </a:lnTo>
                    <a:lnTo>
                      <a:pt x="91" y="32"/>
                    </a:lnTo>
                    <a:lnTo>
                      <a:pt x="101" y="27"/>
                    </a:lnTo>
                    <a:lnTo>
                      <a:pt x="109" y="24"/>
                    </a:lnTo>
                    <a:lnTo>
                      <a:pt x="118" y="19"/>
                    </a:lnTo>
                    <a:lnTo>
                      <a:pt x="127" y="16"/>
                    </a:lnTo>
                    <a:lnTo>
                      <a:pt x="129" y="13"/>
                    </a:lnTo>
                    <a:lnTo>
                      <a:pt x="130" y="11"/>
                    </a:lnTo>
                    <a:lnTo>
                      <a:pt x="130" y="8"/>
                    </a:lnTo>
                    <a:lnTo>
                      <a:pt x="130" y="4"/>
                    </a:lnTo>
                    <a:lnTo>
                      <a:pt x="128" y="2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1" y="4"/>
                    </a:lnTo>
                    <a:lnTo>
                      <a:pt x="102" y="9"/>
                    </a:lnTo>
                    <a:lnTo>
                      <a:pt x="94" y="12"/>
                    </a:lnTo>
                    <a:lnTo>
                      <a:pt x="84" y="17"/>
                    </a:lnTo>
                    <a:lnTo>
                      <a:pt x="76" y="21"/>
                    </a:lnTo>
                    <a:lnTo>
                      <a:pt x="67" y="25"/>
                    </a:lnTo>
                    <a:lnTo>
                      <a:pt x="59" y="30"/>
                    </a:lnTo>
                    <a:lnTo>
                      <a:pt x="50" y="33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49" name="Freeform 471"/>
              <p:cNvSpPr>
                <a:spLocks/>
              </p:cNvSpPr>
              <p:nvPr/>
            </p:nvSpPr>
            <p:spPr bwMode="auto">
              <a:xfrm>
                <a:off x="728" y="778"/>
                <a:ext cx="61" cy="31"/>
              </a:xfrm>
              <a:custGeom>
                <a:avLst/>
                <a:gdLst>
                  <a:gd name="T0" fmla="*/ 2 w 121"/>
                  <a:gd name="T1" fmla="*/ 0 h 61"/>
                  <a:gd name="T2" fmla="*/ 2 w 121"/>
                  <a:gd name="T3" fmla="*/ 0 h 61"/>
                  <a:gd name="T4" fmla="*/ 2 w 121"/>
                  <a:gd name="T5" fmla="*/ 0 h 61"/>
                  <a:gd name="T6" fmla="*/ 2 w 121"/>
                  <a:gd name="T7" fmla="*/ 0 h 61"/>
                  <a:gd name="T8" fmla="*/ 2 w 121"/>
                  <a:gd name="T9" fmla="*/ 1 h 61"/>
                  <a:gd name="T10" fmla="*/ 2 w 121"/>
                  <a:gd name="T11" fmla="*/ 1 h 61"/>
                  <a:gd name="T12" fmla="*/ 2 w 121"/>
                  <a:gd name="T13" fmla="*/ 1 h 61"/>
                  <a:gd name="T14" fmla="*/ 2 w 121"/>
                  <a:gd name="T15" fmla="*/ 1 h 61"/>
                  <a:gd name="T16" fmla="*/ 2 w 121"/>
                  <a:gd name="T17" fmla="*/ 1 h 61"/>
                  <a:gd name="T18" fmla="*/ 2 w 121"/>
                  <a:gd name="T19" fmla="*/ 1 h 61"/>
                  <a:gd name="T20" fmla="*/ 2 w 121"/>
                  <a:gd name="T21" fmla="*/ 1 h 61"/>
                  <a:gd name="T22" fmla="*/ 2 w 121"/>
                  <a:gd name="T23" fmla="*/ 1 h 61"/>
                  <a:gd name="T24" fmla="*/ 2 w 121"/>
                  <a:gd name="T25" fmla="*/ 1 h 61"/>
                  <a:gd name="T26" fmla="*/ 2 w 121"/>
                  <a:gd name="T27" fmla="*/ 1 h 61"/>
                  <a:gd name="T28" fmla="*/ 2 w 121"/>
                  <a:gd name="T29" fmla="*/ 1 h 61"/>
                  <a:gd name="T30" fmla="*/ 2 w 121"/>
                  <a:gd name="T31" fmla="*/ 1 h 61"/>
                  <a:gd name="T32" fmla="*/ 1 w 121"/>
                  <a:gd name="T33" fmla="*/ 1 h 61"/>
                  <a:gd name="T34" fmla="*/ 1 w 121"/>
                  <a:gd name="T35" fmla="*/ 1 h 61"/>
                  <a:gd name="T36" fmla="*/ 1 w 121"/>
                  <a:gd name="T37" fmla="*/ 1 h 61"/>
                  <a:gd name="T38" fmla="*/ 1 w 121"/>
                  <a:gd name="T39" fmla="*/ 1 h 61"/>
                  <a:gd name="T40" fmla="*/ 1 w 121"/>
                  <a:gd name="T41" fmla="*/ 1 h 61"/>
                  <a:gd name="T42" fmla="*/ 1 w 121"/>
                  <a:gd name="T43" fmla="*/ 1 h 61"/>
                  <a:gd name="T44" fmla="*/ 1 w 121"/>
                  <a:gd name="T45" fmla="*/ 1 h 61"/>
                  <a:gd name="T46" fmla="*/ 1 w 121"/>
                  <a:gd name="T47" fmla="*/ 1 h 61"/>
                  <a:gd name="T48" fmla="*/ 1 w 121"/>
                  <a:gd name="T49" fmla="*/ 1 h 61"/>
                  <a:gd name="T50" fmla="*/ 1 w 121"/>
                  <a:gd name="T51" fmla="*/ 1 h 61"/>
                  <a:gd name="T52" fmla="*/ 1 w 121"/>
                  <a:gd name="T53" fmla="*/ 1 h 61"/>
                  <a:gd name="T54" fmla="*/ 1 w 121"/>
                  <a:gd name="T55" fmla="*/ 1 h 61"/>
                  <a:gd name="T56" fmla="*/ 1 w 121"/>
                  <a:gd name="T57" fmla="*/ 1 h 61"/>
                  <a:gd name="T58" fmla="*/ 1 w 121"/>
                  <a:gd name="T59" fmla="*/ 1 h 61"/>
                  <a:gd name="T60" fmla="*/ 1 w 121"/>
                  <a:gd name="T61" fmla="*/ 1 h 61"/>
                  <a:gd name="T62" fmla="*/ 0 w 121"/>
                  <a:gd name="T63" fmla="*/ 1 h 61"/>
                  <a:gd name="T64" fmla="*/ 0 w 121"/>
                  <a:gd name="T65" fmla="*/ 1 h 61"/>
                  <a:gd name="T66" fmla="*/ 0 w 121"/>
                  <a:gd name="T67" fmla="*/ 1 h 61"/>
                  <a:gd name="T68" fmla="*/ 0 w 121"/>
                  <a:gd name="T69" fmla="*/ 1 h 61"/>
                  <a:gd name="T70" fmla="*/ 1 w 121"/>
                  <a:gd name="T71" fmla="*/ 1 h 61"/>
                  <a:gd name="T72" fmla="*/ 1 w 121"/>
                  <a:gd name="T73" fmla="*/ 1 h 61"/>
                  <a:gd name="T74" fmla="*/ 1 w 121"/>
                  <a:gd name="T75" fmla="*/ 1 h 61"/>
                  <a:gd name="T76" fmla="*/ 1 w 121"/>
                  <a:gd name="T77" fmla="*/ 1 h 61"/>
                  <a:gd name="T78" fmla="*/ 2 w 121"/>
                  <a:gd name="T79" fmla="*/ 1 h 61"/>
                  <a:gd name="T80" fmla="*/ 2 w 121"/>
                  <a:gd name="T81" fmla="*/ 1 h 61"/>
                  <a:gd name="T82" fmla="*/ 2 w 121"/>
                  <a:gd name="T83" fmla="*/ 1 h 61"/>
                  <a:gd name="T84" fmla="*/ 2 w 121"/>
                  <a:gd name="T85" fmla="*/ 1 h 61"/>
                  <a:gd name="T86" fmla="*/ 2 w 121"/>
                  <a:gd name="T87" fmla="*/ 1 h 61"/>
                  <a:gd name="T88" fmla="*/ 2 w 121"/>
                  <a:gd name="T89" fmla="*/ 0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"/>
                  <a:gd name="T136" fmla="*/ 0 h 61"/>
                  <a:gd name="T137" fmla="*/ 121 w 121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" h="61">
                    <a:moveTo>
                      <a:pt x="116" y="0"/>
                    </a:moveTo>
                    <a:lnTo>
                      <a:pt x="117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1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0" y="6"/>
                    </a:lnTo>
                    <a:lnTo>
                      <a:pt x="110" y="10"/>
                    </a:lnTo>
                    <a:lnTo>
                      <a:pt x="101" y="14"/>
                    </a:lnTo>
                    <a:lnTo>
                      <a:pt x="93" y="18"/>
                    </a:lnTo>
                    <a:lnTo>
                      <a:pt x="84" y="22"/>
                    </a:lnTo>
                    <a:lnTo>
                      <a:pt x="76" y="27"/>
                    </a:lnTo>
                    <a:lnTo>
                      <a:pt x="67" y="31"/>
                    </a:lnTo>
                    <a:lnTo>
                      <a:pt x="59" y="35"/>
                    </a:lnTo>
                    <a:lnTo>
                      <a:pt x="49" y="40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47" y="33"/>
                    </a:lnTo>
                    <a:lnTo>
                      <a:pt x="56" y="29"/>
                    </a:lnTo>
                    <a:lnTo>
                      <a:pt x="64" y="25"/>
                    </a:lnTo>
                    <a:lnTo>
                      <a:pt x="74" y="21"/>
                    </a:lnTo>
                    <a:lnTo>
                      <a:pt x="82" y="16"/>
                    </a:lnTo>
                    <a:lnTo>
                      <a:pt x="91" y="12"/>
                    </a:lnTo>
                    <a:lnTo>
                      <a:pt x="99" y="8"/>
                    </a:lnTo>
                    <a:lnTo>
                      <a:pt x="108" y="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0" name="Freeform 472"/>
              <p:cNvSpPr>
                <a:spLocks/>
              </p:cNvSpPr>
              <p:nvPr/>
            </p:nvSpPr>
            <p:spPr bwMode="auto">
              <a:xfrm>
                <a:off x="738" y="785"/>
                <a:ext cx="65" cy="35"/>
              </a:xfrm>
              <a:custGeom>
                <a:avLst/>
                <a:gdLst>
                  <a:gd name="T0" fmla="*/ 0 w 132"/>
                  <a:gd name="T1" fmla="*/ 0 h 71"/>
                  <a:gd name="T2" fmla="*/ 0 w 132"/>
                  <a:gd name="T3" fmla="*/ 0 h 71"/>
                  <a:gd name="T4" fmla="*/ 0 w 132"/>
                  <a:gd name="T5" fmla="*/ 0 h 71"/>
                  <a:gd name="T6" fmla="*/ 0 w 132"/>
                  <a:gd name="T7" fmla="*/ 0 h 71"/>
                  <a:gd name="T8" fmla="*/ 0 w 132"/>
                  <a:gd name="T9" fmla="*/ 0 h 71"/>
                  <a:gd name="T10" fmla="*/ 0 w 132"/>
                  <a:gd name="T11" fmla="*/ 0 h 71"/>
                  <a:gd name="T12" fmla="*/ 0 w 132"/>
                  <a:gd name="T13" fmla="*/ 1 h 71"/>
                  <a:gd name="T14" fmla="*/ 0 w 132"/>
                  <a:gd name="T15" fmla="*/ 1 h 71"/>
                  <a:gd name="T16" fmla="*/ 0 w 132"/>
                  <a:gd name="T17" fmla="*/ 1 h 71"/>
                  <a:gd name="T18" fmla="*/ 0 w 132"/>
                  <a:gd name="T19" fmla="*/ 1 h 71"/>
                  <a:gd name="T20" fmla="*/ 0 w 132"/>
                  <a:gd name="T21" fmla="*/ 1 h 71"/>
                  <a:gd name="T22" fmla="*/ 0 w 132"/>
                  <a:gd name="T23" fmla="*/ 1 h 71"/>
                  <a:gd name="T24" fmla="*/ 0 w 132"/>
                  <a:gd name="T25" fmla="*/ 1 h 71"/>
                  <a:gd name="T26" fmla="*/ 0 w 132"/>
                  <a:gd name="T27" fmla="*/ 1 h 71"/>
                  <a:gd name="T28" fmla="*/ 0 w 132"/>
                  <a:gd name="T29" fmla="*/ 1 h 71"/>
                  <a:gd name="T30" fmla="*/ 0 w 132"/>
                  <a:gd name="T31" fmla="*/ 1 h 71"/>
                  <a:gd name="T32" fmla="*/ 0 w 132"/>
                  <a:gd name="T33" fmla="*/ 1 h 71"/>
                  <a:gd name="T34" fmla="*/ 0 w 132"/>
                  <a:gd name="T35" fmla="*/ 0 h 71"/>
                  <a:gd name="T36" fmla="*/ 0 w 132"/>
                  <a:gd name="T37" fmla="*/ 0 h 71"/>
                  <a:gd name="T38" fmla="*/ 1 w 132"/>
                  <a:gd name="T39" fmla="*/ 0 h 71"/>
                  <a:gd name="T40" fmla="*/ 1 w 132"/>
                  <a:gd name="T41" fmla="*/ 0 h 71"/>
                  <a:gd name="T42" fmla="*/ 1 w 132"/>
                  <a:gd name="T43" fmla="*/ 0 h 71"/>
                  <a:gd name="T44" fmla="*/ 1 w 132"/>
                  <a:gd name="T45" fmla="*/ 0 h 71"/>
                  <a:gd name="T46" fmla="*/ 1 w 132"/>
                  <a:gd name="T47" fmla="*/ 0 h 71"/>
                  <a:gd name="T48" fmla="*/ 1 w 132"/>
                  <a:gd name="T49" fmla="*/ 0 h 71"/>
                  <a:gd name="T50" fmla="*/ 2 w 132"/>
                  <a:gd name="T51" fmla="*/ 0 h 71"/>
                  <a:gd name="T52" fmla="*/ 2 w 132"/>
                  <a:gd name="T53" fmla="*/ 0 h 71"/>
                  <a:gd name="T54" fmla="*/ 2 w 132"/>
                  <a:gd name="T55" fmla="*/ 0 h 71"/>
                  <a:gd name="T56" fmla="*/ 2 w 132"/>
                  <a:gd name="T57" fmla="*/ 0 h 71"/>
                  <a:gd name="T58" fmla="*/ 2 w 132"/>
                  <a:gd name="T59" fmla="*/ 0 h 71"/>
                  <a:gd name="T60" fmla="*/ 2 w 132"/>
                  <a:gd name="T61" fmla="*/ 0 h 71"/>
                  <a:gd name="T62" fmla="*/ 2 w 132"/>
                  <a:gd name="T63" fmla="*/ 0 h 71"/>
                  <a:gd name="T64" fmla="*/ 2 w 132"/>
                  <a:gd name="T65" fmla="*/ 0 h 71"/>
                  <a:gd name="T66" fmla="*/ 1 w 132"/>
                  <a:gd name="T67" fmla="*/ 0 h 71"/>
                  <a:gd name="T68" fmla="*/ 1 w 132"/>
                  <a:gd name="T69" fmla="*/ 0 h 71"/>
                  <a:gd name="T70" fmla="*/ 1 w 132"/>
                  <a:gd name="T71" fmla="*/ 0 h 71"/>
                  <a:gd name="T72" fmla="*/ 1 w 132"/>
                  <a:gd name="T73" fmla="*/ 0 h 71"/>
                  <a:gd name="T74" fmla="*/ 1 w 132"/>
                  <a:gd name="T75" fmla="*/ 0 h 71"/>
                  <a:gd name="T76" fmla="*/ 1 w 132"/>
                  <a:gd name="T77" fmla="*/ 0 h 71"/>
                  <a:gd name="T78" fmla="*/ 1 w 132"/>
                  <a:gd name="T79" fmla="*/ 0 h 71"/>
                  <a:gd name="T80" fmla="*/ 0 w 132"/>
                  <a:gd name="T81" fmla="*/ 0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2"/>
                  <a:gd name="T124" fmla="*/ 0 h 71"/>
                  <a:gd name="T125" fmla="*/ 132 w 132"/>
                  <a:gd name="T126" fmla="*/ 71 h 7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2" h="71">
                    <a:moveTo>
                      <a:pt x="63" y="28"/>
                    </a:moveTo>
                    <a:lnTo>
                      <a:pt x="5" y="55"/>
                    </a:lnTo>
                    <a:lnTo>
                      <a:pt x="4" y="56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3" y="69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12" y="71"/>
                    </a:lnTo>
                    <a:lnTo>
                      <a:pt x="26" y="65"/>
                    </a:lnTo>
                    <a:lnTo>
                      <a:pt x="41" y="58"/>
                    </a:lnTo>
                    <a:lnTo>
                      <a:pt x="54" y="51"/>
                    </a:lnTo>
                    <a:lnTo>
                      <a:pt x="69" y="43"/>
                    </a:lnTo>
                    <a:lnTo>
                      <a:pt x="83" y="36"/>
                    </a:lnTo>
                    <a:lnTo>
                      <a:pt x="98" y="29"/>
                    </a:lnTo>
                    <a:lnTo>
                      <a:pt x="113" y="22"/>
                    </a:lnTo>
                    <a:lnTo>
                      <a:pt x="128" y="15"/>
                    </a:lnTo>
                    <a:lnTo>
                      <a:pt x="130" y="13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32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63" y="2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1" name="Freeform 473"/>
              <p:cNvSpPr>
                <a:spLocks/>
              </p:cNvSpPr>
              <p:nvPr/>
            </p:nvSpPr>
            <p:spPr bwMode="auto">
              <a:xfrm>
                <a:off x="740" y="787"/>
                <a:ext cx="61" cy="30"/>
              </a:xfrm>
              <a:custGeom>
                <a:avLst/>
                <a:gdLst>
                  <a:gd name="T0" fmla="*/ 2 w 122"/>
                  <a:gd name="T1" fmla="*/ 0 h 61"/>
                  <a:gd name="T2" fmla="*/ 2 w 122"/>
                  <a:gd name="T3" fmla="*/ 0 h 61"/>
                  <a:gd name="T4" fmla="*/ 2 w 122"/>
                  <a:gd name="T5" fmla="*/ 0 h 61"/>
                  <a:gd name="T6" fmla="*/ 2 w 122"/>
                  <a:gd name="T7" fmla="*/ 0 h 61"/>
                  <a:gd name="T8" fmla="*/ 2 w 122"/>
                  <a:gd name="T9" fmla="*/ 0 h 61"/>
                  <a:gd name="T10" fmla="*/ 2 w 122"/>
                  <a:gd name="T11" fmla="*/ 0 h 61"/>
                  <a:gd name="T12" fmla="*/ 2 w 122"/>
                  <a:gd name="T13" fmla="*/ 0 h 61"/>
                  <a:gd name="T14" fmla="*/ 2 w 122"/>
                  <a:gd name="T15" fmla="*/ 0 h 61"/>
                  <a:gd name="T16" fmla="*/ 2 w 122"/>
                  <a:gd name="T17" fmla="*/ 0 h 61"/>
                  <a:gd name="T18" fmla="*/ 2 w 122"/>
                  <a:gd name="T19" fmla="*/ 0 h 61"/>
                  <a:gd name="T20" fmla="*/ 2 w 122"/>
                  <a:gd name="T21" fmla="*/ 0 h 61"/>
                  <a:gd name="T22" fmla="*/ 2 w 122"/>
                  <a:gd name="T23" fmla="*/ 0 h 61"/>
                  <a:gd name="T24" fmla="*/ 2 w 122"/>
                  <a:gd name="T25" fmla="*/ 0 h 61"/>
                  <a:gd name="T26" fmla="*/ 2 w 122"/>
                  <a:gd name="T27" fmla="*/ 0 h 61"/>
                  <a:gd name="T28" fmla="*/ 2 w 122"/>
                  <a:gd name="T29" fmla="*/ 0 h 61"/>
                  <a:gd name="T30" fmla="*/ 2 w 122"/>
                  <a:gd name="T31" fmla="*/ 0 h 61"/>
                  <a:gd name="T32" fmla="*/ 2 w 122"/>
                  <a:gd name="T33" fmla="*/ 0 h 61"/>
                  <a:gd name="T34" fmla="*/ 2 w 122"/>
                  <a:gd name="T35" fmla="*/ 0 h 61"/>
                  <a:gd name="T36" fmla="*/ 2 w 122"/>
                  <a:gd name="T37" fmla="*/ 0 h 61"/>
                  <a:gd name="T38" fmla="*/ 2 w 122"/>
                  <a:gd name="T39" fmla="*/ 0 h 61"/>
                  <a:gd name="T40" fmla="*/ 2 w 122"/>
                  <a:gd name="T41" fmla="*/ 0 h 61"/>
                  <a:gd name="T42" fmla="*/ 1 w 122"/>
                  <a:gd name="T43" fmla="*/ 0 h 61"/>
                  <a:gd name="T44" fmla="*/ 1 w 122"/>
                  <a:gd name="T45" fmla="*/ 0 h 61"/>
                  <a:gd name="T46" fmla="*/ 1 w 122"/>
                  <a:gd name="T47" fmla="*/ 0 h 61"/>
                  <a:gd name="T48" fmla="*/ 1 w 122"/>
                  <a:gd name="T49" fmla="*/ 0 h 61"/>
                  <a:gd name="T50" fmla="*/ 1 w 122"/>
                  <a:gd name="T51" fmla="*/ 0 h 61"/>
                  <a:gd name="T52" fmla="*/ 1 w 122"/>
                  <a:gd name="T53" fmla="*/ 0 h 61"/>
                  <a:gd name="T54" fmla="*/ 1 w 122"/>
                  <a:gd name="T55" fmla="*/ 0 h 61"/>
                  <a:gd name="T56" fmla="*/ 1 w 122"/>
                  <a:gd name="T57" fmla="*/ 0 h 61"/>
                  <a:gd name="T58" fmla="*/ 0 w 122"/>
                  <a:gd name="T59" fmla="*/ 0 h 61"/>
                  <a:gd name="T60" fmla="*/ 0 w 122"/>
                  <a:gd name="T61" fmla="*/ 0 h 61"/>
                  <a:gd name="T62" fmla="*/ 1 w 122"/>
                  <a:gd name="T63" fmla="*/ 0 h 61"/>
                  <a:gd name="T64" fmla="*/ 1 w 122"/>
                  <a:gd name="T65" fmla="*/ 0 h 61"/>
                  <a:gd name="T66" fmla="*/ 1 w 122"/>
                  <a:gd name="T67" fmla="*/ 0 h 61"/>
                  <a:gd name="T68" fmla="*/ 1 w 122"/>
                  <a:gd name="T69" fmla="*/ 0 h 61"/>
                  <a:gd name="T70" fmla="*/ 2 w 122"/>
                  <a:gd name="T71" fmla="*/ 0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61"/>
                  <a:gd name="T110" fmla="*/ 122 w 122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61">
                    <a:moveTo>
                      <a:pt x="117" y="0"/>
                    </a:moveTo>
                    <a:lnTo>
                      <a:pt x="117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2" y="5"/>
                    </a:lnTo>
                    <a:lnTo>
                      <a:pt x="121" y="7"/>
                    </a:lnTo>
                    <a:lnTo>
                      <a:pt x="106" y="13"/>
                    </a:lnTo>
                    <a:lnTo>
                      <a:pt x="91" y="20"/>
                    </a:lnTo>
                    <a:lnTo>
                      <a:pt x="76" y="27"/>
                    </a:lnTo>
                    <a:lnTo>
                      <a:pt x="62" y="33"/>
                    </a:lnTo>
                    <a:lnTo>
                      <a:pt x="47" y="40"/>
                    </a:lnTo>
                    <a:lnTo>
                      <a:pt x="33" y="47"/>
                    </a:lnTo>
                    <a:lnTo>
                      <a:pt x="18" y="54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60" y="2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2" name="Freeform 474"/>
              <p:cNvSpPr>
                <a:spLocks/>
              </p:cNvSpPr>
              <p:nvPr/>
            </p:nvSpPr>
            <p:spPr bwMode="auto">
              <a:xfrm>
                <a:off x="750" y="82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3" name="Freeform 475"/>
              <p:cNvSpPr>
                <a:spLocks/>
              </p:cNvSpPr>
              <p:nvPr/>
            </p:nvSpPr>
            <p:spPr bwMode="auto">
              <a:xfrm>
                <a:off x="749" y="793"/>
                <a:ext cx="66" cy="36"/>
              </a:xfrm>
              <a:custGeom>
                <a:avLst/>
                <a:gdLst>
                  <a:gd name="T0" fmla="*/ 0 w 133"/>
                  <a:gd name="T1" fmla="*/ 0 h 73"/>
                  <a:gd name="T2" fmla="*/ 0 w 133"/>
                  <a:gd name="T3" fmla="*/ 0 h 73"/>
                  <a:gd name="T4" fmla="*/ 0 w 133"/>
                  <a:gd name="T5" fmla="*/ 0 h 73"/>
                  <a:gd name="T6" fmla="*/ 0 w 133"/>
                  <a:gd name="T7" fmla="*/ 0 h 73"/>
                  <a:gd name="T8" fmla="*/ 0 w 133"/>
                  <a:gd name="T9" fmla="*/ 0 h 73"/>
                  <a:gd name="T10" fmla="*/ 0 w 133"/>
                  <a:gd name="T11" fmla="*/ 0 h 73"/>
                  <a:gd name="T12" fmla="*/ 0 w 133"/>
                  <a:gd name="T13" fmla="*/ 0 h 73"/>
                  <a:gd name="T14" fmla="*/ 0 w 133"/>
                  <a:gd name="T15" fmla="*/ 1 h 73"/>
                  <a:gd name="T16" fmla="*/ 0 w 133"/>
                  <a:gd name="T17" fmla="*/ 1 h 73"/>
                  <a:gd name="T18" fmla="*/ 0 w 133"/>
                  <a:gd name="T19" fmla="*/ 1 h 73"/>
                  <a:gd name="T20" fmla="*/ 0 w 133"/>
                  <a:gd name="T21" fmla="*/ 1 h 73"/>
                  <a:gd name="T22" fmla="*/ 0 w 133"/>
                  <a:gd name="T23" fmla="*/ 1 h 73"/>
                  <a:gd name="T24" fmla="*/ 0 w 133"/>
                  <a:gd name="T25" fmla="*/ 1 h 73"/>
                  <a:gd name="T26" fmla="*/ 0 w 133"/>
                  <a:gd name="T27" fmla="*/ 1 h 73"/>
                  <a:gd name="T28" fmla="*/ 0 w 133"/>
                  <a:gd name="T29" fmla="*/ 1 h 73"/>
                  <a:gd name="T30" fmla="*/ 0 w 133"/>
                  <a:gd name="T31" fmla="*/ 1 h 73"/>
                  <a:gd name="T32" fmla="*/ 0 w 133"/>
                  <a:gd name="T33" fmla="*/ 1 h 73"/>
                  <a:gd name="T34" fmla="*/ 0 w 133"/>
                  <a:gd name="T35" fmla="*/ 1 h 73"/>
                  <a:gd name="T36" fmla="*/ 0 w 133"/>
                  <a:gd name="T37" fmla="*/ 0 h 73"/>
                  <a:gd name="T38" fmla="*/ 0 w 133"/>
                  <a:gd name="T39" fmla="*/ 0 h 73"/>
                  <a:gd name="T40" fmla="*/ 0 w 133"/>
                  <a:gd name="T41" fmla="*/ 0 h 73"/>
                  <a:gd name="T42" fmla="*/ 1 w 133"/>
                  <a:gd name="T43" fmla="*/ 0 h 73"/>
                  <a:gd name="T44" fmla="*/ 1 w 133"/>
                  <a:gd name="T45" fmla="*/ 0 h 73"/>
                  <a:gd name="T46" fmla="*/ 1 w 133"/>
                  <a:gd name="T47" fmla="*/ 0 h 73"/>
                  <a:gd name="T48" fmla="*/ 2 w 133"/>
                  <a:gd name="T49" fmla="*/ 0 h 73"/>
                  <a:gd name="T50" fmla="*/ 2 w 133"/>
                  <a:gd name="T51" fmla="*/ 0 h 73"/>
                  <a:gd name="T52" fmla="*/ 2 w 133"/>
                  <a:gd name="T53" fmla="*/ 0 h 73"/>
                  <a:gd name="T54" fmla="*/ 2 w 133"/>
                  <a:gd name="T55" fmla="*/ 0 h 73"/>
                  <a:gd name="T56" fmla="*/ 2 w 133"/>
                  <a:gd name="T57" fmla="*/ 0 h 73"/>
                  <a:gd name="T58" fmla="*/ 2 w 133"/>
                  <a:gd name="T59" fmla="*/ 0 h 73"/>
                  <a:gd name="T60" fmla="*/ 2 w 133"/>
                  <a:gd name="T61" fmla="*/ 0 h 73"/>
                  <a:gd name="T62" fmla="*/ 2 w 133"/>
                  <a:gd name="T63" fmla="*/ 0 h 73"/>
                  <a:gd name="T64" fmla="*/ 2 w 133"/>
                  <a:gd name="T65" fmla="*/ 0 h 73"/>
                  <a:gd name="T66" fmla="*/ 2 w 133"/>
                  <a:gd name="T67" fmla="*/ 0 h 73"/>
                  <a:gd name="T68" fmla="*/ 1 w 133"/>
                  <a:gd name="T69" fmla="*/ 0 h 73"/>
                  <a:gd name="T70" fmla="*/ 1 w 133"/>
                  <a:gd name="T71" fmla="*/ 0 h 73"/>
                  <a:gd name="T72" fmla="*/ 1 w 133"/>
                  <a:gd name="T73" fmla="*/ 0 h 73"/>
                  <a:gd name="T74" fmla="*/ 1 w 133"/>
                  <a:gd name="T75" fmla="*/ 0 h 73"/>
                  <a:gd name="T76" fmla="*/ 1 w 133"/>
                  <a:gd name="T77" fmla="*/ 0 h 73"/>
                  <a:gd name="T78" fmla="*/ 1 w 133"/>
                  <a:gd name="T79" fmla="*/ 0 h 73"/>
                  <a:gd name="T80" fmla="*/ 1 w 133"/>
                  <a:gd name="T81" fmla="*/ 0 h 73"/>
                  <a:gd name="T82" fmla="*/ 1 w 133"/>
                  <a:gd name="T83" fmla="*/ 0 h 73"/>
                  <a:gd name="T84" fmla="*/ 1 w 133"/>
                  <a:gd name="T85" fmla="*/ 0 h 73"/>
                  <a:gd name="T86" fmla="*/ 0 w 133"/>
                  <a:gd name="T87" fmla="*/ 0 h 73"/>
                  <a:gd name="T88" fmla="*/ 0 w 133"/>
                  <a:gd name="T89" fmla="*/ 0 h 73"/>
                  <a:gd name="T90" fmla="*/ 0 w 133"/>
                  <a:gd name="T91" fmla="*/ 0 h 73"/>
                  <a:gd name="T92" fmla="*/ 0 w 133"/>
                  <a:gd name="T93" fmla="*/ 0 h 73"/>
                  <a:gd name="T94" fmla="*/ 0 w 133"/>
                  <a:gd name="T95" fmla="*/ 0 h 73"/>
                  <a:gd name="T96" fmla="*/ 0 w 133"/>
                  <a:gd name="T97" fmla="*/ 0 h 73"/>
                  <a:gd name="T98" fmla="*/ 0 w 133"/>
                  <a:gd name="T99" fmla="*/ 0 h 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3"/>
                  <a:gd name="T151" fmla="*/ 0 h 73"/>
                  <a:gd name="T152" fmla="*/ 133 w 133"/>
                  <a:gd name="T153" fmla="*/ 73 h 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3" h="73">
                    <a:moveTo>
                      <a:pt x="6" y="57"/>
                    </a:moveTo>
                    <a:lnTo>
                      <a:pt x="6" y="57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3" y="59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3" y="71"/>
                    </a:lnTo>
                    <a:lnTo>
                      <a:pt x="6" y="72"/>
                    </a:lnTo>
                    <a:lnTo>
                      <a:pt x="8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22" y="67"/>
                    </a:lnTo>
                    <a:lnTo>
                      <a:pt x="30" y="64"/>
                    </a:lnTo>
                    <a:lnTo>
                      <a:pt x="40" y="59"/>
                    </a:lnTo>
                    <a:lnTo>
                      <a:pt x="48" y="54"/>
                    </a:lnTo>
                    <a:lnTo>
                      <a:pt x="57" y="51"/>
                    </a:lnTo>
                    <a:lnTo>
                      <a:pt x="65" y="46"/>
                    </a:lnTo>
                    <a:lnTo>
                      <a:pt x="74" y="43"/>
                    </a:lnTo>
                    <a:lnTo>
                      <a:pt x="82" y="38"/>
                    </a:lnTo>
                    <a:lnTo>
                      <a:pt x="129" y="15"/>
                    </a:lnTo>
                    <a:lnTo>
                      <a:pt x="132" y="14"/>
                    </a:lnTo>
                    <a:lnTo>
                      <a:pt x="133" y="12"/>
                    </a:lnTo>
                    <a:lnTo>
                      <a:pt x="133" y="8"/>
                    </a:lnTo>
                    <a:lnTo>
                      <a:pt x="133" y="5"/>
                    </a:lnTo>
                    <a:lnTo>
                      <a:pt x="133" y="4"/>
                    </a:lnTo>
                    <a:lnTo>
                      <a:pt x="131" y="3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1" y="0"/>
                    </a:lnTo>
                    <a:lnTo>
                      <a:pt x="74" y="23"/>
                    </a:lnTo>
                    <a:lnTo>
                      <a:pt x="66" y="28"/>
                    </a:lnTo>
                    <a:lnTo>
                      <a:pt x="57" y="31"/>
                    </a:lnTo>
                    <a:lnTo>
                      <a:pt x="49" y="36"/>
                    </a:lnTo>
                    <a:lnTo>
                      <a:pt x="41" y="39"/>
                    </a:lnTo>
                    <a:lnTo>
                      <a:pt x="31" y="44"/>
                    </a:lnTo>
                    <a:lnTo>
                      <a:pt x="23" y="49"/>
                    </a:lnTo>
                    <a:lnTo>
                      <a:pt x="14" y="52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4" name="Freeform 476"/>
              <p:cNvSpPr>
                <a:spLocks/>
              </p:cNvSpPr>
              <p:nvPr/>
            </p:nvSpPr>
            <p:spPr bwMode="auto">
              <a:xfrm>
                <a:off x="752" y="796"/>
                <a:ext cx="61" cy="31"/>
              </a:xfrm>
              <a:custGeom>
                <a:avLst/>
                <a:gdLst>
                  <a:gd name="T0" fmla="*/ 2 w 122"/>
                  <a:gd name="T1" fmla="*/ 0 h 61"/>
                  <a:gd name="T2" fmla="*/ 2 w 122"/>
                  <a:gd name="T3" fmla="*/ 0 h 61"/>
                  <a:gd name="T4" fmla="*/ 2 w 122"/>
                  <a:gd name="T5" fmla="*/ 0 h 61"/>
                  <a:gd name="T6" fmla="*/ 2 w 122"/>
                  <a:gd name="T7" fmla="*/ 0 h 61"/>
                  <a:gd name="T8" fmla="*/ 2 w 122"/>
                  <a:gd name="T9" fmla="*/ 1 h 61"/>
                  <a:gd name="T10" fmla="*/ 2 w 122"/>
                  <a:gd name="T11" fmla="*/ 1 h 61"/>
                  <a:gd name="T12" fmla="*/ 2 w 122"/>
                  <a:gd name="T13" fmla="*/ 1 h 61"/>
                  <a:gd name="T14" fmla="*/ 2 w 122"/>
                  <a:gd name="T15" fmla="*/ 1 h 61"/>
                  <a:gd name="T16" fmla="*/ 2 w 122"/>
                  <a:gd name="T17" fmla="*/ 1 h 61"/>
                  <a:gd name="T18" fmla="*/ 2 w 122"/>
                  <a:gd name="T19" fmla="*/ 1 h 61"/>
                  <a:gd name="T20" fmla="*/ 2 w 122"/>
                  <a:gd name="T21" fmla="*/ 1 h 61"/>
                  <a:gd name="T22" fmla="*/ 2 w 122"/>
                  <a:gd name="T23" fmla="*/ 1 h 61"/>
                  <a:gd name="T24" fmla="*/ 1 w 122"/>
                  <a:gd name="T25" fmla="*/ 1 h 61"/>
                  <a:gd name="T26" fmla="*/ 1 w 122"/>
                  <a:gd name="T27" fmla="*/ 1 h 61"/>
                  <a:gd name="T28" fmla="*/ 1 w 122"/>
                  <a:gd name="T29" fmla="*/ 1 h 61"/>
                  <a:gd name="T30" fmla="*/ 1 w 122"/>
                  <a:gd name="T31" fmla="*/ 1 h 61"/>
                  <a:gd name="T32" fmla="*/ 1 w 122"/>
                  <a:gd name="T33" fmla="*/ 1 h 61"/>
                  <a:gd name="T34" fmla="*/ 1 w 122"/>
                  <a:gd name="T35" fmla="*/ 1 h 61"/>
                  <a:gd name="T36" fmla="*/ 1 w 122"/>
                  <a:gd name="T37" fmla="*/ 1 h 61"/>
                  <a:gd name="T38" fmla="*/ 1 w 122"/>
                  <a:gd name="T39" fmla="*/ 1 h 61"/>
                  <a:gd name="T40" fmla="*/ 1 w 122"/>
                  <a:gd name="T41" fmla="*/ 1 h 61"/>
                  <a:gd name="T42" fmla="*/ 1 w 122"/>
                  <a:gd name="T43" fmla="*/ 1 h 61"/>
                  <a:gd name="T44" fmla="*/ 0 w 122"/>
                  <a:gd name="T45" fmla="*/ 1 h 61"/>
                  <a:gd name="T46" fmla="*/ 0 w 122"/>
                  <a:gd name="T47" fmla="*/ 1 h 61"/>
                  <a:gd name="T48" fmla="*/ 0 w 122"/>
                  <a:gd name="T49" fmla="*/ 1 h 61"/>
                  <a:gd name="T50" fmla="*/ 0 w 122"/>
                  <a:gd name="T51" fmla="*/ 1 h 61"/>
                  <a:gd name="T52" fmla="*/ 0 w 122"/>
                  <a:gd name="T53" fmla="*/ 1 h 61"/>
                  <a:gd name="T54" fmla="*/ 0 w 122"/>
                  <a:gd name="T55" fmla="*/ 1 h 61"/>
                  <a:gd name="T56" fmla="*/ 0 w 122"/>
                  <a:gd name="T57" fmla="*/ 1 h 61"/>
                  <a:gd name="T58" fmla="*/ 0 w 122"/>
                  <a:gd name="T59" fmla="*/ 1 h 61"/>
                  <a:gd name="T60" fmla="*/ 0 w 122"/>
                  <a:gd name="T61" fmla="*/ 1 h 61"/>
                  <a:gd name="T62" fmla="*/ 0 w 122"/>
                  <a:gd name="T63" fmla="*/ 1 h 61"/>
                  <a:gd name="T64" fmla="*/ 1 w 122"/>
                  <a:gd name="T65" fmla="*/ 1 h 61"/>
                  <a:gd name="T66" fmla="*/ 1 w 122"/>
                  <a:gd name="T67" fmla="*/ 1 h 61"/>
                  <a:gd name="T68" fmla="*/ 1 w 122"/>
                  <a:gd name="T69" fmla="*/ 1 h 61"/>
                  <a:gd name="T70" fmla="*/ 1 w 122"/>
                  <a:gd name="T71" fmla="*/ 1 h 61"/>
                  <a:gd name="T72" fmla="*/ 1 w 122"/>
                  <a:gd name="T73" fmla="*/ 1 h 61"/>
                  <a:gd name="T74" fmla="*/ 1 w 122"/>
                  <a:gd name="T75" fmla="*/ 1 h 61"/>
                  <a:gd name="T76" fmla="*/ 1 w 122"/>
                  <a:gd name="T77" fmla="*/ 1 h 61"/>
                  <a:gd name="T78" fmla="*/ 1 w 122"/>
                  <a:gd name="T79" fmla="*/ 1 h 61"/>
                  <a:gd name="T80" fmla="*/ 1 w 122"/>
                  <a:gd name="T81" fmla="*/ 1 h 61"/>
                  <a:gd name="T82" fmla="*/ 1 w 122"/>
                  <a:gd name="T83" fmla="*/ 1 h 61"/>
                  <a:gd name="T84" fmla="*/ 2 w 122"/>
                  <a:gd name="T85" fmla="*/ 1 h 61"/>
                  <a:gd name="T86" fmla="*/ 2 w 122"/>
                  <a:gd name="T87" fmla="*/ 0 h 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"/>
                  <a:gd name="T133" fmla="*/ 0 h 61"/>
                  <a:gd name="T134" fmla="*/ 122 w 122"/>
                  <a:gd name="T135" fmla="*/ 61 h 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" h="61">
                    <a:moveTo>
                      <a:pt x="118" y="0"/>
                    </a:move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1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74" y="28"/>
                    </a:lnTo>
                    <a:lnTo>
                      <a:pt x="66" y="32"/>
                    </a:lnTo>
                    <a:lnTo>
                      <a:pt x="57" y="36"/>
                    </a:lnTo>
                    <a:lnTo>
                      <a:pt x="49" y="40"/>
                    </a:lnTo>
                    <a:lnTo>
                      <a:pt x="39" y="44"/>
                    </a:lnTo>
                    <a:lnTo>
                      <a:pt x="31" y="48"/>
                    </a:lnTo>
                    <a:lnTo>
                      <a:pt x="22" y="53"/>
                    </a:lnTo>
                    <a:lnTo>
                      <a:pt x="14" y="57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11" y="51"/>
                    </a:lnTo>
                    <a:lnTo>
                      <a:pt x="20" y="47"/>
                    </a:lnTo>
                    <a:lnTo>
                      <a:pt x="28" y="43"/>
                    </a:lnTo>
                    <a:lnTo>
                      <a:pt x="37" y="38"/>
                    </a:lnTo>
                    <a:lnTo>
                      <a:pt x="45" y="35"/>
                    </a:lnTo>
                    <a:lnTo>
                      <a:pt x="53" y="30"/>
                    </a:lnTo>
                    <a:lnTo>
                      <a:pt x="62" y="27"/>
                    </a:lnTo>
                    <a:lnTo>
                      <a:pt x="70" y="2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5" name="Freeform 477"/>
              <p:cNvSpPr>
                <a:spLocks/>
              </p:cNvSpPr>
              <p:nvPr/>
            </p:nvSpPr>
            <p:spPr bwMode="auto">
              <a:xfrm>
                <a:off x="761" y="802"/>
                <a:ext cx="67" cy="36"/>
              </a:xfrm>
              <a:custGeom>
                <a:avLst/>
                <a:gdLst>
                  <a:gd name="T0" fmla="*/ 1 w 132"/>
                  <a:gd name="T1" fmla="*/ 1 h 72"/>
                  <a:gd name="T2" fmla="*/ 1 w 132"/>
                  <a:gd name="T3" fmla="*/ 1 h 72"/>
                  <a:gd name="T4" fmla="*/ 1 w 132"/>
                  <a:gd name="T5" fmla="*/ 1 h 72"/>
                  <a:gd name="T6" fmla="*/ 1 w 132"/>
                  <a:gd name="T7" fmla="*/ 1 h 72"/>
                  <a:gd name="T8" fmla="*/ 1 w 132"/>
                  <a:gd name="T9" fmla="*/ 1 h 72"/>
                  <a:gd name="T10" fmla="*/ 0 w 132"/>
                  <a:gd name="T11" fmla="*/ 1 h 72"/>
                  <a:gd name="T12" fmla="*/ 0 w 132"/>
                  <a:gd name="T13" fmla="*/ 1 h 72"/>
                  <a:gd name="T14" fmla="*/ 0 w 132"/>
                  <a:gd name="T15" fmla="*/ 1 h 72"/>
                  <a:gd name="T16" fmla="*/ 0 w 132"/>
                  <a:gd name="T17" fmla="*/ 1 h 72"/>
                  <a:gd name="T18" fmla="*/ 1 w 132"/>
                  <a:gd name="T19" fmla="*/ 1 h 72"/>
                  <a:gd name="T20" fmla="*/ 1 w 132"/>
                  <a:gd name="T21" fmla="*/ 1 h 72"/>
                  <a:gd name="T22" fmla="*/ 1 w 132"/>
                  <a:gd name="T23" fmla="*/ 1 h 72"/>
                  <a:gd name="T24" fmla="*/ 1 w 132"/>
                  <a:gd name="T25" fmla="*/ 1 h 72"/>
                  <a:gd name="T26" fmla="*/ 1 w 132"/>
                  <a:gd name="T27" fmla="*/ 1 h 72"/>
                  <a:gd name="T28" fmla="*/ 1 w 132"/>
                  <a:gd name="T29" fmla="*/ 1 h 72"/>
                  <a:gd name="T30" fmla="*/ 1 w 132"/>
                  <a:gd name="T31" fmla="*/ 1 h 72"/>
                  <a:gd name="T32" fmla="*/ 1 w 132"/>
                  <a:gd name="T33" fmla="*/ 1 h 72"/>
                  <a:gd name="T34" fmla="*/ 1 w 132"/>
                  <a:gd name="T35" fmla="*/ 1 h 72"/>
                  <a:gd name="T36" fmla="*/ 1 w 132"/>
                  <a:gd name="T37" fmla="*/ 1 h 72"/>
                  <a:gd name="T38" fmla="*/ 1 w 132"/>
                  <a:gd name="T39" fmla="*/ 1 h 72"/>
                  <a:gd name="T40" fmla="*/ 1 w 132"/>
                  <a:gd name="T41" fmla="*/ 1 h 72"/>
                  <a:gd name="T42" fmla="*/ 1 w 132"/>
                  <a:gd name="T43" fmla="*/ 1 h 72"/>
                  <a:gd name="T44" fmla="*/ 2 w 132"/>
                  <a:gd name="T45" fmla="*/ 1 h 72"/>
                  <a:gd name="T46" fmla="*/ 2 w 132"/>
                  <a:gd name="T47" fmla="*/ 1 h 72"/>
                  <a:gd name="T48" fmla="*/ 2 w 132"/>
                  <a:gd name="T49" fmla="*/ 1 h 72"/>
                  <a:gd name="T50" fmla="*/ 2 w 132"/>
                  <a:gd name="T51" fmla="*/ 1 h 72"/>
                  <a:gd name="T52" fmla="*/ 3 w 132"/>
                  <a:gd name="T53" fmla="*/ 1 h 72"/>
                  <a:gd name="T54" fmla="*/ 3 w 132"/>
                  <a:gd name="T55" fmla="*/ 1 h 72"/>
                  <a:gd name="T56" fmla="*/ 3 w 132"/>
                  <a:gd name="T57" fmla="*/ 1 h 72"/>
                  <a:gd name="T58" fmla="*/ 3 w 132"/>
                  <a:gd name="T59" fmla="*/ 1 h 72"/>
                  <a:gd name="T60" fmla="*/ 3 w 132"/>
                  <a:gd name="T61" fmla="*/ 1 h 72"/>
                  <a:gd name="T62" fmla="*/ 3 w 132"/>
                  <a:gd name="T63" fmla="*/ 1 h 72"/>
                  <a:gd name="T64" fmla="*/ 3 w 132"/>
                  <a:gd name="T65" fmla="*/ 1 h 72"/>
                  <a:gd name="T66" fmla="*/ 3 w 132"/>
                  <a:gd name="T67" fmla="*/ 1 h 72"/>
                  <a:gd name="T68" fmla="*/ 3 w 132"/>
                  <a:gd name="T69" fmla="*/ 1 h 72"/>
                  <a:gd name="T70" fmla="*/ 3 w 132"/>
                  <a:gd name="T71" fmla="*/ 1 h 72"/>
                  <a:gd name="T72" fmla="*/ 2 w 132"/>
                  <a:gd name="T73" fmla="*/ 1 h 72"/>
                  <a:gd name="T74" fmla="*/ 2 w 132"/>
                  <a:gd name="T75" fmla="*/ 0 h 72"/>
                  <a:gd name="T76" fmla="*/ 2 w 132"/>
                  <a:gd name="T77" fmla="*/ 0 h 72"/>
                  <a:gd name="T78" fmla="*/ 2 w 132"/>
                  <a:gd name="T79" fmla="*/ 0 h 72"/>
                  <a:gd name="T80" fmla="*/ 2 w 132"/>
                  <a:gd name="T81" fmla="*/ 0 h 72"/>
                  <a:gd name="T82" fmla="*/ 2 w 132"/>
                  <a:gd name="T83" fmla="*/ 1 h 72"/>
                  <a:gd name="T84" fmla="*/ 2 w 132"/>
                  <a:gd name="T85" fmla="*/ 1 h 72"/>
                  <a:gd name="T86" fmla="*/ 2 w 132"/>
                  <a:gd name="T87" fmla="*/ 1 h 72"/>
                  <a:gd name="T88" fmla="*/ 2 w 132"/>
                  <a:gd name="T89" fmla="*/ 1 h 72"/>
                  <a:gd name="T90" fmla="*/ 2 w 132"/>
                  <a:gd name="T91" fmla="*/ 1 h 72"/>
                  <a:gd name="T92" fmla="*/ 1 w 132"/>
                  <a:gd name="T93" fmla="*/ 1 h 72"/>
                  <a:gd name="T94" fmla="*/ 1 w 132"/>
                  <a:gd name="T95" fmla="*/ 1 h 72"/>
                  <a:gd name="T96" fmla="*/ 1 w 132"/>
                  <a:gd name="T97" fmla="*/ 1 h 72"/>
                  <a:gd name="T98" fmla="*/ 1 w 132"/>
                  <a:gd name="T99" fmla="*/ 1 h 72"/>
                  <a:gd name="T100" fmla="*/ 1 w 132"/>
                  <a:gd name="T101" fmla="*/ 1 h 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72"/>
                  <a:gd name="T155" fmla="*/ 132 w 132"/>
                  <a:gd name="T156" fmla="*/ 72 h 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72">
                    <a:moveTo>
                      <a:pt x="4" y="57"/>
                    </a:moveTo>
                    <a:lnTo>
                      <a:pt x="4" y="57"/>
                    </a:lnTo>
                    <a:lnTo>
                      <a:pt x="3" y="58"/>
                    </a:lnTo>
                    <a:lnTo>
                      <a:pt x="2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9"/>
                    </a:lnTo>
                    <a:lnTo>
                      <a:pt x="3" y="71"/>
                    </a:lnTo>
                    <a:lnTo>
                      <a:pt x="5" y="72"/>
                    </a:lnTo>
                    <a:lnTo>
                      <a:pt x="9" y="72"/>
                    </a:lnTo>
                    <a:lnTo>
                      <a:pt x="11" y="72"/>
                    </a:lnTo>
                    <a:lnTo>
                      <a:pt x="12" y="72"/>
                    </a:lnTo>
                    <a:lnTo>
                      <a:pt x="26" y="65"/>
                    </a:lnTo>
                    <a:lnTo>
                      <a:pt x="41" y="58"/>
                    </a:lnTo>
                    <a:lnTo>
                      <a:pt x="55" y="51"/>
                    </a:lnTo>
                    <a:lnTo>
                      <a:pt x="70" y="43"/>
                    </a:lnTo>
                    <a:lnTo>
                      <a:pt x="85" y="36"/>
                    </a:lnTo>
                    <a:lnTo>
                      <a:pt x="100" y="30"/>
                    </a:lnTo>
                    <a:lnTo>
                      <a:pt x="114" y="23"/>
                    </a:lnTo>
                    <a:lnTo>
                      <a:pt x="129" y="16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2" y="8"/>
                    </a:lnTo>
                    <a:lnTo>
                      <a:pt x="132" y="5"/>
                    </a:lnTo>
                    <a:lnTo>
                      <a:pt x="132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2" y="0"/>
                    </a:lnTo>
                    <a:lnTo>
                      <a:pt x="120" y="1"/>
                    </a:lnTo>
                    <a:lnTo>
                      <a:pt x="106" y="8"/>
                    </a:lnTo>
                    <a:lnTo>
                      <a:pt x="92" y="15"/>
                    </a:lnTo>
                    <a:lnTo>
                      <a:pt x="77" y="21"/>
                    </a:lnTo>
                    <a:lnTo>
                      <a:pt x="62" y="28"/>
                    </a:lnTo>
                    <a:lnTo>
                      <a:pt x="47" y="36"/>
                    </a:lnTo>
                    <a:lnTo>
                      <a:pt x="33" y="43"/>
                    </a:lnTo>
                    <a:lnTo>
                      <a:pt x="18" y="50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6" name="Freeform 478"/>
              <p:cNvSpPr>
                <a:spLocks/>
              </p:cNvSpPr>
              <p:nvPr/>
            </p:nvSpPr>
            <p:spPr bwMode="auto">
              <a:xfrm>
                <a:off x="764" y="805"/>
                <a:ext cx="61" cy="31"/>
              </a:xfrm>
              <a:custGeom>
                <a:avLst/>
                <a:gdLst>
                  <a:gd name="T0" fmla="*/ 1 w 123"/>
                  <a:gd name="T1" fmla="*/ 0 h 63"/>
                  <a:gd name="T2" fmla="*/ 1 w 123"/>
                  <a:gd name="T3" fmla="*/ 0 h 63"/>
                  <a:gd name="T4" fmla="*/ 1 w 123"/>
                  <a:gd name="T5" fmla="*/ 0 h 63"/>
                  <a:gd name="T6" fmla="*/ 1 w 123"/>
                  <a:gd name="T7" fmla="*/ 0 h 63"/>
                  <a:gd name="T8" fmla="*/ 1 w 123"/>
                  <a:gd name="T9" fmla="*/ 0 h 63"/>
                  <a:gd name="T10" fmla="*/ 1 w 123"/>
                  <a:gd name="T11" fmla="*/ 0 h 63"/>
                  <a:gd name="T12" fmla="*/ 1 w 123"/>
                  <a:gd name="T13" fmla="*/ 0 h 63"/>
                  <a:gd name="T14" fmla="*/ 1 w 123"/>
                  <a:gd name="T15" fmla="*/ 0 h 63"/>
                  <a:gd name="T16" fmla="*/ 1 w 123"/>
                  <a:gd name="T17" fmla="*/ 0 h 63"/>
                  <a:gd name="T18" fmla="*/ 1 w 123"/>
                  <a:gd name="T19" fmla="*/ 0 h 63"/>
                  <a:gd name="T20" fmla="*/ 1 w 123"/>
                  <a:gd name="T21" fmla="*/ 0 h 63"/>
                  <a:gd name="T22" fmla="*/ 1 w 123"/>
                  <a:gd name="T23" fmla="*/ 0 h 63"/>
                  <a:gd name="T24" fmla="*/ 1 w 123"/>
                  <a:gd name="T25" fmla="*/ 0 h 63"/>
                  <a:gd name="T26" fmla="*/ 1 w 123"/>
                  <a:gd name="T27" fmla="*/ 0 h 63"/>
                  <a:gd name="T28" fmla="*/ 1 w 123"/>
                  <a:gd name="T29" fmla="*/ 0 h 63"/>
                  <a:gd name="T30" fmla="*/ 1 w 123"/>
                  <a:gd name="T31" fmla="*/ 0 h 63"/>
                  <a:gd name="T32" fmla="*/ 1 w 123"/>
                  <a:gd name="T33" fmla="*/ 0 h 63"/>
                  <a:gd name="T34" fmla="*/ 1 w 123"/>
                  <a:gd name="T35" fmla="*/ 0 h 63"/>
                  <a:gd name="T36" fmla="*/ 1 w 123"/>
                  <a:gd name="T37" fmla="*/ 0 h 63"/>
                  <a:gd name="T38" fmla="*/ 0 w 123"/>
                  <a:gd name="T39" fmla="*/ 0 h 63"/>
                  <a:gd name="T40" fmla="*/ 0 w 123"/>
                  <a:gd name="T41" fmla="*/ 0 h 63"/>
                  <a:gd name="T42" fmla="*/ 0 w 123"/>
                  <a:gd name="T43" fmla="*/ 0 h 63"/>
                  <a:gd name="T44" fmla="*/ 0 w 123"/>
                  <a:gd name="T45" fmla="*/ 0 h 63"/>
                  <a:gd name="T46" fmla="*/ 0 w 123"/>
                  <a:gd name="T47" fmla="*/ 0 h 63"/>
                  <a:gd name="T48" fmla="*/ 0 w 123"/>
                  <a:gd name="T49" fmla="*/ 0 h 63"/>
                  <a:gd name="T50" fmla="*/ 0 w 123"/>
                  <a:gd name="T51" fmla="*/ 0 h 63"/>
                  <a:gd name="T52" fmla="*/ 0 w 123"/>
                  <a:gd name="T53" fmla="*/ 0 h 63"/>
                  <a:gd name="T54" fmla="*/ 0 w 123"/>
                  <a:gd name="T55" fmla="*/ 0 h 63"/>
                  <a:gd name="T56" fmla="*/ 0 w 123"/>
                  <a:gd name="T57" fmla="*/ 0 h 63"/>
                  <a:gd name="T58" fmla="*/ 0 w 123"/>
                  <a:gd name="T59" fmla="*/ 0 h 63"/>
                  <a:gd name="T60" fmla="*/ 0 w 123"/>
                  <a:gd name="T61" fmla="*/ 0 h 63"/>
                  <a:gd name="T62" fmla="*/ 0 w 123"/>
                  <a:gd name="T63" fmla="*/ 0 h 63"/>
                  <a:gd name="T64" fmla="*/ 0 w 123"/>
                  <a:gd name="T65" fmla="*/ 0 h 63"/>
                  <a:gd name="T66" fmla="*/ 0 w 123"/>
                  <a:gd name="T67" fmla="*/ 0 h 63"/>
                  <a:gd name="T68" fmla="*/ 0 w 123"/>
                  <a:gd name="T69" fmla="*/ 0 h 63"/>
                  <a:gd name="T70" fmla="*/ 0 w 123"/>
                  <a:gd name="T71" fmla="*/ 0 h 63"/>
                  <a:gd name="T72" fmla="*/ 0 w 123"/>
                  <a:gd name="T73" fmla="*/ 0 h 63"/>
                  <a:gd name="T74" fmla="*/ 0 w 123"/>
                  <a:gd name="T75" fmla="*/ 0 h 63"/>
                  <a:gd name="T76" fmla="*/ 0 w 123"/>
                  <a:gd name="T77" fmla="*/ 0 h 63"/>
                  <a:gd name="T78" fmla="*/ 0 w 123"/>
                  <a:gd name="T79" fmla="*/ 0 h 63"/>
                  <a:gd name="T80" fmla="*/ 0 w 123"/>
                  <a:gd name="T81" fmla="*/ 0 h 63"/>
                  <a:gd name="T82" fmla="*/ 0 w 123"/>
                  <a:gd name="T83" fmla="*/ 0 h 63"/>
                  <a:gd name="T84" fmla="*/ 1 w 123"/>
                  <a:gd name="T85" fmla="*/ 0 h 63"/>
                  <a:gd name="T86" fmla="*/ 1 w 123"/>
                  <a:gd name="T87" fmla="*/ 0 h 63"/>
                  <a:gd name="T88" fmla="*/ 1 w 123"/>
                  <a:gd name="T89" fmla="*/ 0 h 63"/>
                  <a:gd name="T90" fmla="*/ 1 w 123"/>
                  <a:gd name="T91" fmla="*/ 0 h 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63"/>
                  <a:gd name="T140" fmla="*/ 123 w 123"/>
                  <a:gd name="T141" fmla="*/ 63 h 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63">
                    <a:moveTo>
                      <a:pt x="119" y="0"/>
                    </a:move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2" y="6"/>
                    </a:lnTo>
                    <a:lnTo>
                      <a:pt x="107" y="13"/>
                    </a:lnTo>
                    <a:lnTo>
                      <a:pt x="93" y="20"/>
                    </a:lnTo>
                    <a:lnTo>
                      <a:pt x="78" y="27"/>
                    </a:lnTo>
                    <a:lnTo>
                      <a:pt x="64" y="34"/>
                    </a:lnTo>
                    <a:lnTo>
                      <a:pt x="49" y="42"/>
                    </a:lnTo>
                    <a:lnTo>
                      <a:pt x="35" y="49"/>
                    </a:lnTo>
                    <a:lnTo>
                      <a:pt x="20" y="56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7"/>
                    </a:lnTo>
                    <a:lnTo>
                      <a:pt x="16" y="50"/>
                    </a:lnTo>
                    <a:lnTo>
                      <a:pt x="31" y="43"/>
                    </a:lnTo>
                    <a:lnTo>
                      <a:pt x="45" y="36"/>
                    </a:lnTo>
                    <a:lnTo>
                      <a:pt x="60" y="28"/>
                    </a:lnTo>
                    <a:lnTo>
                      <a:pt x="75" y="21"/>
                    </a:lnTo>
                    <a:lnTo>
                      <a:pt x="90" y="14"/>
                    </a:lnTo>
                    <a:lnTo>
                      <a:pt x="104" y="7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7" name="Freeform 479"/>
              <p:cNvSpPr>
                <a:spLocks/>
              </p:cNvSpPr>
              <p:nvPr/>
            </p:nvSpPr>
            <p:spPr bwMode="auto">
              <a:xfrm>
                <a:off x="773" y="811"/>
                <a:ext cx="67" cy="36"/>
              </a:xfrm>
              <a:custGeom>
                <a:avLst/>
                <a:gdLst>
                  <a:gd name="T0" fmla="*/ 1 w 132"/>
                  <a:gd name="T1" fmla="*/ 0 h 73"/>
                  <a:gd name="T2" fmla="*/ 1 w 132"/>
                  <a:gd name="T3" fmla="*/ 0 h 73"/>
                  <a:gd name="T4" fmla="*/ 1 w 132"/>
                  <a:gd name="T5" fmla="*/ 0 h 73"/>
                  <a:gd name="T6" fmla="*/ 0 w 132"/>
                  <a:gd name="T7" fmla="*/ 0 h 73"/>
                  <a:gd name="T8" fmla="*/ 0 w 132"/>
                  <a:gd name="T9" fmla="*/ 1 h 73"/>
                  <a:gd name="T10" fmla="*/ 0 w 132"/>
                  <a:gd name="T11" fmla="*/ 1 h 73"/>
                  <a:gd name="T12" fmla="*/ 0 w 132"/>
                  <a:gd name="T13" fmla="*/ 1 h 73"/>
                  <a:gd name="T14" fmla="*/ 0 w 132"/>
                  <a:gd name="T15" fmla="*/ 1 h 73"/>
                  <a:gd name="T16" fmla="*/ 1 w 132"/>
                  <a:gd name="T17" fmla="*/ 1 h 73"/>
                  <a:gd name="T18" fmla="*/ 1 w 132"/>
                  <a:gd name="T19" fmla="*/ 1 h 73"/>
                  <a:gd name="T20" fmla="*/ 1 w 132"/>
                  <a:gd name="T21" fmla="*/ 1 h 73"/>
                  <a:gd name="T22" fmla="*/ 1 w 132"/>
                  <a:gd name="T23" fmla="*/ 1 h 73"/>
                  <a:gd name="T24" fmla="*/ 1 w 132"/>
                  <a:gd name="T25" fmla="*/ 1 h 73"/>
                  <a:gd name="T26" fmla="*/ 1 w 132"/>
                  <a:gd name="T27" fmla="*/ 1 h 73"/>
                  <a:gd name="T28" fmla="*/ 2 w 132"/>
                  <a:gd name="T29" fmla="*/ 0 h 73"/>
                  <a:gd name="T30" fmla="*/ 3 w 132"/>
                  <a:gd name="T31" fmla="*/ 0 h 73"/>
                  <a:gd name="T32" fmla="*/ 3 w 132"/>
                  <a:gd name="T33" fmla="*/ 0 h 73"/>
                  <a:gd name="T34" fmla="*/ 3 w 132"/>
                  <a:gd name="T35" fmla="*/ 0 h 73"/>
                  <a:gd name="T36" fmla="*/ 3 w 132"/>
                  <a:gd name="T37" fmla="*/ 0 h 73"/>
                  <a:gd name="T38" fmla="*/ 3 w 132"/>
                  <a:gd name="T39" fmla="*/ 0 h 73"/>
                  <a:gd name="T40" fmla="*/ 3 w 132"/>
                  <a:gd name="T41" fmla="*/ 0 h 73"/>
                  <a:gd name="T42" fmla="*/ 3 w 132"/>
                  <a:gd name="T43" fmla="*/ 0 h 73"/>
                  <a:gd name="T44" fmla="*/ 3 w 132"/>
                  <a:gd name="T45" fmla="*/ 0 h 73"/>
                  <a:gd name="T46" fmla="*/ 3 w 132"/>
                  <a:gd name="T47" fmla="*/ 0 h 73"/>
                  <a:gd name="T48" fmla="*/ 3 w 132"/>
                  <a:gd name="T49" fmla="*/ 0 h 73"/>
                  <a:gd name="T50" fmla="*/ 2 w 132"/>
                  <a:gd name="T51" fmla="*/ 0 h 73"/>
                  <a:gd name="T52" fmla="*/ 2 w 132"/>
                  <a:gd name="T53" fmla="*/ 0 h 73"/>
                  <a:gd name="T54" fmla="*/ 2 w 132"/>
                  <a:gd name="T55" fmla="*/ 0 h 73"/>
                  <a:gd name="T56" fmla="*/ 2 w 132"/>
                  <a:gd name="T57" fmla="*/ 0 h 73"/>
                  <a:gd name="T58" fmla="*/ 1 w 132"/>
                  <a:gd name="T59" fmla="*/ 0 h 73"/>
                  <a:gd name="T60" fmla="*/ 1 w 132"/>
                  <a:gd name="T61" fmla="*/ 0 h 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2"/>
                  <a:gd name="T94" fmla="*/ 0 h 73"/>
                  <a:gd name="T95" fmla="*/ 132 w 132"/>
                  <a:gd name="T96" fmla="*/ 73 h 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2" h="73">
                    <a:moveTo>
                      <a:pt x="3" y="58"/>
                    </a:moveTo>
                    <a:lnTo>
                      <a:pt x="3" y="58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70" y="44"/>
                    </a:lnTo>
                    <a:lnTo>
                      <a:pt x="129" y="15"/>
                    </a:lnTo>
                    <a:lnTo>
                      <a:pt x="131" y="14"/>
                    </a:lnTo>
                    <a:lnTo>
                      <a:pt x="132" y="12"/>
                    </a:lnTo>
                    <a:lnTo>
                      <a:pt x="132" y="8"/>
                    </a:lnTo>
                    <a:lnTo>
                      <a:pt x="132" y="5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1" y="0"/>
                    </a:lnTo>
                    <a:lnTo>
                      <a:pt x="62" y="29"/>
                    </a:lnTo>
                    <a:lnTo>
                      <a:pt x="3" y="58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8" name="Freeform 480"/>
              <p:cNvSpPr>
                <a:spLocks/>
              </p:cNvSpPr>
              <p:nvPr/>
            </p:nvSpPr>
            <p:spPr bwMode="auto">
              <a:xfrm>
                <a:off x="776" y="813"/>
                <a:ext cx="61" cy="32"/>
              </a:xfrm>
              <a:custGeom>
                <a:avLst/>
                <a:gdLst>
                  <a:gd name="T0" fmla="*/ 1 w 124"/>
                  <a:gd name="T1" fmla="*/ 0 h 63"/>
                  <a:gd name="T2" fmla="*/ 1 w 124"/>
                  <a:gd name="T3" fmla="*/ 0 h 63"/>
                  <a:gd name="T4" fmla="*/ 1 w 124"/>
                  <a:gd name="T5" fmla="*/ 0 h 63"/>
                  <a:gd name="T6" fmla="*/ 1 w 124"/>
                  <a:gd name="T7" fmla="*/ 1 h 63"/>
                  <a:gd name="T8" fmla="*/ 1 w 124"/>
                  <a:gd name="T9" fmla="*/ 1 h 63"/>
                  <a:gd name="T10" fmla="*/ 1 w 124"/>
                  <a:gd name="T11" fmla="*/ 1 h 63"/>
                  <a:gd name="T12" fmla="*/ 1 w 124"/>
                  <a:gd name="T13" fmla="*/ 1 h 63"/>
                  <a:gd name="T14" fmla="*/ 1 w 124"/>
                  <a:gd name="T15" fmla="*/ 1 h 63"/>
                  <a:gd name="T16" fmla="*/ 1 w 124"/>
                  <a:gd name="T17" fmla="*/ 1 h 63"/>
                  <a:gd name="T18" fmla="*/ 1 w 124"/>
                  <a:gd name="T19" fmla="*/ 1 h 63"/>
                  <a:gd name="T20" fmla="*/ 0 w 124"/>
                  <a:gd name="T21" fmla="*/ 1 h 63"/>
                  <a:gd name="T22" fmla="*/ 0 w 124"/>
                  <a:gd name="T23" fmla="*/ 1 h 63"/>
                  <a:gd name="T24" fmla="*/ 0 w 124"/>
                  <a:gd name="T25" fmla="*/ 1 h 63"/>
                  <a:gd name="T26" fmla="*/ 0 w 124"/>
                  <a:gd name="T27" fmla="*/ 1 h 63"/>
                  <a:gd name="T28" fmla="*/ 0 w 124"/>
                  <a:gd name="T29" fmla="*/ 1 h 63"/>
                  <a:gd name="T30" fmla="*/ 0 w 124"/>
                  <a:gd name="T31" fmla="*/ 1 h 63"/>
                  <a:gd name="T32" fmla="*/ 0 w 124"/>
                  <a:gd name="T33" fmla="*/ 1 h 63"/>
                  <a:gd name="T34" fmla="*/ 0 w 124"/>
                  <a:gd name="T35" fmla="*/ 1 h 63"/>
                  <a:gd name="T36" fmla="*/ 0 w 124"/>
                  <a:gd name="T37" fmla="*/ 1 h 63"/>
                  <a:gd name="T38" fmla="*/ 0 w 124"/>
                  <a:gd name="T39" fmla="*/ 1 h 63"/>
                  <a:gd name="T40" fmla="*/ 0 w 124"/>
                  <a:gd name="T41" fmla="*/ 1 h 63"/>
                  <a:gd name="T42" fmla="*/ 0 w 124"/>
                  <a:gd name="T43" fmla="*/ 1 h 63"/>
                  <a:gd name="T44" fmla="*/ 0 w 124"/>
                  <a:gd name="T45" fmla="*/ 1 h 63"/>
                  <a:gd name="T46" fmla="*/ 1 w 124"/>
                  <a:gd name="T47" fmla="*/ 0 h 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4"/>
                  <a:gd name="T73" fmla="*/ 0 h 63"/>
                  <a:gd name="T74" fmla="*/ 124 w 124"/>
                  <a:gd name="T75" fmla="*/ 63 h 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4" h="63">
                    <a:moveTo>
                      <a:pt x="119" y="0"/>
                    </a:moveTo>
                    <a:lnTo>
                      <a:pt x="120" y="0"/>
                    </a:lnTo>
                    <a:lnTo>
                      <a:pt x="121" y="0"/>
                    </a:lnTo>
                    <a:lnTo>
                      <a:pt x="122" y="1"/>
                    </a:lnTo>
                    <a:lnTo>
                      <a:pt x="124" y="2"/>
                    </a:lnTo>
                    <a:lnTo>
                      <a:pt x="124" y="3"/>
                    </a:lnTo>
                    <a:lnTo>
                      <a:pt x="124" y="4"/>
                    </a:lnTo>
                    <a:lnTo>
                      <a:pt x="124" y="5"/>
                    </a:lnTo>
                    <a:lnTo>
                      <a:pt x="122" y="5"/>
                    </a:lnTo>
                    <a:lnTo>
                      <a:pt x="64" y="3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3"/>
                    </a:lnTo>
                    <a:lnTo>
                      <a:pt x="2" y="62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60" y="28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8E5E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59" name="Freeform 481"/>
              <p:cNvSpPr>
                <a:spLocks/>
              </p:cNvSpPr>
              <p:nvPr/>
            </p:nvSpPr>
            <p:spPr bwMode="auto">
              <a:xfrm>
                <a:off x="480" y="62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0 h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0" name="Freeform 482"/>
              <p:cNvSpPr>
                <a:spLocks/>
              </p:cNvSpPr>
              <p:nvPr/>
            </p:nvSpPr>
            <p:spPr bwMode="auto">
              <a:xfrm>
                <a:off x="492" y="631"/>
                <a:ext cx="0" cy="1"/>
              </a:xfrm>
              <a:custGeom>
                <a:avLst/>
                <a:gdLst>
                  <a:gd name="T0" fmla="*/ 1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2"/>
                  <a:gd name="T21" fmla="*/ 2 h 2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1" name="Freeform 483"/>
              <p:cNvSpPr>
                <a:spLocks/>
              </p:cNvSpPr>
              <p:nvPr/>
            </p:nvSpPr>
            <p:spPr bwMode="auto">
              <a:xfrm>
                <a:off x="553" y="67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2" name="Freeform 484"/>
              <p:cNvSpPr>
                <a:spLocks/>
              </p:cNvSpPr>
              <p:nvPr/>
            </p:nvSpPr>
            <p:spPr bwMode="auto">
              <a:xfrm>
                <a:off x="217" y="726"/>
                <a:ext cx="48" cy="38"/>
              </a:xfrm>
              <a:custGeom>
                <a:avLst/>
                <a:gdLst>
                  <a:gd name="T0" fmla="*/ 0 w 98"/>
                  <a:gd name="T1" fmla="*/ 1 h 75"/>
                  <a:gd name="T2" fmla="*/ 0 w 98"/>
                  <a:gd name="T3" fmla="*/ 1 h 75"/>
                  <a:gd name="T4" fmla="*/ 0 w 98"/>
                  <a:gd name="T5" fmla="*/ 1 h 75"/>
                  <a:gd name="T6" fmla="*/ 0 w 98"/>
                  <a:gd name="T7" fmla="*/ 2 h 75"/>
                  <a:gd name="T8" fmla="*/ 0 w 98"/>
                  <a:gd name="T9" fmla="*/ 2 h 75"/>
                  <a:gd name="T10" fmla="*/ 0 w 98"/>
                  <a:gd name="T11" fmla="*/ 2 h 75"/>
                  <a:gd name="T12" fmla="*/ 0 w 98"/>
                  <a:gd name="T13" fmla="*/ 2 h 75"/>
                  <a:gd name="T14" fmla="*/ 0 w 98"/>
                  <a:gd name="T15" fmla="*/ 2 h 75"/>
                  <a:gd name="T16" fmla="*/ 0 w 98"/>
                  <a:gd name="T17" fmla="*/ 1 h 75"/>
                  <a:gd name="T18" fmla="*/ 1 w 98"/>
                  <a:gd name="T19" fmla="*/ 1 h 75"/>
                  <a:gd name="T20" fmla="*/ 1 w 98"/>
                  <a:gd name="T21" fmla="*/ 1 h 75"/>
                  <a:gd name="T22" fmla="*/ 1 w 98"/>
                  <a:gd name="T23" fmla="*/ 1 h 75"/>
                  <a:gd name="T24" fmla="*/ 1 w 98"/>
                  <a:gd name="T25" fmla="*/ 1 h 75"/>
                  <a:gd name="T26" fmla="*/ 1 w 98"/>
                  <a:gd name="T27" fmla="*/ 1 h 75"/>
                  <a:gd name="T28" fmla="*/ 1 w 98"/>
                  <a:gd name="T29" fmla="*/ 1 h 75"/>
                  <a:gd name="T30" fmla="*/ 1 w 98"/>
                  <a:gd name="T31" fmla="*/ 1 h 75"/>
                  <a:gd name="T32" fmla="*/ 1 w 98"/>
                  <a:gd name="T33" fmla="*/ 1 h 75"/>
                  <a:gd name="T34" fmla="*/ 1 w 98"/>
                  <a:gd name="T35" fmla="*/ 1 h 75"/>
                  <a:gd name="T36" fmla="*/ 1 w 98"/>
                  <a:gd name="T37" fmla="*/ 1 h 75"/>
                  <a:gd name="T38" fmla="*/ 1 w 98"/>
                  <a:gd name="T39" fmla="*/ 1 h 75"/>
                  <a:gd name="T40" fmla="*/ 0 w 98"/>
                  <a:gd name="T41" fmla="*/ 1 h 75"/>
                  <a:gd name="T42" fmla="*/ 0 w 98"/>
                  <a:gd name="T43" fmla="*/ 1 h 75"/>
                  <a:gd name="T44" fmla="*/ 0 w 98"/>
                  <a:gd name="T45" fmla="*/ 1 h 75"/>
                  <a:gd name="T46" fmla="*/ 0 w 98"/>
                  <a:gd name="T47" fmla="*/ 1 h 75"/>
                  <a:gd name="T48" fmla="*/ 0 w 98"/>
                  <a:gd name="T49" fmla="*/ 0 h 75"/>
                  <a:gd name="T50" fmla="*/ 0 w 98"/>
                  <a:gd name="T51" fmla="*/ 1 h 75"/>
                  <a:gd name="T52" fmla="*/ 0 w 98"/>
                  <a:gd name="T53" fmla="*/ 1 h 75"/>
                  <a:gd name="T54" fmla="*/ 0 w 98"/>
                  <a:gd name="T55" fmla="*/ 1 h 75"/>
                  <a:gd name="T56" fmla="*/ 0 w 98"/>
                  <a:gd name="T57" fmla="*/ 1 h 75"/>
                  <a:gd name="T58" fmla="*/ 0 w 98"/>
                  <a:gd name="T59" fmla="*/ 1 h 75"/>
                  <a:gd name="T60" fmla="*/ 0 w 98"/>
                  <a:gd name="T61" fmla="*/ 1 h 75"/>
                  <a:gd name="T62" fmla="*/ 0 w 98"/>
                  <a:gd name="T63" fmla="*/ 1 h 75"/>
                  <a:gd name="T64" fmla="*/ 0 w 98"/>
                  <a:gd name="T65" fmla="*/ 1 h 75"/>
                  <a:gd name="T66" fmla="*/ 0 w 9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75"/>
                  <a:gd name="T104" fmla="*/ 98 w 9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75">
                    <a:moveTo>
                      <a:pt x="42" y="63"/>
                    </a:moveTo>
                    <a:lnTo>
                      <a:pt x="44" y="64"/>
                    </a:lnTo>
                    <a:lnTo>
                      <a:pt x="48" y="72"/>
                    </a:lnTo>
                    <a:lnTo>
                      <a:pt x="51" y="75"/>
                    </a:lnTo>
                    <a:lnTo>
                      <a:pt x="53" y="72"/>
                    </a:lnTo>
                    <a:lnTo>
                      <a:pt x="54" y="71"/>
                    </a:lnTo>
                    <a:lnTo>
                      <a:pt x="58" y="66"/>
                    </a:lnTo>
                    <a:lnTo>
                      <a:pt x="62" y="63"/>
                    </a:lnTo>
                    <a:lnTo>
                      <a:pt x="67" y="58"/>
                    </a:lnTo>
                    <a:lnTo>
                      <a:pt x="73" y="56"/>
                    </a:lnTo>
                    <a:lnTo>
                      <a:pt x="81" y="53"/>
                    </a:lnTo>
                    <a:lnTo>
                      <a:pt x="89" y="50"/>
                    </a:lnTo>
                    <a:lnTo>
                      <a:pt x="94" y="49"/>
                    </a:lnTo>
                    <a:lnTo>
                      <a:pt x="98" y="49"/>
                    </a:lnTo>
                    <a:lnTo>
                      <a:pt x="97" y="46"/>
                    </a:lnTo>
                    <a:lnTo>
                      <a:pt x="92" y="36"/>
                    </a:lnTo>
                    <a:lnTo>
                      <a:pt x="91" y="38"/>
                    </a:lnTo>
                    <a:lnTo>
                      <a:pt x="92" y="35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3" y="2"/>
                    </a:lnTo>
                    <a:lnTo>
                      <a:pt x="24" y="7"/>
                    </a:lnTo>
                    <a:lnTo>
                      <a:pt x="14" y="12"/>
                    </a:lnTo>
                    <a:lnTo>
                      <a:pt x="6" y="18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42" y="63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3" name="Freeform 485"/>
              <p:cNvSpPr>
                <a:spLocks/>
              </p:cNvSpPr>
              <p:nvPr/>
            </p:nvSpPr>
            <p:spPr bwMode="auto">
              <a:xfrm>
                <a:off x="240" y="747"/>
                <a:ext cx="22" cy="13"/>
              </a:xfrm>
              <a:custGeom>
                <a:avLst/>
                <a:gdLst>
                  <a:gd name="T0" fmla="*/ 1 w 44"/>
                  <a:gd name="T1" fmla="*/ 1 h 25"/>
                  <a:gd name="T2" fmla="*/ 1 w 44"/>
                  <a:gd name="T3" fmla="*/ 1 h 25"/>
                  <a:gd name="T4" fmla="*/ 1 w 44"/>
                  <a:gd name="T5" fmla="*/ 1 h 25"/>
                  <a:gd name="T6" fmla="*/ 1 w 44"/>
                  <a:gd name="T7" fmla="*/ 1 h 25"/>
                  <a:gd name="T8" fmla="*/ 1 w 44"/>
                  <a:gd name="T9" fmla="*/ 1 h 25"/>
                  <a:gd name="T10" fmla="*/ 0 w 44"/>
                  <a:gd name="T11" fmla="*/ 1 h 25"/>
                  <a:gd name="T12" fmla="*/ 0 w 44"/>
                  <a:gd name="T13" fmla="*/ 1 h 25"/>
                  <a:gd name="T14" fmla="*/ 1 w 44"/>
                  <a:gd name="T15" fmla="*/ 1 h 25"/>
                  <a:gd name="T16" fmla="*/ 1 w 44"/>
                  <a:gd name="T17" fmla="*/ 1 h 25"/>
                  <a:gd name="T18" fmla="*/ 1 w 44"/>
                  <a:gd name="T19" fmla="*/ 1 h 25"/>
                  <a:gd name="T20" fmla="*/ 1 w 44"/>
                  <a:gd name="T21" fmla="*/ 1 h 25"/>
                  <a:gd name="T22" fmla="*/ 1 w 44"/>
                  <a:gd name="T23" fmla="*/ 1 h 25"/>
                  <a:gd name="T24" fmla="*/ 1 w 44"/>
                  <a:gd name="T25" fmla="*/ 1 h 25"/>
                  <a:gd name="T26" fmla="*/ 1 w 44"/>
                  <a:gd name="T27" fmla="*/ 1 h 25"/>
                  <a:gd name="T28" fmla="*/ 1 w 44"/>
                  <a:gd name="T29" fmla="*/ 1 h 25"/>
                  <a:gd name="T30" fmla="*/ 1 w 44"/>
                  <a:gd name="T31" fmla="*/ 1 h 25"/>
                  <a:gd name="T32" fmla="*/ 1 w 44"/>
                  <a:gd name="T33" fmla="*/ 1 h 25"/>
                  <a:gd name="T34" fmla="*/ 1 w 44"/>
                  <a:gd name="T35" fmla="*/ 0 h 25"/>
                  <a:gd name="T36" fmla="*/ 1 w 44"/>
                  <a:gd name="T37" fmla="*/ 0 h 25"/>
                  <a:gd name="T38" fmla="*/ 1 w 44"/>
                  <a:gd name="T39" fmla="*/ 0 h 25"/>
                  <a:gd name="T40" fmla="*/ 1 w 44"/>
                  <a:gd name="T41" fmla="*/ 0 h 25"/>
                  <a:gd name="T42" fmla="*/ 1 w 44"/>
                  <a:gd name="T43" fmla="*/ 0 h 25"/>
                  <a:gd name="T44" fmla="*/ 1 w 44"/>
                  <a:gd name="T45" fmla="*/ 1 h 25"/>
                  <a:gd name="T46" fmla="*/ 1 w 44"/>
                  <a:gd name="T47" fmla="*/ 1 h 25"/>
                  <a:gd name="T48" fmla="*/ 1 w 44"/>
                  <a:gd name="T49" fmla="*/ 1 h 25"/>
                  <a:gd name="T50" fmla="*/ 1 w 44"/>
                  <a:gd name="T51" fmla="*/ 1 h 25"/>
                  <a:gd name="T52" fmla="*/ 1 w 44"/>
                  <a:gd name="T53" fmla="*/ 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"/>
                  <a:gd name="T82" fmla="*/ 0 h 25"/>
                  <a:gd name="T83" fmla="*/ 44 w 44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" h="25">
                    <a:moveTo>
                      <a:pt x="16" y="14"/>
                    </a:moveTo>
                    <a:lnTo>
                      <a:pt x="13" y="16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5" y="25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4" y="8"/>
                    </a:lnTo>
                    <a:lnTo>
                      <a:pt x="22" y="5"/>
                    </a:lnTo>
                    <a:lnTo>
                      <a:pt x="31" y="2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37" y="6"/>
                    </a:lnTo>
                    <a:lnTo>
                      <a:pt x="29" y="8"/>
                    </a:lnTo>
                    <a:lnTo>
                      <a:pt x="22" y="1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4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4" name="Freeform 486"/>
              <p:cNvSpPr>
                <a:spLocks/>
              </p:cNvSpPr>
              <p:nvPr/>
            </p:nvSpPr>
            <p:spPr bwMode="auto">
              <a:xfrm>
                <a:off x="220" y="729"/>
                <a:ext cx="39" cy="26"/>
              </a:xfrm>
              <a:custGeom>
                <a:avLst/>
                <a:gdLst>
                  <a:gd name="T0" fmla="*/ 1 w 78"/>
                  <a:gd name="T1" fmla="*/ 1 h 52"/>
                  <a:gd name="T2" fmla="*/ 1 w 78"/>
                  <a:gd name="T3" fmla="*/ 0 h 52"/>
                  <a:gd name="T4" fmla="*/ 1 w 78"/>
                  <a:gd name="T5" fmla="*/ 0 h 52"/>
                  <a:gd name="T6" fmla="*/ 1 w 78"/>
                  <a:gd name="T7" fmla="*/ 0 h 52"/>
                  <a:gd name="T8" fmla="*/ 1 w 78"/>
                  <a:gd name="T9" fmla="*/ 0 h 52"/>
                  <a:gd name="T10" fmla="*/ 1 w 78"/>
                  <a:gd name="T11" fmla="*/ 1 h 52"/>
                  <a:gd name="T12" fmla="*/ 1 w 78"/>
                  <a:gd name="T13" fmla="*/ 1 h 52"/>
                  <a:gd name="T14" fmla="*/ 1 w 78"/>
                  <a:gd name="T15" fmla="*/ 1 h 52"/>
                  <a:gd name="T16" fmla="*/ 1 w 78"/>
                  <a:gd name="T17" fmla="*/ 1 h 52"/>
                  <a:gd name="T18" fmla="*/ 1 w 78"/>
                  <a:gd name="T19" fmla="*/ 1 h 52"/>
                  <a:gd name="T20" fmla="*/ 1 w 78"/>
                  <a:gd name="T21" fmla="*/ 1 h 52"/>
                  <a:gd name="T22" fmla="*/ 1 w 78"/>
                  <a:gd name="T23" fmla="*/ 1 h 52"/>
                  <a:gd name="T24" fmla="*/ 1 w 78"/>
                  <a:gd name="T25" fmla="*/ 1 h 52"/>
                  <a:gd name="T26" fmla="*/ 1 w 78"/>
                  <a:gd name="T27" fmla="*/ 1 h 52"/>
                  <a:gd name="T28" fmla="*/ 1 w 78"/>
                  <a:gd name="T29" fmla="*/ 1 h 52"/>
                  <a:gd name="T30" fmla="*/ 1 w 78"/>
                  <a:gd name="T31" fmla="*/ 1 h 52"/>
                  <a:gd name="T32" fmla="*/ 1 w 78"/>
                  <a:gd name="T33" fmla="*/ 1 h 52"/>
                  <a:gd name="T34" fmla="*/ 1 w 78"/>
                  <a:gd name="T35" fmla="*/ 1 h 52"/>
                  <a:gd name="T36" fmla="*/ 1 w 78"/>
                  <a:gd name="T37" fmla="*/ 1 h 52"/>
                  <a:gd name="T38" fmla="*/ 1 w 78"/>
                  <a:gd name="T39" fmla="*/ 1 h 52"/>
                  <a:gd name="T40" fmla="*/ 1 w 78"/>
                  <a:gd name="T41" fmla="*/ 1 h 52"/>
                  <a:gd name="T42" fmla="*/ 1 w 78"/>
                  <a:gd name="T43" fmla="*/ 1 h 52"/>
                  <a:gd name="T44" fmla="*/ 0 w 78"/>
                  <a:gd name="T45" fmla="*/ 1 h 52"/>
                  <a:gd name="T46" fmla="*/ 1 w 78"/>
                  <a:gd name="T47" fmla="*/ 1 h 52"/>
                  <a:gd name="T48" fmla="*/ 1 w 78"/>
                  <a:gd name="T49" fmla="*/ 1 h 52"/>
                  <a:gd name="T50" fmla="*/ 1 w 78"/>
                  <a:gd name="T51" fmla="*/ 1 h 52"/>
                  <a:gd name="T52" fmla="*/ 1 w 78"/>
                  <a:gd name="T53" fmla="*/ 1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"/>
                  <a:gd name="T82" fmla="*/ 0 h 52"/>
                  <a:gd name="T83" fmla="*/ 78 w 78"/>
                  <a:gd name="T84" fmla="*/ 52 h 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" h="52">
                    <a:moveTo>
                      <a:pt x="28" y="2"/>
                    </a:move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78" y="31"/>
                    </a:lnTo>
                    <a:lnTo>
                      <a:pt x="70" y="33"/>
                    </a:lnTo>
                    <a:lnTo>
                      <a:pt x="63" y="34"/>
                    </a:lnTo>
                    <a:lnTo>
                      <a:pt x="58" y="36"/>
                    </a:lnTo>
                    <a:lnTo>
                      <a:pt x="52" y="40"/>
                    </a:lnTo>
                    <a:lnTo>
                      <a:pt x="47" y="43"/>
                    </a:lnTo>
                    <a:lnTo>
                      <a:pt x="43" y="45"/>
                    </a:lnTo>
                    <a:lnTo>
                      <a:pt x="40" y="49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7" y="52"/>
                    </a:lnTo>
                    <a:lnTo>
                      <a:pt x="0" y="19"/>
                    </a:lnTo>
                    <a:lnTo>
                      <a:pt x="6" y="14"/>
                    </a:lnTo>
                    <a:lnTo>
                      <a:pt x="13" y="10"/>
                    </a:lnTo>
                    <a:lnTo>
                      <a:pt x="21" y="5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C49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5" name="Freeform 487"/>
              <p:cNvSpPr>
                <a:spLocks/>
              </p:cNvSpPr>
              <p:nvPr/>
            </p:nvSpPr>
            <p:spPr bwMode="auto">
              <a:xfrm>
                <a:off x="654" y="239"/>
                <a:ext cx="236" cy="517"/>
              </a:xfrm>
              <a:custGeom>
                <a:avLst/>
                <a:gdLst>
                  <a:gd name="T0" fmla="*/ 0 w 474"/>
                  <a:gd name="T1" fmla="*/ 1 h 1033"/>
                  <a:gd name="T2" fmla="*/ 0 w 474"/>
                  <a:gd name="T3" fmla="*/ 0 h 1033"/>
                  <a:gd name="T4" fmla="*/ 0 w 474"/>
                  <a:gd name="T5" fmla="*/ 0 h 1033"/>
                  <a:gd name="T6" fmla="*/ 0 w 474"/>
                  <a:gd name="T7" fmla="*/ 0 h 1033"/>
                  <a:gd name="T8" fmla="*/ 0 w 474"/>
                  <a:gd name="T9" fmla="*/ 1 h 1033"/>
                  <a:gd name="T10" fmla="*/ 0 w 474"/>
                  <a:gd name="T11" fmla="*/ 1 h 1033"/>
                  <a:gd name="T12" fmla="*/ 0 w 474"/>
                  <a:gd name="T13" fmla="*/ 1 h 1033"/>
                  <a:gd name="T14" fmla="*/ 0 w 474"/>
                  <a:gd name="T15" fmla="*/ 1 h 1033"/>
                  <a:gd name="T16" fmla="*/ 0 w 474"/>
                  <a:gd name="T17" fmla="*/ 1 h 1033"/>
                  <a:gd name="T18" fmla="*/ 0 w 474"/>
                  <a:gd name="T19" fmla="*/ 1 h 1033"/>
                  <a:gd name="T20" fmla="*/ 0 w 474"/>
                  <a:gd name="T21" fmla="*/ 1 h 1033"/>
                  <a:gd name="T22" fmla="*/ 0 w 474"/>
                  <a:gd name="T23" fmla="*/ 1 h 1033"/>
                  <a:gd name="T24" fmla="*/ 0 w 474"/>
                  <a:gd name="T25" fmla="*/ 1 h 1033"/>
                  <a:gd name="T26" fmla="*/ 0 w 474"/>
                  <a:gd name="T27" fmla="*/ 2 h 1033"/>
                  <a:gd name="T28" fmla="*/ 0 w 474"/>
                  <a:gd name="T29" fmla="*/ 2 h 1033"/>
                  <a:gd name="T30" fmla="*/ 0 w 474"/>
                  <a:gd name="T31" fmla="*/ 2 h 1033"/>
                  <a:gd name="T32" fmla="*/ 0 w 474"/>
                  <a:gd name="T33" fmla="*/ 3 h 1033"/>
                  <a:gd name="T34" fmla="*/ 4 w 474"/>
                  <a:gd name="T35" fmla="*/ 16 h 1033"/>
                  <a:gd name="T36" fmla="*/ 6 w 474"/>
                  <a:gd name="T37" fmla="*/ 17 h 1033"/>
                  <a:gd name="T38" fmla="*/ 6 w 474"/>
                  <a:gd name="T39" fmla="*/ 17 h 1033"/>
                  <a:gd name="T40" fmla="*/ 6 w 474"/>
                  <a:gd name="T41" fmla="*/ 16 h 1033"/>
                  <a:gd name="T42" fmla="*/ 6 w 474"/>
                  <a:gd name="T43" fmla="*/ 16 h 1033"/>
                  <a:gd name="T44" fmla="*/ 6 w 474"/>
                  <a:gd name="T45" fmla="*/ 16 h 1033"/>
                  <a:gd name="T46" fmla="*/ 6 w 474"/>
                  <a:gd name="T47" fmla="*/ 15 h 1033"/>
                  <a:gd name="T48" fmla="*/ 6 w 474"/>
                  <a:gd name="T49" fmla="*/ 15 h 1033"/>
                  <a:gd name="T50" fmla="*/ 7 w 474"/>
                  <a:gd name="T51" fmla="*/ 15 h 1033"/>
                  <a:gd name="T52" fmla="*/ 7 w 474"/>
                  <a:gd name="T53" fmla="*/ 14 h 1033"/>
                  <a:gd name="T54" fmla="*/ 2 w 474"/>
                  <a:gd name="T55" fmla="*/ 1 h 1033"/>
                  <a:gd name="T56" fmla="*/ 0 w 474"/>
                  <a:gd name="T57" fmla="*/ 1 h 10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033"/>
                  <a:gd name="T89" fmla="*/ 474 w 474"/>
                  <a:gd name="T90" fmla="*/ 1033 h 10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033">
                    <a:moveTo>
                      <a:pt x="57" y="1"/>
                    </a:moveTo>
                    <a:lnTo>
                      <a:pt x="52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5"/>
                    </a:lnTo>
                    <a:lnTo>
                      <a:pt x="35" y="11"/>
                    </a:lnTo>
                    <a:lnTo>
                      <a:pt x="32" y="18"/>
                    </a:lnTo>
                    <a:lnTo>
                      <a:pt x="30" y="27"/>
                    </a:lnTo>
                    <a:lnTo>
                      <a:pt x="29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6" y="43"/>
                    </a:lnTo>
                    <a:lnTo>
                      <a:pt x="27" y="71"/>
                    </a:lnTo>
                    <a:lnTo>
                      <a:pt x="21" y="96"/>
                    </a:lnTo>
                    <a:lnTo>
                      <a:pt x="12" y="118"/>
                    </a:lnTo>
                    <a:lnTo>
                      <a:pt x="0" y="137"/>
                    </a:lnTo>
                    <a:lnTo>
                      <a:pt x="313" y="969"/>
                    </a:lnTo>
                    <a:lnTo>
                      <a:pt x="403" y="1033"/>
                    </a:lnTo>
                    <a:lnTo>
                      <a:pt x="407" y="1025"/>
                    </a:lnTo>
                    <a:lnTo>
                      <a:pt x="413" y="1014"/>
                    </a:lnTo>
                    <a:lnTo>
                      <a:pt x="419" y="998"/>
                    </a:lnTo>
                    <a:lnTo>
                      <a:pt x="427" y="978"/>
                    </a:lnTo>
                    <a:lnTo>
                      <a:pt x="438" y="955"/>
                    </a:lnTo>
                    <a:lnTo>
                      <a:pt x="448" y="929"/>
                    </a:lnTo>
                    <a:lnTo>
                      <a:pt x="461" y="901"/>
                    </a:lnTo>
                    <a:lnTo>
                      <a:pt x="474" y="870"/>
                    </a:lnTo>
                    <a:lnTo>
                      <a:pt x="169" y="62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DD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6" name="Freeform 488"/>
              <p:cNvSpPr>
                <a:spLocks/>
              </p:cNvSpPr>
              <p:nvPr/>
            </p:nvSpPr>
            <p:spPr bwMode="auto">
              <a:xfrm>
                <a:off x="776" y="291"/>
                <a:ext cx="142" cy="345"/>
              </a:xfrm>
              <a:custGeom>
                <a:avLst/>
                <a:gdLst>
                  <a:gd name="T0" fmla="*/ 0 w 285"/>
                  <a:gd name="T1" fmla="*/ 0 h 692"/>
                  <a:gd name="T2" fmla="*/ 4 w 285"/>
                  <a:gd name="T3" fmla="*/ 10 h 692"/>
                  <a:gd name="T4" fmla="*/ 4 w 285"/>
                  <a:gd name="T5" fmla="*/ 10 h 692"/>
                  <a:gd name="T6" fmla="*/ 4 w 285"/>
                  <a:gd name="T7" fmla="*/ 10 h 692"/>
                  <a:gd name="T8" fmla="*/ 4 w 285"/>
                  <a:gd name="T9" fmla="*/ 10 h 692"/>
                  <a:gd name="T10" fmla="*/ 4 w 285"/>
                  <a:gd name="T11" fmla="*/ 9 h 692"/>
                  <a:gd name="T12" fmla="*/ 0 w 285"/>
                  <a:gd name="T13" fmla="*/ 0 h 692"/>
                  <a:gd name="T14" fmla="*/ 0 w 285"/>
                  <a:gd name="T15" fmla="*/ 0 h 6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5"/>
                  <a:gd name="T25" fmla="*/ 0 h 692"/>
                  <a:gd name="T26" fmla="*/ 285 w 285"/>
                  <a:gd name="T27" fmla="*/ 692 h 6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5" h="692">
                    <a:moveTo>
                      <a:pt x="0" y="0"/>
                    </a:moveTo>
                    <a:lnTo>
                      <a:pt x="261" y="692"/>
                    </a:lnTo>
                    <a:lnTo>
                      <a:pt x="266" y="679"/>
                    </a:lnTo>
                    <a:lnTo>
                      <a:pt x="273" y="665"/>
                    </a:lnTo>
                    <a:lnTo>
                      <a:pt x="279" y="652"/>
                    </a:lnTo>
                    <a:lnTo>
                      <a:pt x="285" y="638"/>
                    </a:lnTo>
                    <a:lnTo>
                      <a:pt x="5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7" name="Freeform 489"/>
              <p:cNvSpPr>
                <a:spLocks/>
              </p:cNvSpPr>
              <p:nvPr/>
            </p:nvSpPr>
            <p:spPr bwMode="auto">
              <a:xfrm>
                <a:off x="626" y="335"/>
                <a:ext cx="150" cy="364"/>
              </a:xfrm>
              <a:custGeom>
                <a:avLst/>
                <a:gdLst>
                  <a:gd name="T0" fmla="*/ 0 w 301"/>
                  <a:gd name="T1" fmla="*/ 1 h 728"/>
                  <a:gd name="T2" fmla="*/ 3 w 301"/>
                  <a:gd name="T3" fmla="*/ 11 h 728"/>
                  <a:gd name="T4" fmla="*/ 4 w 301"/>
                  <a:gd name="T5" fmla="*/ 11 h 728"/>
                  <a:gd name="T6" fmla="*/ 0 w 301"/>
                  <a:gd name="T7" fmla="*/ 0 h 728"/>
                  <a:gd name="T8" fmla="*/ 0 w 301"/>
                  <a:gd name="T9" fmla="*/ 1 h 728"/>
                  <a:gd name="T10" fmla="*/ 0 w 301"/>
                  <a:gd name="T11" fmla="*/ 1 h 728"/>
                  <a:gd name="T12" fmla="*/ 0 w 301"/>
                  <a:gd name="T13" fmla="*/ 1 h 728"/>
                  <a:gd name="T14" fmla="*/ 0 w 301"/>
                  <a:gd name="T15" fmla="*/ 1 h 7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728"/>
                  <a:gd name="T26" fmla="*/ 301 w 301"/>
                  <a:gd name="T27" fmla="*/ 728 h 7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728">
                    <a:moveTo>
                      <a:pt x="0" y="74"/>
                    </a:moveTo>
                    <a:lnTo>
                      <a:pt x="226" y="674"/>
                    </a:lnTo>
                    <a:lnTo>
                      <a:pt x="301" y="728"/>
                    </a:lnTo>
                    <a:lnTo>
                      <a:pt x="26" y="0"/>
                    </a:lnTo>
                    <a:lnTo>
                      <a:pt x="21" y="19"/>
                    </a:lnTo>
                    <a:lnTo>
                      <a:pt x="14" y="37"/>
                    </a:lnTo>
                    <a:lnTo>
                      <a:pt x="7" y="5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D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8" name="Freeform 490"/>
              <p:cNvSpPr>
                <a:spLocks/>
              </p:cNvSpPr>
              <p:nvPr/>
            </p:nvSpPr>
            <p:spPr bwMode="auto">
              <a:xfrm>
                <a:off x="654" y="239"/>
                <a:ext cx="236" cy="517"/>
              </a:xfrm>
              <a:custGeom>
                <a:avLst/>
                <a:gdLst>
                  <a:gd name="T0" fmla="*/ 0 w 474"/>
                  <a:gd name="T1" fmla="*/ 1 h 1033"/>
                  <a:gd name="T2" fmla="*/ 0 w 474"/>
                  <a:gd name="T3" fmla="*/ 0 h 1033"/>
                  <a:gd name="T4" fmla="*/ 0 w 474"/>
                  <a:gd name="T5" fmla="*/ 0 h 1033"/>
                  <a:gd name="T6" fmla="*/ 0 w 474"/>
                  <a:gd name="T7" fmla="*/ 0 h 1033"/>
                  <a:gd name="T8" fmla="*/ 0 w 474"/>
                  <a:gd name="T9" fmla="*/ 1 h 1033"/>
                  <a:gd name="T10" fmla="*/ 0 w 474"/>
                  <a:gd name="T11" fmla="*/ 1 h 1033"/>
                  <a:gd name="T12" fmla="*/ 0 w 474"/>
                  <a:gd name="T13" fmla="*/ 1 h 1033"/>
                  <a:gd name="T14" fmla="*/ 0 w 474"/>
                  <a:gd name="T15" fmla="*/ 1 h 1033"/>
                  <a:gd name="T16" fmla="*/ 0 w 474"/>
                  <a:gd name="T17" fmla="*/ 1 h 1033"/>
                  <a:gd name="T18" fmla="*/ 0 w 474"/>
                  <a:gd name="T19" fmla="*/ 1 h 1033"/>
                  <a:gd name="T20" fmla="*/ 0 w 474"/>
                  <a:gd name="T21" fmla="*/ 1 h 1033"/>
                  <a:gd name="T22" fmla="*/ 0 w 474"/>
                  <a:gd name="T23" fmla="*/ 1 h 1033"/>
                  <a:gd name="T24" fmla="*/ 0 w 474"/>
                  <a:gd name="T25" fmla="*/ 1 h 1033"/>
                  <a:gd name="T26" fmla="*/ 0 w 474"/>
                  <a:gd name="T27" fmla="*/ 2 h 1033"/>
                  <a:gd name="T28" fmla="*/ 0 w 474"/>
                  <a:gd name="T29" fmla="*/ 2 h 1033"/>
                  <a:gd name="T30" fmla="*/ 0 w 474"/>
                  <a:gd name="T31" fmla="*/ 2 h 1033"/>
                  <a:gd name="T32" fmla="*/ 0 w 474"/>
                  <a:gd name="T33" fmla="*/ 3 h 1033"/>
                  <a:gd name="T34" fmla="*/ 4 w 474"/>
                  <a:gd name="T35" fmla="*/ 16 h 1033"/>
                  <a:gd name="T36" fmla="*/ 6 w 474"/>
                  <a:gd name="T37" fmla="*/ 17 h 1033"/>
                  <a:gd name="T38" fmla="*/ 6 w 474"/>
                  <a:gd name="T39" fmla="*/ 17 h 1033"/>
                  <a:gd name="T40" fmla="*/ 6 w 474"/>
                  <a:gd name="T41" fmla="*/ 16 h 1033"/>
                  <a:gd name="T42" fmla="*/ 6 w 474"/>
                  <a:gd name="T43" fmla="*/ 16 h 1033"/>
                  <a:gd name="T44" fmla="*/ 6 w 474"/>
                  <a:gd name="T45" fmla="*/ 16 h 1033"/>
                  <a:gd name="T46" fmla="*/ 6 w 474"/>
                  <a:gd name="T47" fmla="*/ 15 h 1033"/>
                  <a:gd name="T48" fmla="*/ 6 w 474"/>
                  <a:gd name="T49" fmla="*/ 15 h 1033"/>
                  <a:gd name="T50" fmla="*/ 7 w 474"/>
                  <a:gd name="T51" fmla="*/ 15 h 1033"/>
                  <a:gd name="T52" fmla="*/ 7 w 474"/>
                  <a:gd name="T53" fmla="*/ 14 h 1033"/>
                  <a:gd name="T54" fmla="*/ 2 w 474"/>
                  <a:gd name="T55" fmla="*/ 1 h 1033"/>
                  <a:gd name="T56" fmla="*/ 0 w 474"/>
                  <a:gd name="T57" fmla="*/ 1 h 10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033"/>
                  <a:gd name="T89" fmla="*/ 474 w 474"/>
                  <a:gd name="T90" fmla="*/ 1033 h 10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033">
                    <a:moveTo>
                      <a:pt x="57" y="1"/>
                    </a:moveTo>
                    <a:lnTo>
                      <a:pt x="52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5"/>
                    </a:lnTo>
                    <a:lnTo>
                      <a:pt x="35" y="11"/>
                    </a:lnTo>
                    <a:lnTo>
                      <a:pt x="32" y="18"/>
                    </a:lnTo>
                    <a:lnTo>
                      <a:pt x="30" y="27"/>
                    </a:lnTo>
                    <a:lnTo>
                      <a:pt x="29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6" y="43"/>
                    </a:lnTo>
                    <a:lnTo>
                      <a:pt x="27" y="71"/>
                    </a:lnTo>
                    <a:lnTo>
                      <a:pt x="21" y="96"/>
                    </a:lnTo>
                    <a:lnTo>
                      <a:pt x="12" y="118"/>
                    </a:lnTo>
                    <a:lnTo>
                      <a:pt x="0" y="137"/>
                    </a:lnTo>
                    <a:lnTo>
                      <a:pt x="313" y="969"/>
                    </a:lnTo>
                    <a:lnTo>
                      <a:pt x="403" y="1033"/>
                    </a:lnTo>
                    <a:lnTo>
                      <a:pt x="407" y="1025"/>
                    </a:lnTo>
                    <a:lnTo>
                      <a:pt x="413" y="1014"/>
                    </a:lnTo>
                    <a:lnTo>
                      <a:pt x="419" y="998"/>
                    </a:lnTo>
                    <a:lnTo>
                      <a:pt x="427" y="978"/>
                    </a:lnTo>
                    <a:lnTo>
                      <a:pt x="438" y="955"/>
                    </a:lnTo>
                    <a:lnTo>
                      <a:pt x="448" y="929"/>
                    </a:lnTo>
                    <a:lnTo>
                      <a:pt x="461" y="901"/>
                    </a:lnTo>
                    <a:lnTo>
                      <a:pt x="474" y="870"/>
                    </a:lnTo>
                    <a:lnTo>
                      <a:pt x="169" y="62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69" name="Freeform 491"/>
              <p:cNvSpPr>
                <a:spLocks/>
              </p:cNvSpPr>
              <p:nvPr/>
            </p:nvSpPr>
            <p:spPr bwMode="auto">
              <a:xfrm>
                <a:off x="776" y="291"/>
                <a:ext cx="142" cy="345"/>
              </a:xfrm>
              <a:custGeom>
                <a:avLst/>
                <a:gdLst>
                  <a:gd name="T0" fmla="*/ 0 w 285"/>
                  <a:gd name="T1" fmla="*/ 0 h 692"/>
                  <a:gd name="T2" fmla="*/ 4 w 285"/>
                  <a:gd name="T3" fmla="*/ 10 h 692"/>
                  <a:gd name="T4" fmla="*/ 4 w 285"/>
                  <a:gd name="T5" fmla="*/ 10 h 692"/>
                  <a:gd name="T6" fmla="*/ 4 w 285"/>
                  <a:gd name="T7" fmla="*/ 10 h 692"/>
                  <a:gd name="T8" fmla="*/ 4 w 285"/>
                  <a:gd name="T9" fmla="*/ 10 h 692"/>
                  <a:gd name="T10" fmla="*/ 4 w 285"/>
                  <a:gd name="T11" fmla="*/ 9 h 692"/>
                  <a:gd name="T12" fmla="*/ 0 w 285"/>
                  <a:gd name="T13" fmla="*/ 0 h 692"/>
                  <a:gd name="T14" fmla="*/ 0 w 285"/>
                  <a:gd name="T15" fmla="*/ 0 h 6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5"/>
                  <a:gd name="T25" fmla="*/ 0 h 692"/>
                  <a:gd name="T26" fmla="*/ 285 w 285"/>
                  <a:gd name="T27" fmla="*/ 692 h 6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5" h="692">
                    <a:moveTo>
                      <a:pt x="0" y="0"/>
                    </a:moveTo>
                    <a:lnTo>
                      <a:pt x="261" y="692"/>
                    </a:lnTo>
                    <a:lnTo>
                      <a:pt x="266" y="679"/>
                    </a:lnTo>
                    <a:lnTo>
                      <a:pt x="273" y="665"/>
                    </a:lnTo>
                    <a:lnTo>
                      <a:pt x="279" y="652"/>
                    </a:lnTo>
                    <a:lnTo>
                      <a:pt x="285" y="638"/>
                    </a:lnTo>
                    <a:lnTo>
                      <a:pt x="5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870" name="Freeform 492"/>
              <p:cNvSpPr>
                <a:spLocks/>
              </p:cNvSpPr>
              <p:nvPr/>
            </p:nvSpPr>
            <p:spPr bwMode="auto">
              <a:xfrm>
                <a:off x="626" y="335"/>
                <a:ext cx="150" cy="364"/>
              </a:xfrm>
              <a:custGeom>
                <a:avLst/>
                <a:gdLst>
                  <a:gd name="T0" fmla="*/ 0 w 301"/>
                  <a:gd name="T1" fmla="*/ 1 h 728"/>
                  <a:gd name="T2" fmla="*/ 3 w 301"/>
                  <a:gd name="T3" fmla="*/ 11 h 728"/>
                  <a:gd name="T4" fmla="*/ 4 w 301"/>
                  <a:gd name="T5" fmla="*/ 11 h 728"/>
                  <a:gd name="T6" fmla="*/ 0 w 301"/>
                  <a:gd name="T7" fmla="*/ 0 h 728"/>
                  <a:gd name="T8" fmla="*/ 0 w 301"/>
                  <a:gd name="T9" fmla="*/ 1 h 728"/>
                  <a:gd name="T10" fmla="*/ 0 w 301"/>
                  <a:gd name="T11" fmla="*/ 1 h 728"/>
                  <a:gd name="T12" fmla="*/ 0 w 301"/>
                  <a:gd name="T13" fmla="*/ 1 h 728"/>
                  <a:gd name="T14" fmla="*/ 0 w 301"/>
                  <a:gd name="T15" fmla="*/ 1 h 7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728"/>
                  <a:gd name="T26" fmla="*/ 301 w 301"/>
                  <a:gd name="T27" fmla="*/ 728 h 7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728">
                    <a:moveTo>
                      <a:pt x="0" y="74"/>
                    </a:moveTo>
                    <a:lnTo>
                      <a:pt x="226" y="674"/>
                    </a:lnTo>
                    <a:lnTo>
                      <a:pt x="301" y="728"/>
                    </a:lnTo>
                    <a:lnTo>
                      <a:pt x="26" y="0"/>
                    </a:lnTo>
                    <a:lnTo>
                      <a:pt x="21" y="19"/>
                    </a:lnTo>
                    <a:lnTo>
                      <a:pt x="14" y="37"/>
                    </a:lnTo>
                    <a:lnTo>
                      <a:pt x="7" y="5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493"/>
            <p:cNvGrpSpPr>
              <a:grpSpLocks/>
            </p:cNvGrpSpPr>
            <p:nvPr/>
          </p:nvGrpSpPr>
          <p:grpSpPr bwMode="auto">
            <a:xfrm>
              <a:off x="1669719" y="2746799"/>
              <a:ext cx="1101027" cy="1147340"/>
              <a:chOff x="2311" y="1641"/>
              <a:chExt cx="1137" cy="1037"/>
            </a:xfrm>
          </p:grpSpPr>
          <p:sp>
            <p:nvSpPr>
              <p:cNvPr id="22563" name="AutoShape 494"/>
              <p:cNvSpPr>
                <a:spLocks noChangeAspect="1" noChangeArrowheads="1" noTextEdit="1"/>
              </p:cNvSpPr>
              <p:nvPr/>
            </p:nvSpPr>
            <p:spPr bwMode="auto">
              <a:xfrm>
                <a:off x="2311" y="1641"/>
                <a:ext cx="1137" cy="1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64" name="Freeform 495"/>
              <p:cNvSpPr>
                <a:spLocks/>
              </p:cNvSpPr>
              <p:nvPr/>
            </p:nvSpPr>
            <p:spPr bwMode="auto">
              <a:xfrm>
                <a:off x="2909" y="1648"/>
                <a:ext cx="523" cy="676"/>
              </a:xfrm>
              <a:custGeom>
                <a:avLst/>
                <a:gdLst>
                  <a:gd name="T0" fmla="*/ 0 w 1047"/>
                  <a:gd name="T1" fmla="*/ 0 h 1353"/>
                  <a:gd name="T2" fmla="*/ 0 w 1047"/>
                  <a:gd name="T3" fmla="*/ 0 h 1353"/>
                  <a:gd name="T4" fmla="*/ 0 w 1047"/>
                  <a:gd name="T5" fmla="*/ 0 h 1353"/>
                  <a:gd name="T6" fmla="*/ 0 w 1047"/>
                  <a:gd name="T7" fmla="*/ 1 h 1353"/>
                  <a:gd name="T8" fmla="*/ 0 w 1047"/>
                  <a:gd name="T9" fmla="*/ 1 h 1353"/>
                  <a:gd name="T10" fmla="*/ 0 w 1047"/>
                  <a:gd name="T11" fmla="*/ 2 h 1353"/>
                  <a:gd name="T12" fmla="*/ 0 w 1047"/>
                  <a:gd name="T13" fmla="*/ 3 h 1353"/>
                  <a:gd name="T14" fmla="*/ 0 w 1047"/>
                  <a:gd name="T15" fmla="*/ 3 h 1353"/>
                  <a:gd name="T16" fmla="*/ 0 w 1047"/>
                  <a:gd name="T17" fmla="*/ 3 h 1353"/>
                  <a:gd name="T18" fmla="*/ 14 w 1047"/>
                  <a:gd name="T19" fmla="*/ 20 h 1353"/>
                  <a:gd name="T20" fmla="*/ 14 w 1047"/>
                  <a:gd name="T21" fmla="*/ 21 h 1353"/>
                  <a:gd name="T22" fmla="*/ 15 w 1047"/>
                  <a:gd name="T23" fmla="*/ 20 h 1353"/>
                  <a:gd name="T24" fmla="*/ 16 w 1047"/>
                  <a:gd name="T25" fmla="*/ 7 h 1353"/>
                  <a:gd name="T26" fmla="*/ 14 w 1047"/>
                  <a:gd name="T27" fmla="*/ 5 h 1353"/>
                  <a:gd name="T28" fmla="*/ 10 w 1047"/>
                  <a:gd name="T29" fmla="*/ 3 h 1353"/>
                  <a:gd name="T30" fmla="*/ 5 w 1047"/>
                  <a:gd name="T31" fmla="*/ 0 h 1353"/>
                  <a:gd name="T32" fmla="*/ 3 w 1047"/>
                  <a:gd name="T33" fmla="*/ 0 h 1353"/>
                  <a:gd name="T34" fmla="*/ 2 w 1047"/>
                  <a:gd name="T35" fmla="*/ 0 h 1353"/>
                  <a:gd name="T36" fmla="*/ 0 w 1047"/>
                  <a:gd name="T37" fmla="*/ 0 h 13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7"/>
                  <a:gd name="T58" fmla="*/ 0 h 1353"/>
                  <a:gd name="T59" fmla="*/ 1047 w 1047"/>
                  <a:gd name="T60" fmla="*/ 1353 h 13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7" h="1353">
                    <a:moveTo>
                      <a:pt x="42" y="4"/>
                    </a:moveTo>
                    <a:lnTo>
                      <a:pt x="40" y="23"/>
                    </a:lnTo>
                    <a:lnTo>
                      <a:pt x="35" y="52"/>
                    </a:lnTo>
                    <a:lnTo>
                      <a:pt x="29" y="87"/>
                    </a:lnTo>
                    <a:lnTo>
                      <a:pt x="22" y="127"/>
                    </a:lnTo>
                    <a:lnTo>
                      <a:pt x="14" y="163"/>
                    </a:lnTo>
                    <a:lnTo>
                      <a:pt x="7" y="196"/>
                    </a:lnTo>
                    <a:lnTo>
                      <a:pt x="2" y="218"/>
                    </a:lnTo>
                    <a:lnTo>
                      <a:pt x="0" y="226"/>
                    </a:lnTo>
                    <a:lnTo>
                      <a:pt x="919" y="1328"/>
                    </a:lnTo>
                    <a:lnTo>
                      <a:pt x="950" y="1353"/>
                    </a:lnTo>
                    <a:lnTo>
                      <a:pt x="1002" y="1328"/>
                    </a:lnTo>
                    <a:lnTo>
                      <a:pt x="1047" y="463"/>
                    </a:lnTo>
                    <a:lnTo>
                      <a:pt x="916" y="347"/>
                    </a:lnTo>
                    <a:lnTo>
                      <a:pt x="663" y="201"/>
                    </a:lnTo>
                    <a:lnTo>
                      <a:pt x="357" y="63"/>
                    </a:lnTo>
                    <a:lnTo>
                      <a:pt x="249" y="18"/>
                    </a:lnTo>
                    <a:lnTo>
                      <a:pt x="128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B7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65" name="Freeform 496"/>
              <p:cNvSpPr>
                <a:spLocks/>
              </p:cNvSpPr>
              <p:nvPr/>
            </p:nvSpPr>
            <p:spPr bwMode="auto">
              <a:xfrm>
                <a:off x="2313" y="1813"/>
                <a:ext cx="1067" cy="865"/>
              </a:xfrm>
              <a:custGeom>
                <a:avLst/>
                <a:gdLst>
                  <a:gd name="T0" fmla="*/ 0 w 2135"/>
                  <a:gd name="T1" fmla="*/ 5 h 1731"/>
                  <a:gd name="T2" fmla="*/ 0 w 2135"/>
                  <a:gd name="T3" fmla="*/ 6 h 1731"/>
                  <a:gd name="T4" fmla="*/ 0 w 2135"/>
                  <a:gd name="T5" fmla="*/ 7 h 1731"/>
                  <a:gd name="T6" fmla="*/ 0 w 2135"/>
                  <a:gd name="T7" fmla="*/ 9 h 1731"/>
                  <a:gd name="T8" fmla="*/ 0 w 2135"/>
                  <a:gd name="T9" fmla="*/ 10 h 1731"/>
                  <a:gd name="T10" fmla="*/ 0 w 2135"/>
                  <a:gd name="T11" fmla="*/ 11 h 1731"/>
                  <a:gd name="T12" fmla="*/ 0 w 2135"/>
                  <a:gd name="T13" fmla="*/ 11 h 1731"/>
                  <a:gd name="T14" fmla="*/ 0 w 2135"/>
                  <a:gd name="T15" fmla="*/ 11 h 1731"/>
                  <a:gd name="T16" fmla="*/ 0 w 2135"/>
                  <a:gd name="T17" fmla="*/ 12 h 1731"/>
                  <a:gd name="T18" fmla="*/ 1 w 2135"/>
                  <a:gd name="T19" fmla="*/ 14 h 1731"/>
                  <a:gd name="T20" fmla="*/ 2 w 2135"/>
                  <a:gd name="T21" fmla="*/ 16 h 1731"/>
                  <a:gd name="T22" fmla="*/ 2 w 2135"/>
                  <a:gd name="T23" fmla="*/ 18 h 1731"/>
                  <a:gd name="T24" fmla="*/ 2 w 2135"/>
                  <a:gd name="T25" fmla="*/ 19 h 1731"/>
                  <a:gd name="T26" fmla="*/ 3 w 2135"/>
                  <a:gd name="T27" fmla="*/ 19 h 1731"/>
                  <a:gd name="T28" fmla="*/ 3 w 2135"/>
                  <a:gd name="T29" fmla="*/ 20 h 1731"/>
                  <a:gd name="T30" fmla="*/ 4 w 2135"/>
                  <a:gd name="T31" fmla="*/ 20 h 1731"/>
                  <a:gd name="T32" fmla="*/ 4 w 2135"/>
                  <a:gd name="T33" fmla="*/ 21 h 1731"/>
                  <a:gd name="T34" fmla="*/ 5 w 2135"/>
                  <a:gd name="T35" fmla="*/ 21 h 1731"/>
                  <a:gd name="T36" fmla="*/ 5 w 2135"/>
                  <a:gd name="T37" fmla="*/ 21 h 1731"/>
                  <a:gd name="T38" fmla="*/ 6 w 2135"/>
                  <a:gd name="T39" fmla="*/ 22 h 1731"/>
                  <a:gd name="T40" fmla="*/ 7 w 2135"/>
                  <a:gd name="T41" fmla="*/ 22 h 1731"/>
                  <a:gd name="T42" fmla="*/ 7 w 2135"/>
                  <a:gd name="T43" fmla="*/ 22 h 1731"/>
                  <a:gd name="T44" fmla="*/ 7 w 2135"/>
                  <a:gd name="T45" fmla="*/ 22 h 1731"/>
                  <a:gd name="T46" fmla="*/ 8 w 2135"/>
                  <a:gd name="T47" fmla="*/ 23 h 1731"/>
                  <a:gd name="T48" fmla="*/ 8 w 2135"/>
                  <a:gd name="T49" fmla="*/ 23 h 1731"/>
                  <a:gd name="T50" fmla="*/ 8 w 2135"/>
                  <a:gd name="T51" fmla="*/ 27 h 1731"/>
                  <a:gd name="T52" fmla="*/ 8 w 2135"/>
                  <a:gd name="T53" fmla="*/ 26 h 1731"/>
                  <a:gd name="T54" fmla="*/ 9 w 2135"/>
                  <a:gd name="T55" fmla="*/ 26 h 1731"/>
                  <a:gd name="T56" fmla="*/ 10 w 2135"/>
                  <a:gd name="T57" fmla="*/ 26 h 1731"/>
                  <a:gd name="T58" fmla="*/ 11 w 2135"/>
                  <a:gd name="T59" fmla="*/ 26 h 1731"/>
                  <a:gd name="T60" fmla="*/ 12 w 2135"/>
                  <a:gd name="T61" fmla="*/ 25 h 1731"/>
                  <a:gd name="T62" fmla="*/ 13 w 2135"/>
                  <a:gd name="T63" fmla="*/ 25 h 1731"/>
                  <a:gd name="T64" fmla="*/ 14 w 2135"/>
                  <a:gd name="T65" fmla="*/ 24 h 1731"/>
                  <a:gd name="T66" fmla="*/ 15 w 2135"/>
                  <a:gd name="T67" fmla="*/ 24 h 1731"/>
                  <a:gd name="T68" fmla="*/ 16 w 2135"/>
                  <a:gd name="T69" fmla="*/ 23 h 1731"/>
                  <a:gd name="T70" fmla="*/ 17 w 2135"/>
                  <a:gd name="T71" fmla="*/ 23 h 1731"/>
                  <a:gd name="T72" fmla="*/ 19 w 2135"/>
                  <a:gd name="T73" fmla="*/ 22 h 1731"/>
                  <a:gd name="T74" fmla="*/ 20 w 2135"/>
                  <a:gd name="T75" fmla="*/ 22 h 1731"/>
                  <a:gd name="T76" fmla="*/ 21 w 2135"/>
                  <a:gd name="T77" fmla="*/ 21 h 1731"/>
                  <a:gd name="T78" fmla="*/ 21 w 2135"/>
                  <a:gd name="T79" fmla="*/ 21 h 1731"/>
                  <a:gd name="T80" fmla="*/ 22 w 2135"/>
                  <a:gd name="T81" fmla="*/ 20 h 1731"/>
                  <a:gd name="T82" fmla="*/ 22 w 2135"/>
                  <a:gd name="T83" fmla="*/ 20 h 1731"/>
                  <a:gd name="T84" fmla="*/ 23 w 2135"/>
                  <a:gd name="T85" fmla="*/ 19 h 1731"/>
                  <a:gd name="T86" fmla="*/ 24 w 2135"/>
                  <a:gd name="T87" fmla="*/ 19 h 1731"/>
                  <a:gd name="T88" fmla="*/ 24 w 2135"/>
                  <a:gd name="T89" fmla="*/ 19 h 1731"/>
                  <a:gd name="T90" fmla="*/ 25 w 2135"/>
                  <a:gd name="T91" fmla="*/ 19 h 1731"/>
                  <a:gd name="T92" fmla="*/ 26 w 2135"/>
                  <a:gd name="T93" fmla="*/ 18 h 1731"/>
                  <a:gd name="T94" fmla="*/ 27 w 2135"/>
                  <a:gd name="T95" fmla="*/ 18 h 1731"/>
                  <a:gd name="T96" fmla="*/ 28 w 2135"/>
                  <a:gd name="T97" fmla="*/ 18 h 1731"/>
                  <a:gd name="T98" fmla="*/ 29 w 2135"/>
                  <a:gd name="T99" fmla="*/ 17 h 1731"/>
                  <a:gd name="T100" fmla="*/ 29 w 2135"/>
                  <a:gd name="T101" fmla="*/ 17 h 1731"/>
                  <a:gd name="T102" fmla="*/ 30 w 2135"/>
                  <a:gd name="T103" fmla="*/ 17 h 1731"/>
                  <a:gd name="T104" fmla="*/ 31 w 2135"/>
                  <a:gd name="T105" fmla="*/ 17 h 1731"/>
                  <a:gd name="T106" fmla="*/ 32 w 2135"/>
                  <a:gd name="T107" fmla="*/ 16 h 1731"/>
                  <a:gd name="T108" fmla="*/ 32 w 2135"/>
                  <a:gd name="T109" fmla="*/ 16 h 1731"/>
                  <a:gd name="T110" fmla="*/ 32 w 2135"/>
                  <a:gd name="T111" fmla="*/ 16 h 1731"/>
                  <a:gd name="T112" fmla="*/ 33 w 2135"/>
                  <a:gd name="T113" fmla="*/ 16 h 1731"/>
                  <a:gd name="T114" fmla="*/ 33 w 2135"/>
                  <a:gd name="T115" fmla="*/ 12 h 1731"/>
                  <a:gd name="T116" fmla="*/ 15 w 2135"/>
                  <a:gd name="T117" fmla="*/ 0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5"/>
                  <a:gd name="T178" fmla="*/ 0 h 1731"/>
                  <a:gd name="T179" fmla="*/ 2135 w 2135"/>
                  <a:gd name="T180" fmla="*/ 1731 h 17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5" h="1731">
                    <a:moveTo>
                      <a:pt x="589" y="139"/>
                    </a:moveTo>
                    <a:lnTo>
                      <a:pt x="34" y="348"/>
                    </a:lnTo>
                    <a:lnTo>
                      <a:pt x="30" y="360"/>
                    </a:lnTo>
                    <a:lnTo>
                      <a:pt x="23" y="391"/>
                    </a:lnTo>
                    <a:lnTo>
                      <a:pt x="13" y="438"/>
                    </a:lnTo>
                    <a:lnTo>
                      <a:pt x="5" y="496"/>
                    </a:lnTo>
                    <a:lnTo>
                      <a:pt x="2" y="544"/>
                    </a:lnTo>
                    <a:lnTo>
                      <a:pt x="0" y="595"/>
                    </a:lnTo>
                    <a:lnTo>
                      <a:pt x="5" y="648"/>
                    </a:lnTo>
                    <a:lnTo>
                      <a:pt x="15" y="699"/>
                    </a:lnTo>
                    <a:lnTo>
                      <a:pt x="19" y="710"/>
                    </a:lnTo>
                    <a:lnTo>
                      <a:pt x="23" y="721"/>
                    </a:lnTo>
                    <a:lnTo>
                      <a:pt x="27" y="732"/>
                    </a:lnTo>
                    <a:lnTo>
                      <a:pt x="33" y="742"/>
                    </a:lnTo>
                    <a:lnTo>
                      <a:pt x="37" y="754"/>
                    </a:lnTo>
                    <a:lnTo>
                      <a:pt x="43" y="764"/>
                    </a:lnTo>
                    <a:lnTo>
                      <a:pt x="50" y="775"/>
                    </a:lnTo>
                    <a:lnTo>
                      <a:pt x="57" y="784"/>
                    </a:lnTo>
                    <a:lnTo>
                      <a:pt x="95" y="847"/>
                    </a:lnTo>
                    <a:lnTo>
                      <a:pt x="120" y="912"/>
                    </a:lnTo>
                    <a:lnTo>
                      <a:pt x="135" y="976"/>
                    </a:lnTo>
                    <a:lnTo>
                      <a:pt x="143" y="1040"/>
                    </a:lnTo>
                    <a:lnTo>
                      <a:pt x="148" y="1100"/>
                    </a:lnTo>
                    <a:lnTo>
                      <a:pt x="153" y="1156"/>
                    </a:lnTo>
                    <a:lnTo>
                      <a:pt x="161" y="1207"/>
                    </a:lnTo>
                    <a:lnTo>
                      <a:pt x="174" y="1249"/>
                    </a:lnTo>
                    <a:lnTo>
                      <a:pt x="182" y="1263"/>
                    </a:lnTo>
                    <a:lnTo>
                      <a:pt x="193" y="1277"/>
                    </a:lnTo>
                    <a:lnTo>
                      <a:pt x="207" y="1292"/>
                    </a:lnTo>
                    <a:lnTo>
                      <a:pt x="222" y="1306"/>
                    </a:lnTo>
                    <a:lnTo>
                      <a:pt x="239" y="1321"/>
                    </a:lnTo>
                    <a:lnTo>
                      <a:pt x="258" y="1335"/>
                    </a:lnTo>
                    <a:lnTo>
                      <a:pt x="279" y="1348"/>
                    </a:lnTo>
                    <a:lnTo>
                      <a:pt x="300" y="1362"/>
                    </a:lnTo>
                    <a:lnTo>
                      <a:pt x="320" y="1374"/>
                    </a:lnTo>
                    <a:lnTo>
                      <a:pt x="339" y="1385"/>
                    </a:lnTo>
                    <a:lnTo>
                      <a:pt x="360" y="1396"/>
                    </a:lnTo>
                    <a:lnTo>
                      <a:pt x="379" y="1406"/>
                    </a:lnTo>
                    <a:lnTo>
                      <a:pt x="399" y="1416"/>
                    </a:lnTo>
                    <a:lnTo>
                      <a:pt x="417" y="1426"/>
                    </a:lnTo>
                    <a:lnTo>
                      <a:pt x="436" y="1434"/>
                    </a:lnTo>
                    <a:lnTo>
                      <a:pt x="453" y="1442"/>
                    </a:lnTo>
                    <a:lnTo>
                      <a:pt x="469" y="1450"/>
                    </a:lnTo>
                    <a:lnTo>
                      <a:pt x="483" y="1456"/>
                    </a:lnTo>
                    <a:lnTo>
                      <a:pt x="496" y="1461"/>
                    </a:lnTo>
                    <a:lnTo>
                      <a:pt x="507" y="1466"/>
                    </a:lnTo>
                    <a:lnTo>
                      <a:pt x="515" y="1471"/>
                    </a:lnTo>
                    <a:lnTo>
                      <a:pt x="522" y="1473"/>
                    </a:lnTo>
                    <a:lnTo>
                      <a:pt x="527" y="1474"/>
                    </a:lnTo>
                    <a:lnTo>
                      <a:pt x="528" y="1475"/>
                    </a:lnTo>
                    <a:lnTo>
                      <a:pt x="557" y="1731"/>
                    </a:lnTo>
                    <a:lnTo>
                      <a:pt x="559" y="1730"/>
                    </a:lnTo>
                    <a:lnTo>
                      <a:pt x="565" y="1728"/>
                    </a:lnTo>
                    <a:lnTo>
                      <a:pt x="575" y="1724"/>
                    </a:lnTo>
                    <a:lnTo>
                      <a:pt x="589" y="1719"/>
                    </a:lnTo>
                    <a:lnTo>
                      <a:pt x="606" y="1714"/>
                    </a:lnTo>
                    <a:lnTo>
                      <a:pt x="627" y="1706"/>
                    </a:lnTo>
                    <a:lnTo>
                      <a:pt x="650" y="1698"/>
                    </a:lnTo>
                    <a:lnTo>
                      <a:pt x="677" y="1688"/>
                    </a:lnTo>
                    <a:lnTo>
                      <a:pt x="705" y="1678"/>
                    </a:lnTo>
                    <a:lnTo>
                      <a:pt x="735" y="1666"/>
                    </a:lnTo>
                    <a:lnTo>
                      <a:pt x="769" y="1654"/>
                    </a:lnTo>
                    <a:lnTo>
                      <a:pt x="802" y="1641"/>
                    </a:lnTo>
                    <a:lnTo>
                      <a:pt x="838" y="1627"/>
                    </a:lnTo>
                    <a:lnTo>
                      <a:pt x="875" y="1612"/>
                    </a:lnTo>
                    <a:lnTo>
                      <a:pt x="913" y="1597"/>
                    </a:lnTo>
                    <a:lnTo>
                      <a:pt x="951" y="1581"/>
                    </a:lnTo>
                    <a:lnTo>
                      <a:pt x="990" y="1565"/>
                    </a:lnTo>
                    <a:lnTo>
                      <a:pt x="1029" y="1548"/>
                    </a:lnTo>
                    <a:lnTo>
                      <a:pt x="1068" y="1531"/>
                    </a:lnTo>
                    <a:lnTo>
                      <a:pt x="1106" y="1513"/>
                    </a:lnTo>
                    <a:lnTo>
                      <a:pt x="1144" y="1495"/>
                    </a:lnTo>
                    <a:lnTo>
                      <a:pt x="1181" y="1476"/>
                    </a:lnTo>
                    <a:lnTo>
                      <a:pt x="1218" y="1459"/>
                    </a:lnTo>
                    <a:lnTo>
                      <a:pt x="1253" y="1441"/>
                    </a:lnTo>
                    <a:lnTo>
                      <a:pt x="1286" y="1422"/>
                    </a:lnTo>
                    <a:lnTo>
                      <a:pt x="1317" y="1404"/>
                    </a:lnTo>
                    <a:lnTo>
                      <a:pt x="1347" y="1385"/>
                    </a:lnTo>
                    <a:lnTo>
                      <a:pt x="1374" y="1367"/>
                    </a:lnTo>
                    <a:lnTo>
                      <a:pt x="1399" y="1350"/>
                    </a:lnTo>
                    <a:lnTo>
                      <a:pt x="1420" y="1332"/>
                    </a:lnTo>
                    <a:lnTo>
                      <a:pt x="1439" y="1315"/>
                    </a:lnTo>
                    <a:lnTo>
                      <a:pt x="1454" y="1298"/>
                    </a:lnTo>
                    <a:lnTo>
                      <a:pt x="1466" y="1287"/>
                    </a:lnTo>
                    <a:lnTo>
                      <a:pt x="1481" y="1278"/>
                    </a:lnTo>
                    <a:lnTo>
                      <a:pt x="1499" y="1270"/>
                    </a:lnTo>
                    <a:lnTo>
                      <a:pt x="1520" y="1262"/>
                    </a:lnTo>
                    <a:lnTo>
                      <a:pt x="1544" y="1255"/>
                    </a:lnTo>
                    <a:lnTo>
                      <a:pt x="1571" y="1248"/>
                    </a:lnTo>
                    <a:lnTo>
                      <a:pt x="1598" y="1242"/>
                    </a:lnTo>
                    <a:lnTo>
                      <a:pt x="1627" y="1236"/>
                    </a:lnTo>
                    <a:lnTo>
                      <a:pt x="1656" y="1229"/>
                    </a:lnTo>
                    <a:lnTo>
                      <a:pt x="1686" y="1222"/>
                    </a:lnTo>
                    <a:lnTo>
                      <a:pt x="1715" y="1214"/>
                    </a:lnTo>
                    <a:lnTo>
                      <a:pt x="1742" y="1206"/>
                    </a:lnTo>
                    <a:lnTo>
                      <a:pt x="1770" y="1196"/>
                    </a:lnTo>
                    <a:lnTo>
                      <a:pt x="1795" y="1187"/>
                    </a:lnTo>
                    <a:lnTo>
                      <a:pt x="1818" y="1176"/>
                    </a:lnTo>
                    <a:lnTo>
                      <a:pt x="1838" y="1164"/>
                    </a:lnTo>
                    <a:lnTo>
                      <a:pt x="1863" y="1148"/>
                    </a:lnTo>
                    <a:lnTo>
                      <a:pt x="1889" y="1134"/>
                    </a:lnTo>
                    <a:lnTo>
                      <a:pt x="1914" y="1121"/>
                    </a:lnTo>
                    <a:lnTo>
                      <a:pt x="1939" y="1111"/>
                    </a:lnTo>
                    <a:lnTo>
                      <a:pt x="1963" y="1103"/>
                    </a:lnTo>
                    <a:lnTo>
                      <a:pt x="1988" y="1096"/>
                    </a:lnTo>
                    <a:lnTo>
                      <a:pt x="2010" y="1089"/>
                    </a:lnTo>
                    <a:lnTo>
                      <a:pt x="2030" y="1085"/>
                    </a:lnTo>
                    <a:lnTo>
                      <a:pt x="2050" y="1081"/>
                    </a:lnTo>
                    <a:lnTo>
                      <a:pt x="2068" y="1079"/>
                    </a:lnTo>
                    <a:lnTo>
                      <a:pt x="2083" y="1077"/>
                    </a:lnTo>
                    <a:lnTo>
                      <a:pt x="2097" y="1075"/>
                    </a:lnTo>
                    <a:lnTo>
                      <a:pt x="2107" y="1074"/>
                    </a:lnTo>
                    <a:lnTo>
                      <a:pt x="2115" y="1074"/>
                    </a:lnTo>
                    <a:lnTo>
                      <a:pt x="2121" y="1074"/>
                    </a:lnTo>
                    <a:lnTo>
                      <a:pt x="2122" y="1074"/>
                    </a:lnTo>
                    <a:lnTo>
                      <a:pt x="2135" y="768"/>
                    </a:lnTo>
                    <a:lnTo>
                      <a:pt x="1942" y="618"/>
                    </a:lnTo>
                    <a:lnTo>
                      <a:pt x="991" y="0"/>
                    </a:lnTo>
                    <a:lnTo>
                      <a:pt x="589" y="139"/>
                    </a:lnTo>
                    <a:close/>
                  </a:path>
                </a:pathLst>
              </a:custGeom>
              <a:solidFill>
                <a:srgbClr val="A0E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66" name="Freeform 497"/>
              <p:cNvSpPr>
                <a:spLocks/>
              </p:cNvSpPr>
              <p:nvPr/>
            </p:nvSpPr>
            <p:spPr bwMode="auto">
              <a:xfrm>
                <a:off x="2805" y="1740"/>
                <a:ext cx="498" cy="455"/>
              </a:xfrm>
              <a:custGeom>
                <a:avLst/>
                <a:gdLst>
                  <a:gd name="T0" fmla="*/ 0 w 996"/>
                  <a:gd name="T1" fmla="*/ 3 h 910"/>
                  <a:gd name="T2" fmla="*/ 1 w 996"/>
                  <a:gd name="T3" fmla="*/ 4 h 910"/>
                  <a:gd name="T4" fmla="*/ 1 w 996"/>
                  <a:gd name="T5" fmla="*/ 5 h 910"/>
                  <a:gd name="T6" fmla="*/ 3 w 996"/>
                  <a:gd name="T7" fmla="*/ 6 h 910"/>
                  <a:gd name="T8" fmla="*/ 4 w 996"/>
                  <a:gd name="T9" fmla="*/ 7 h 910"/>
                  <a:gd name="T10" fmla="*/ 5 w 996"/>
                  <a:gd name="T11" fmla="*/ 10 h 910"/>
                  <a:gd name="T12" fmla="*/ 6 w 996"/>
                  <a:gd name="T13" fmla="*/ 11 h 910"/>
                  <a:gd name="T14" fmla="*/ 7 w 996"/>
                  <a:gd name="T15" fmla="*/ 12 h 910"/>
                  <a:gd name="T16" fmla="*/ 7 w 996"/>
                  <a:gd name="T17" fmla="*/ 13 h 910"/>
                  <a:gd name="T18" fmla="*/ 8 w 996"/>
                  <a:gd name="T19" fmla="*/ 13 h 910"/>
                  <a:gd name="T20" fmla="*/ 9 w 996"/>
                  <a:gd name="T21" fmla="*/ 13 h 910"/>
                  <a:gd name="T22" fmla="*/ 9 w 996"/>
                  <a:gd name="T23" fmla="*/ 14 h 910"/>
                  <a:gd name="T24" fmla="*/ 10 w 996"/>
                  <a:gd name="T25" fmla="*/ 14 h 910"/>
                  <a:gd name="T26" fmla="*/ 13 w 996"/>
                  <a:gd name="T27" fmla="*/ 14 h 910"/>
                  <a:gd name="T28" fmla="*/ 13 w 996"/>
                  <a:gd name="T29" fmla="*/ 14 h 910"/>
                  <a:gd name="T30" fmla="*/ 14 w 996"/>
                  <a:gd name="T31" fmla="*/ 14 h 910"/>
                  <a:gd name="T32" fmla="*/ 15 w 996"/>
                  <a:gd name="T33" fmla="*/ 13 h 910"/>
                  <a:gd name="T34" fmla="*/ 16 w 996"/>
                  <a:gd name="T35" fmla="*/ 12 h 910"/>
                  <a:gd name="T36" fmla="*/ 16 w 996"/>
                  <a:gd name="T37" fmla="*/ 11 h 910"/>
                  <a:gd name="T38" fmla="*/ 16 w 996"/>
                  <a:gd name="T39" fmla="*/ 10 h 910"/>
                  <a:gd name="T40" fmla="*/ 16 w 996"/>
                  <a:gd name="T41" fmla="*/ 9 h 910"/>
                  <a:gd name="T42" fmla="*/ 16 w 996"/>
                  <a:gd name="T43" fmla="*/ 7 h 910"/>
                  <a:gd name="T44" fmla="*/ 16 w 996"/>
                  <a:gd name="T45" fmla="*/ 7 h 910"/>
                  <a:gd name="T46" fmla="*/ 16 w 996"/>
                  <a:gd name="T47" fmla="*/ 7 h 910"/>
                  <a:gd name="T48" fmla="*/ 16 w 996"/>
                  <a:gd name="T49" fmla="*/ 7 h 910"/>
                  <a:gd name="T50" fmla="*/ 15 w 996"/>
                  <a:gd name="T51" fmla="*/ 7 h 910"/>
                  <a:gd name="T52" fmla="*/ 15 w 996"/>
                  <a:gd name="T53" fmla="*/ 6 h 910"/>
                  <a:gd name="T54" fmla="*/ 15 w 996"/>
                  <a:gd name="T55" fmla="*/ 6 h 910"/>
                  <a:gd name="T56" fmla="*/ 15 w 996"/>
                  <a:gd name="T57" fmla="*/ 6 h 910"/>
                  <a:gd name="T58" fmla="*/ 15 w 996"/>
                  <a:gd name="T59" fmla="*/ 5 h 910"/>
                  <a:gd name="T60" fmla="*/ 15 w 996"/>
                  <a:gd name="T61" fmla="*/ 5 h 910"/>
                  <a:gd name="T62" fmla="*/ 14 w 996"/>
                  <a:gd name="T63" fmla="*/ 5 h 910"/>
                  <a:gd name="T64" fmla="*/ 14 w 996"/>
                  <a:gd name="T65" fmla="*/ 4 h 910"/>
                  <a:gd name="T66" fmla="*/ 13 w 996"/>
                  <a:gd name="T67" fmla="*/ 4 h 910"/>
                  <a:gd name="T68" fmla="*/ 12 w 996"/>
                  <a:gd name="T69" fmla="*/ 4 h 910"/>
                  <a:gd name="T70" fmla="*/ 11 w 996"/>
                  <a:gd name="T71" fmla="*/ 3 h 910"/>
                  <a:gd name="T72" fmla="*/ 11 w 996"/>
                  <a:gd name="T73" fmla="*/ 3 h 910"/>
                  <a:gd name="T74" fmla="*/ 11 w 996"/>
                  <a:gd name="T75" fmla="*/ 3 h 9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96"/>
                  <a:gd name="T115" fmla="*/ 0 h 910"/>
                  <a:gd name="T116" fmla="*/ 996 w 996"/>
                  <a:gd name="T117" fmla="*/ 910 h 9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96" h="910">
                    <a:moveTo>
                      <a:pt x="123" y="0"/>
                    </a:moveTo>
                    <a:lnTo>
                      <a:pt x="0" y="176"/>
                    </a:lnTo>
                    <a:lnTo>
                      <a:pt x="5" y="183"/>
                    </a:lnTo>
                    <a:lnTo>
                      <a:pt x="18" y="202"/>
                    </a:lnTo>
                    <a:lnTo>
                      <a:pt x="37" y="232"/>
                    </a:lnTo>
                    <a:lnTo>
                      <a:pt x="64" y="270"/>
                    </a:lnTo>
                    <a:lnTo>
                      <a:pt x="95" y="315"/>
                    </a:lnTo>
                    <a:lnTo>
                      <a:pt x="129" y="365"/>
                    </a:lnTo>
                    <a:lnTo>
                      <a:pt x="167" y="421"/>
                    </a:lnTo>
                    <a:lnTo>
                      <a:pt x="205" y="476"/>
                    </a:lnTo>
                    <a:lnTo>
                      <a:pt x="246" y="532"/>
                    </a:lnTo>
                    <a:lnTo>
                      <a:pt x="284" y="588"/>
                    </a:lnTo>
                    <a:lnTo>
                      <a:pt x="321" y="638"/>
                    </a:lnTo>
                    <a:lnTo>
                      <a:pt x="355" y="686"/>
                    </a:lnTo>
                    <a:lnTo>
                      <a:pt x="384" y="725"/>
                    </a:lnTo>
                    <a:lnTo>
                      <a:pt x="409" y="756"/>
                    </a:lnTo>
                    <a:lnTo>
                      <a:pt x="428" y="777"/>
                    </a:lnTo>
                    <a:lnTo>
                      <a:pt x="438" y="786"/>
                    </a:lnTo>
                    <a:lnTo>
                      <a:pt x="455" y="792"/>
                    </a:lnTo>
                    <a:lnTo>
                      <a:pt x="476" y="800"/>
                    </a:lnTo>
                    <a:lnTo>
                      <a:pt x="500" y="810"/>
                    </a:lnTo>
                    <a:lnTo>
                      <a:pt x="526" y="820"/>
                    </a:lnTo>
                    <a:lnTo>
                      <a:pt x="548" y="831"/>
                    </a:lnTo>
                    <a:lnTo>
                      <a:pt x="567" y="839"/>
                    </a:lnTo>
                    <a:lnTo>
                      <a:pt x="580" y="845"/>
                    </a:lnTo>
                    <a:lnTo>
                      <a:pt x="584" y="847"/>
                    </a:lnTo>
                    <a:lnTo>
                      <a:pt x="647" y="820"/>
                    </a:lnTo>
                    <a:lnTo>
                      <a:pt x="783" y="910"/>
                    </a:lnTo>
                    <a:lnTo>
                      <a:pt x="787" y="908"/>
                    </a:lnTo>
                    <a:lnTo>
                      <a:pt x="800" y="901"/>
                    </a:lnTo>
                    <a:lnTo>
                      <a:pt x="819" y="890"/>
                    </a:lnTo>
                    <a:lnTo>
                      <a:pt x="845" y="872"/>
                    </a:lnTo>
                    <a:lnTo>
                      <a:pt x="872" y="850"/>
                    </a:lnTo>
                    <a:lnTo>
                      <a:pt x="902" y="823"/>
                    </a:lnTo>
                    <a:lnTo>
                      <a:pt x="933" y="788"/>
                    </a:lnTo>
                    <a:lnTo>
                      <a:pt x="962" y="749"/>
                    </a:lnTo>
                    <a:lnTo>
                      <a:pt x="966" y="733"/>
                    </a:lnTo>
                    <a:lnTo>
                      <a:pt x="968" y="701"/>
                    </a:lnTo>
                    <a:lnTo>
                      <a:pt x="969" y="659"/>
                    </a:lnTo>
                    <a:lnTo>
                      <a:pt x="973" y="613"/>
                    </a:lnTo>
                    <a:lnTo>
                      <a:pt x="977" y="573"/>
                    </a:lnTo>
                    <a:lnTo>
                      <a:pt x="983" y="536"/>
                    </a:lnTo>
                    <a:lnTo>
                      <a:pt x="989" y="508"/>
                    </a:lnTo>
                    <a:lnTo>
                      <a:pt x="993" y="494"/>
                    </a:lnTo>
                    <a:lnTo>
                      <a:pt x="995" y="486"/>
                    </a:lnTo>
                    <a:lnTo>
                      <a:pt x="996" y="472"/>
                    </a:lnTo>
                    <a:lnTo>
                      <a:pt x="995" y="457"/>
                    </a:lnTo>
                    <a:lnTo>
                      <a:pt x="991" y="445"/>
                    </a:lnTo>
                    <a:lnTo>
                      <a:pt x="981" y="432"/>
                    </a:lnTo>
                    <a:lnTo>
                      <a:pt x="968" y="419"/>
                    </a:lnTo>
                    <a:lnTo>
                      <a:pt x="954" y="408"/>
                    </a:lnTo>
                    <a:lnTo>
                      <a:pt x="942" y="399"/>
                    </a:lnTo>
                    <a:lnTo>
                      <a:pt x="929" y="389"/>
                    </a:lnTo>
                    <a:lnTo>
                      <a:pt x="917" y="384"/>
                    </a:lnTo>
                    <a:lnTo>
                      <a:pt x="910" y="379"/>
                    </a:lnTo>
                    <a:lnTo>
                      <a:pt x="908" y="378"/>
                    </a:lnTo>
                    <a:lnTo>
                      <a:pt x="909" y="370"/>
                    </a:lnTo>
                    <a:lnTo>
                      <a:pt x="912" y="351"/>
                    </a:lnTo>
                    <a:lnTo>
                      <a:pt x="915" y="330"/>
                    </a:lnTo>
                    <a:lnTo>
                      <a:pt x="920" y="311"/>
                    </a:lnTo>
                    <a:lnTo>
                      <a:pt x="917" y="307"/>
                    </a:lnTo>
                    <a:lnTo>
                      <a:pt x="910" y="298"/>
                    </a:lnTo>
                    <a:lnTo>
                      <a:pt x="898" y="289"/>
                    </a:lnTo>
                    <a:lnTo>
                      <a:pt x="881" y="278"/>
                    </a:lnTo>
                    <a:lnTo>
                      <a:pt x="861" y="265"/>
                    </a:lnTo>
                    <a:lnTo>
                      <a:pt x="838" y="251"/>
                    </a:lnTo>
                    <a:lnTo>
                      <a:pt x="814" y="236"/>
                    </a:lnTo>
                    <a:lnTo>
                      <a:pt x="788" y="221"/>
                    </a:lnTo>
                    <a:lnTo>
                      <a:pt x="763" y="207"/>
                    </a:lnTo>
                    <a:lnTo>
                      <a:pt x="738" y="194"/>
                    </a:lnTo>
                    <a:lnTo>
                      <a:pt x="715" y="181"/>
                    </a:lnTo>
                    <a:lnTo>
                      <a:pt x="694" y="169"/>
                    </a:lnTo>
                    <a:lnTo>
                      <a:pt x="677" y="160"/>
                    </a:lnTo>
                    <a:lnTo>
                      <a:pt x="663" y="152"/>
                    </a:lnTo>
                    <a:lnTo>
                      <a:pt x="655" y="148"/>
                    </a:lnTo>
                    <a:lnTo>
                      <a:pt x="651" y="146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6F9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67" name="Freeform 498"/>
              <p:cNvSpPr>
                <a:spLocks/>
              </p:cNvSpPr>
              <p:nvPr/>
            </p:nvSpPr>
            <p:spPr bwMode="auto">
              <a:xfrm>
                <a:off x="2936" y="1683"/>
                <a:ext cx="173" cy="191"/>
              </a:xfrm>
              <a:custGeom>
                <a:avLst/>
                <a:gdLst>
                  <a:gd name="T0" fmla="*/ 0 w 345"/>
                  <a:gd name="T1" fmla="*/ 1 h 381"/>
                  <a:gd name="T2" fmla="*/ 1 w 345"/>
                  <a:gd name="T3" fmla="*/ 1 h 381"/>
                  <a:gd name="T4" fmla="*/ 1 w 345"/>
                  <a:gd name="T5" fmla="*/ 1 h 381"/>
                  <a:gd name="T6" fmla="*/ 1 w 345"/>
                  <a:gd name="T7" fmla="*/ 1 h 381"/>
                  <a:gd name="T8" fmla="*/ 1 w 345"/>
                  <a:gd name="T9" fmla="*/ 1 h 381"/>
                  <a:gd name="T10" fmla="*/ 1 w 345"/>
                  <a:gd name="T11" fmla="*/ 1 h 381"/>
                  <a:gd name="T12" fmla="*/ 1 w 345"/>
                  <a:gd name="T13" fmla="*/ 1 h 381"/>
                  <a:gd name="T14" fmla="*/ 2 w 345"/>
                  <a:gd name="T15" fmla="*/ 1 h 381"/>
                  <a:gd name="T16" fmla="*/ 2 w 345"/>
                  <a:gd name="T17" fmla="*/ 1 h 381"/>
                  <a:gd name="T18" fmla="*/ 3 w 345"/>
                  <a:gd name="T19" fmla="*/ 0 h 381"/>
                  <a:gd name="T20" fmla="*/ 3 w 345"/>
                  <a:gd name="T21" fmla="*/ 1 h 381"/>
                  <a:gd name="T22" fmla="*/ 3 w 345"/>
                  <a:gd name="T23" fmla="*/ 1 h 381"/>
                  <a:gd name="T24" fmla="*/ 3 w 345"/>
                  <a:gd name="T25" fmla="*/ 1 h 381"/>
                  <a:gd name="T26" fmla="*/ 4 w 345"/>
                  <a:gd name="T27" fmla="*/ 1 h 381"/>
                  <a:gd name="T28" fmla="*/ 4 w 345"/>
                  <a:gd name="T29" fmla="*/ 1 h 381"/>
                  <a:gd name="T30" fmla="*/ 4 w 345"/>
                  <a:gd name="T31" fmla="*/ 1 h 381"/>
                  <a:gd name="T32" fmla="*/ 4 w 345"/>
                  <a:gd name="T33" fmla="*/ 1 h 381"/>
                  <a:gd name="T34" fmla="*/ 4 w 345"/>
                  <a:gd name="T35" fmla="*/ 1 h 381"/>
                  <a:gd name="T36" fmla="*/ 5 w 345"/>
                  <a:gd name="T37" fmla="*/ 1 h 381"/>
                  <a:gd name="T38" fmla="*/ 5 w 345"/>
                  <a:gd name="T39" fmla="*/ 2 h 381"/>
                  <a:gd name="T40" fmla="*/ 5 w 345"/>
                  <a:gd name="T41" fmla="*/ 2 h 381"/>
                  <a:gd name="T42" fmla="*/ 5 w 345"/>
                  <a:gd name="T43" fmla="*/ 2 h 381"/>
                  <a:gd name="T44" fmla="*/ 6 w 345"/>
                  <a:gd name="T45" fmla="*/ 2 h 381"/>
                  <a:gd name="T46" fmla="*/ 6 w 345"/>
                  <a:gd name="T47" fmla="*/ 2 h 381"/>
                  <a:gd name="T48" fmla="*/ 6 w 345"/>
                  <a:gd name="T49" fmla="*/ 3 h 381"/>
                  <a:gd name="T50" fmla="*/ 6 w 345"/>
                  <a:gd name="T51" fmla="*/ 3 h 381"/>
                  <a:gd name="T52" fmla="*/ 6 w 345"/>
                  <a:gd name="T53" fmla="*/ 3 h 381"/>
                  <a:gd name="T54" fmla="*/ 6 w 345"/>
                  <a:gd name="T55" fmla="*/ 4 h 381"/>
                  <a:gd name="T56" fmla="*/ 6 w 345"/>
                  <a:gd name="T57" fmla="*/ 4 h 381"/>
                  <a:gd name="T58" fmla="*/ 6 w 345"/>
                  <a:gd name="T59" fmla="*/ 4 h 381"/>
                  <a:gd name="T60" fmla="*/ 6 w 345"/>
                  <a:gd name="T61" fmla="*/ 5 h 381"/>
                  <a:gd name="T62" fmla="*/ 6 w 345"/>
                  <a:gd name="T63" fmla="*/ 5 h 381"/>
                  <a:gd name="T64" fmla="*/ 6 w 345"/>
                  <a:gd name="T65" fmla="*/ 5 h 381"/>
                  <a:gd name="T66" fmla="*/ 6 w 345"/>
                  <a:gd name="T67" fmla="*/ 5 h 381"/>
                  <a:gd name="T68" fmla="*/ 5 w 345"/>
                  <a:gd name="T69" fmla="*/ 5 h 381"/>
                  <a:gd name="T70" fmla="*/ 5 w 345"/>
                  <a:gd name="T71" fmla="*/ 6 h 381"/>
                  <a:gd name="T72" fmla="*/ 5 w 345"/>
                  <a:gd name="T73" fmla="*/ 6 h 381"/>
                  <a:gd name="T74" fmla="*/ 5 w 345"/>
                  <a:gd name="T75" fmla="*/ 6 h 381"/>
                  <a:gd name="T76" fmla="*/ 5 w 345"/>
                  <a:gd name="T77" fmla="*/ 6 h 381"/>
                  <a:gd name="T78" fmla="*/ 5 w 345"/>
                  <a:gd name="T79" fmla="*/ 6 h 381"/>
                  <a:gd name="T80" fmla="*/ 5 w 345"/>
                  <a:gd name="T81" fmla="*/ 6 h 381"/>
                  <a:gd name="T82" fmla="*/ 5 w 345"/>
                  <a:gd name="T83" fmla="*/ 6 h 381"/>
                  <a:gd name="T84" fmla="*/ 4 w 345"/>
                  <a:gd name="T85" fmla="*/ 6 h 381"/>
                  <a:gd name="T86" fmla="*/ 4 w 345"/>
                  <a:gd name="T87" fmla="*/ 6 h 381"/>
                  <a:gd name="T88" fmla="*/ 4 w 345"/>
                  <a:gd name="T89" fmla="*/ 6 h 381"/>
                  <a:gd name="T90" fmla="*/ 3 w 345"/>
                  <a:gd name="T91" fmla="*/ 5 h 381"/>
                  <a:gd name="T92" fmla="*/ 0 w 345"/>
                  <a:gd name="T93" fmla="*/ 1 h 38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"/>
                  <a:gd name="T142" fmla="*/ 0 h 381"/>
                  <a:gd name="T143" fmla="*/ 345 w 345"/>
                  <a:gd name="T144" fmla="*/ 381 h 38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" h="381">
                    <a:moveTo>
                      <a:pt x="0" y="59"/>
                    </a:moveTo>
                    <a:lnTo>
                      <a:pt x="1" y="57"/>
                    </a:lnTo>
                    <a:lnTo>
                      <a:pt x="5" y="51"/>
                    </a:lnTo>
                    <a:lnTo>
                      <a:pt x="13" y="44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60" y="15"/>
                    </a:lnTo>
                    <a:lnTo>
                      <a:pt x="86" y="7"/>
                    </a:lnTo>
                    <a:lnTo>
                      <a:pt x="120" y="1"/>
                    </a:lnTo>
                    <a:lnTo>
                      <a:pt x="137" y="0"/>
                    </a:lnTo>
                    <a:lnTo>
                      <a:pt x="154" y="2"/>
                    </a:lnTo>
                    <a:lnTo>
                      <a:pt x="172" y="7"/>
                    </a:lnTo>
                    <a:lnTo>
                      <a:pt x="188" y="14"/>
                    </a:lnTo>
                    <a:lnTo>
                      <a:pt x="203" y="21"/>
                    </a:lnTo>
                    <a:lnTo>
                      <a:pt x="216" y="29"/>
                    </a:lnTo>
                    <a:lnTo>
                      <a:pt x="228" y="37"/>
                    </a:lnTo>
                    <a:lnTo>
                      <a:pt x="238" y="44"/>
                    </a:lnTo>
                    <a:lnTo>
                      <a:pt x="250" y="52"/>
                    </a:lnTo>
                    <a:lnTo>
                      <a:pt x="264" y="61"/>
                    </a:lnTo>
                    <a:lnTo>
                      <a:pt x="279" y="73"/>
                    </a:lnTo>
                    <a:lnTo>
                      <a:pt x="295" y="85"/>
                    </a:lnTo>
                    <a:lnTo>
                      <a:pt x="310" y="98"/>
                    </a:lnTo>
                    <a:lnTo>
                      <a:pt x="322" y="110"/>
                    </a:lnTo>
                    <a:lnTo>
                      <a:pt x="331" y="121"/>
                    </a:lnTo>
                    <a:lnTo>
                      <a:pt x="334" y="131"/>
                    </a:lnTo>
                    <a:lnTo>
                      <a:pt x="335" y="156"/>
                    </a:lnTo>
                    <a:lnTo>
                      <a:pt x="337" y="189"/>
                    </a:lnTo>
                    <a:lnTo>
                      <a:pt x="341" y="221"/>
                    </a:lnTo>
                    <a:lnTo>
                      <a:pt x="345" y="247"/>
                    </a:lnTo>
                    <a:lnTo>
                      <a:pt x="345" y="256"/>
                    </a:lnTo>
                    <a:lnTo>
                      <a:pt x="343" y="266"/>
                    </a:lnTo>
                    <a:lnTo>
                      <a:pt x="339" y="278"/>
                    </a:lnTo>
                    <a:lnTo>
                      <a:pt x="332" y="289"/>
                    </a:lnTo>
                    <a:lnTo>
                      <a:pt x="324" y="302"/>
                    </a:lnTo>
                    <a:lnTo>
                      <a:pt x="316" y="315"/>
                    </a:lnTo>
                    <a:lnTo>
                      <a:pt x="307" y="328"/>
                    </a:lnTo>
                    <a:lnTo>
                      <a:pt x="299" y="342"/>
                    </a:lnTo>
                    <a:lnTo>
                      <a:pt x="292" y="355"/>
                    </a:lnTo>
                    <a:lnTo>
                      <a:pt x="284" y="364"/>
                    </a:lnTo>
                    <a:lnTo>
                      <a:pt x="275" y="371"/>
                    </a:lnTo>
                    <a:lnTo>
                      <a:pt x="268" y="376"/>
                    </a:lnTo>
                    <a:lnTo>
                      <a:pt x="260" y="379"/>
                    </a:lnTo>
                    <a:lnTo>
                      <a:pt x="254" y="380"/>
                    </a:lnTo>
                    <a:lnTo>
                      <a:pt x="251" y="381"/>
                    </a:lnTo>
                    <a:lnTo>
                      <a:pt x="250" y="381"/>
                    </a:lnTo>
                    <a:lnTo>
                      <a:pt x="189" y="31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68" name="Freeform 499"/>
              <p:cNvSpPr>
                <a:spLocks/>
              </p:cNvSpPr>
              <p:nvPr/>
            </p:nvSpPr>
            <p:spPr bwMode="auto">
              <a:xfrm>
                <a:off x="2589" y="1828"/>
                <a:ext cx="482" cy="458"/>
              </a:xfrm>
              <a:custGeom>
                <a:avLst/>
                <a:gdLst>
                  <a:gd name="T0" fmla="*/ 8 w 965"/>
                  <a:gd name="T1" fmla="*/ 1 h 915"/>
                  <a:gd name="T2" fmla="*/ 8 w 965"/>
                  <a:gd name="T3" fmla="*/ 1 h 915"/>
                  <a:gd name="T4" fmla="*/ 7 w 965"/>
                  <a:gd name="T5" fmla="*/ 1 h 915"/>
                  <a:gd name="T6" fmla="*/ 6 w 965"/>
                  <a:gd name="T7" fmla="*/ 0 h 915"/>
                  <a:gd name="T8" fmla="*/ 6 w 965"/>
                  <a:gd name="T9" fmla="*/ 1 h 915"/>
                  <a:gd name="T10" fmla="*/ 5 w 965"/>
                  <a:gd name="T11" fmla="*/ 1 h 915"/>
                  <a:gd name="T12" fmla="*/ 5 w 965"/>
                  <a:gd name="T13" fmla="*/ 1 h 915"/>
                  <a:gd name="T14" fmla="*/ 4 w 965"/>
                  <a:gd name="T15" fmla="*/ 2 h 915"/>
                  <a:gd name="T16" fmla="*/ 3 w 965"/>
                  <a:gd name="T17" fmla="*/ 2 h 915"/>
                  <a:gd name="T18" fmla="*/ 3 w 965"/>
                  <a:gd name="T19" fmla="*/ 2 h 915"/>
                  <a:gd name="T20" fmla="*/ 2 w 965"/>
                  <a:gd name="T21" fmla="*/ 2 h 915"/>
                  <a:gd name="T22" fmla="*/ 1 w 965"/>
                  <a:gd name="T23" fmla="*/ 3 h 915"/>
                  <a:gd name="T24" fmla="*/ 0 w 965"/>
                  <a:gd name="T25" fmla="*/ 4 h 915"/>
                  <a:gd name="T26" fmla="*/ 0 w 965"/>
                  <a:gd name="T27" fmla="*/ 4 h 915"/>
                  <a:gd name="T28" fmla="*/ 0 w 965"/>
                  <a:gd name="T29" fmla="*/ 5 h 915"/>
                  <a:gd name="T30" fmla="*/ 0 w 965"/>
                  <a:gd name="T31" fmla="*/ 5 h 915"/>
                  <a:gd name="T32" fmla="*/ 0 w 965"/>
                  <a:gd name="T33" fmla="*/ 6 h 915"/>
                  <a:gd name="T34" fmla="*/ 1 w 965"/>
                  <a:gd name="T35" fmla="*/ 6 h 915"/>
                  <a:gd name="T36" fmla="*/ 2 w 965"/>
                  <a:gd name="T37" fmla="*/ 7 h 915"/>
                  <a:gd name="T38" fmla="*/ 3 w 965"/>
                  <a:gd name="T39" fmla="*/ 7 h 915"/>
                  <a:gd name="T40" fmla="*/ 4 w 965"/>
                  <a:gd name="T41" fmla="*/ 7 h 915"/>
                  <a:gd name="T42" fmla="*/ 7 w 965"/>
                  <a:gd name="T43" fmla="*/ 6 h 915"/>
                  <a:gd name="T44" fmla="*/ 9 w 965"/>
                  <a:gd name="T45" fmla="*/ 8 h 915"/>
                  <a:gd name="T46" fmla="*/ 10 w 965"/>
                  <a:gd name="T47" fmla="*/ 8 h 915"/>
                  <a:gd name="T48" fmla="*/ 10 w 965"/>
                  <a:gd name="T49" fmla="*/ 9 h 915"/>
                  <a:gd name="T50" fmla="*/ 10 w 965"/>
                  <a:gd name="T51" fmla="*/ 10 h 915"/>
                  <a:gd name="T52" fmla="*/ 10 w 965"/>
                  <a:gd name="T53" fmla="*/ 10 h 915"/>
                  <a:gd name="T54" fmla="*/ 10 w 965"/>
                  <a:gd name="T55" fmla="*/ 11 h 915"/>
                  <a:gd name="T56" fmla="*/ 9 w 965"/>
                  <a:gd name="T57" fmla="*/ 10 h 915"/>
                  <a:gd name="T58" fmla="*/ 9 w 965"/>
                  <a:gd name="T59" fmla="*/ 10 h 915"/>
                  <a:gd name="T60" fmla="*/ 8 w 965"/>
                  <a:gd name="T61" fmla="*/ 10 h 915"/>
                  <a:gd name="T62" fmla="*/ 7 w 965"/>
                  <a:gd name="T63" fmla="*/ 9 h 915"/>
                  <a:gd name="T64" fmla="*/ 6 w 965"/>
                  <a:gd name="T65" fmla="*/ 9 h 915"/>
                  <a:gd name="T66" fmla="*/ 6 w 965"/>
                  <a:gd name="T67" fmla="*/ 10 h 915"/>
                  <a:gd name="T68" fmla="*/ 5 w 965"/>
                  <a:gd name="T69" fmla="*/ 11 h 915"/>
                  <a:gd name="T70" fmla="*/ 5 w 965"/>
                  <a:gd name="T71" fmla="*/ 12 h 915"/>
                  <a:gd name="T72" fmla="*/ 6 w 965"/>
                  <a:gd name="T73" fmla="*/ 12 h 915"/>
                  <a:gd name="T74" fmla="*/ 6 w 965"/>
                  <a:gd name="T75" fmla="*/ 13 h 915"/>
                  <a:gd name="T76" fmla="*/ 7 w 965"/>
                  <a:gd name="T77" fmla="*/ 13 h 915"/>
                  <a:gd name="T78" fmla="*/ 8 w 965"/>
                  <a:gd name="T79" fmla="*/ 14 h 915"/>
                  <a:gd name="T80" fmla="*/ 8 w 965"/>
                  <a:gd name="T81" fmla="*/ 14 h 915"/>
                  <a:gd name="T82" fmla="*/ 9 w 965"/>
                  <a:gd name="T83" fmla="*/ 14 h 915"/>
                  <a:gd name="T84" fmla="*/ 10 w 965"/>
                  <a:gd name="T85" fmla="*/ 15 h 915"/>
                  <a:gd name="T86" fmla="*/ 11 w 965"/>
                  <a:gd name="T87" fmla="*/ 15 h 915"/>
                  <a:gd name="T88" fmla="*/ 12 w 965"/>
                  <a:gd name="T89" fmla="*/ 14 h 915"/>
                  <a:gd name="T90" fmla="*/ 13 w 965"/>
                  <a:gd name="T91" fmla="*/ 13 h 915"/>
                  <a:gd name="T92" fmla="*/ 13 w 965"/>
                  <a:gd name="T93" fmla="*/ 11 h 915"/>
                  <a:gd name="T94" fmla="*/ 14 w 965"/>
                  <a:gd name="T95" fmla="*/ 9 h 915"/>
                  <a:gd name="T96" fmla="*/ 15 w 965"/>
                  <a:gd name="T97" fmla="*/ 7 h 915"/>
                  <a:gd name="T98" fmla="*/ 14 w 965"/>
                  <a:gd name="T99" fmla="*/ 5 h 915"/>
                  <a:gd name="T100" fmla="*/ 14 w 965"/>
                  <a:gd name="T101" fmla="*/ 3 h 915"/>
                  <a:gd name="T102" fmla="*/ 13 w 965"/>
                  <a:gd name="T103" fmla="*/ 2 h 915"/>
                  <a:gd name="T104" fmla="*/ 13 w 965"/>
                  <a:gd name="T105" fmla="*/ 2 h 915"/>
                  <a:gd name="T106" fmla="*/ 11 w 965"/>
                  <a:gd name="T107" fmla="*/ 1 h 915"/>
                  <a:gd name="T108" fmla="*/ 10 w 965"/>
                  <a:gd name="T109" fmla="*/ 1 h 915"/>
                  <a:gd name="T110" fmla="*/ 9 w 965"/>
                  <a:gd name="T111" fmla="*/ 1 h 915"/>
                  <a:gd name="T112" fmla="*/ 8 w 965"/>
                  <a:gd name="T113" fmla="*/ 1 h 9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5"/>
                  <a:gd name="T172" fmla="*/ 0 h 915"/>
                  <a:gd name="T173" fmla="*/ 965 w 965"/>
                  <a:gd name="T174" fmla="*/ 915 h 9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5" h="915">
                    <a:moveTo>
                      <a:pt x="558" y="30"/>
                    </a:moveTo>
                    <a:lnTo>
                      <a:pt x="557" y="29"/>
                    </a:lnTo>
                    <a:lnTo>
                      <a:pt x="552" y="28"/>
                    </a:lnTo>
                    <a:lnTo>
                      <a:pt x="546" y="25"/>
                    </a:lnTo>
                    <a:lnTo>
                      <a:pt x="537" y="21"/>
                    </a:lnTo>
                    <a:lnTo>
                      <a:pt x="527" y="18"/>
                    </a:lnTo>
                    <a:lnTo>
                      <a:pt x="515" y="14"/>
                    </a:lnTo>
                    <a:lnTo>
                      <a:pt x="502" y="10"/>
                    </a:lnTo>
                    <a:lnTo>
                      <a:pt x="488" y="6"/>
                    </a:lnTo>
                    <a:lnTo>
                      <a:pt x="473" y="3"/>
                    </a:lnTo>
                    <a:lnTo>
                      <a:pt x="457" y="2"/>
                    </a:lnTo>
                    <a:lnTo>
                      <a:pt x="440" y="0"/>
                    </a:lnTo>
                    <a:lnTo>
                      <a:pt x="424" y="0"/>
                    </a:lnTo>
                    <a:lnTo>
                      <a:pt x="409" y="2"/>
                    </a:lnTo>
                    <a:lnTo>
                      <a:pt x="393" y="6"/>
                    </a:lnTo>
                    <a:lnTo>
                      <a:pt x="379" y="12"/>
                    </a:lnTo>
                    <a:lnTo>
                      <a:pt x="366" y="20"/>
                    </a:lnTo>
                    <a:lnTo>
                      <a:pt x="358" y="26"/>
                    </a:lnTo>
                    <a:lnTo>
                      <a:pt x="348" y="33"/>
                    </a:lnTo>
                    <a:lnTo>
                      <a:pt x="338" y="38"/>
                    </a:lnTo>
                    <a:lnTo>
                      <a:pt x="326" y="45"/>
                    </a:lnTo>
                    <a:lnTo>
                      <a:pt x="314" y="52"/>
                    </a:lnTo>
                    <a:lnTo>
                      <a:pt x="301" y="59"/>
                    </a:lnTo>
                    <a:lnTo>
                      <a:pt x="288" y="66"/>
                    </a:lnTo>
                    <a:lnTo>
                      <a:pt x="275" y="73"/>
                    </a:lnTo>
                    <a:lnTo>
                      <a:pt x="261" y="81"/>
                    </a:lnTo>
                    <a:lnTo>
                      <a:pt x="247" y="88"/>
                    </a:lnTo>
                    <a:lnTo>
                      <a:pt x="233" y="95"/>
                    </a:lnTo>
                    <a:lnTo>
                      <a:pt x="219" y="102"/>
                    </a:lnTo>
                    <a:lnTo>
                      <a:pt x="205" y="109"/>
                    </a:lnTo>
                    <a:lnTo>
                      <a:pt x="192" y="115"/>
                    </a:lnTo>
                    <a:lnTo>
                      <a:pt x="178" y="121"/>
                    </a:lnTo>
                    <a:lnTo>
                      <a:pt x="165" y="127"/>
                    </a:lnTo>
                    <a:lnTo>
                      <a:pt x="141" y="139"/>
                    </a:lnTo>
                    <a:lnTo>
                      <a:pt x="119" y="151"/>
                    </a:lnTo>
                    <a:lnTo>
                      <a:pt x="99" y="165"/>
                    </a:lnTo>
                    <a:lnTo>
                      <a:pt x="82" y="179"/>
                    </a:lnTo>
                    <a:lnTo>
                      <a:pt x="67" y="193"/>
                    </a:lnTo>
                    <a:lnTo>
                      <a:pt x="55" y="207"/>
                    </a:lnTo>
                    <a:lnTo>
                      <a:pt x="44" y="219"/>
                    </a:lnTo>
                    <a:lnTo>
                      <a:pt x="36" y="232"/>
                    </a:lnTo>
                    <a:lnTo>
                      <a:pt x="29" y="244"/>
                    </a:lnTo>
                    <a:lnTo>
                      <a:pt x="21" y="255"/>
                    </a:lnTo>
                    <a:lnTo>
                      <a:pt x="13" y="267"/>
                    </a:lnTo>
                    <a:lnTo>
                      <a:pt x="6" y="278"/>
                    </a:lnTo>
                    <a:lnTo>
                      <a:pt x="2" y="290"/>
                    </a:lnTo>
                    <a:lnTo>
                      <a:pt x="0" y="301"/>
                    </a:lnTo>
                    <a:lnTo>
                      <a:pt x="2" y="313"/>
                    </a:lnTo>
                    <a:lnTo>
                      <a:pt x="8" y="324"/>
                    </a:lnTo>
                    <a:lnTo>
                      <a:pt x="20" y="336"/>
                    </a:lnTo>
                    <a:lnTo>
                      <a:pt x="37" y="345"/>
                    </a:lnTo>
                    <a:lnTo>
                      <a:pt x="57" y="355"/>
                    </a:lnTo>
                    <a:lnTo>
                      <a:pt x="79" y="363"/>
                    </a:lnTo>
                    <a:lnTo>
                      <a:pt x="101" y="371"/>
                    </a:lnTo>
                    <a:lnTo>
                      <a:pt x="123" y="380"/>
                    </a:lnTo>
                    <a:lnTo>
                      <a:pt x="142" y="385"/>
                    </a:lnTo>
                    <a:lnTo>
                      <a:pt x="158" y="390"/>
                    </a:lnTo>
                    <a:lnTo>
                      <a:pt x="174" y="395"/>
                    </a:lnTo>
                    <a:lnTo>
                      <a:pt x="195" y="398"/>
                    </a:lnTo>
                    <a:lnTo>
                      <a:pt x="218" y="401"/>
                    </a:lnTo>
                    <a:lnTo>
                      <a:pt x="241" y="404"/>
                    </a:lnTo>
                    <a:lnTo>
                      <a:pt x="262" y="405"/>
                    </a:lnTo>
                    <a:lnTo>
                      <a:pt x="279" y="406"/>
                    </a:lnTo>
                    <a:lnTo>
                      <a:pt x="291" y="407"/>
                    </a:lnTo>
                    <a:lnTo>
                      <a:pt x="295" y="407"/>
                    </a:lnTo>
                    <a:lnTo>
                      <a:pt x="463" y="384"/>
                    </a:lnTo>
                    <a:lnTo>
                      <a:pt x="609" y="466"/>
                    </a:lnTo>
                    <a:lnTo>
                      <a:pt x="612" y="468"/>
                    </a:lnTo>
                    <a:lnTo>
                      <a:pt x="621" y="474"/>
                    </a:lnTo>
                    <a:lnTo>
                      <a:pt x="635" y="483"/>
                    </a:lnTo>
                    <a:lnTo>
                      <a:pt x="650" y="495"/>
                    </a:lnTo>
                    <a:lnTo>
                      <a:pt x="666" y="507"/>
                    </a:lnTo>
                    <a:lnTo>
                      <a:pt x="681" y="521"/>
                    </a:lnTo>
                    <a:lnTo>
                      <a:pt x="693" y="533"/>
                    </a:lnTo>
                    <a:lnTo>
                      <a:pt x="699" y="544"/>
                    </a:lnTo>
                    <a:lnTo>
                      <a:pt x="700" y="560"/>
                    </a:lnTo>
                    <a:lnTo>
                      <a:pt x="696" y="578"/>
                    </a:lnTo>
                    <a:lnTo>
                      <a:pt x="689" y="596"/>
                    </a:lnTo>
                    <a:lnTo>
                      <a:pt x="680" y="613"/>
                    </a:lnTo>
                    <a:lnTo>
                      <a:pt x="670" y="628"/>
                    </a:lnTo>
                    <a:lnTo>
                      <a:pt x="660" y="640"/>
                    </a:lnTo>
                    <a:lnTo>
                      <a:pt x="654" y="648"/>
                    </a:lnTo>
                    <a:lnTo>
                      <a:pt x="651" y="651"/>
                    </a:lnTo>
                    <a:lnTo>
                      <a:pt x="649" y="650"/>
                    </a:lnTo>
                    <a:lnTo>
                      <a:pt x="644" y="647"/>
                    </a:lnTo>
                    <a:lnTo>
                      <a:pt x="635" y="641"/>
                    </a:lnTo>
                    <a:lnTo>
                      <a:pt x="625" y="634"/>
                    </a:lnTo>
                    <a:lnTo>
                      <a:pt x="611" y="626"/>
                    </a:lnTo>
                    <a:lnTo>
                      <a:pt x="596" y="618"/>
                    </a:lnTo>
                    <a:lnTo>
                      <a:pt x="580" y="609"/>
                    </a:lnTo>
                    <a:lnTo>
                      <a:pt x="563" y="600"/>
                    </a:lnTo>
                    <a:lnTo>
                      <a:pt x="544" y="590"/>
                    </a:lnTo>
                    <a:lnTo>
                      <a:pt x="527" y="582"/>
                    </a:lnTo>
                    <a:lnTo>
                      <a:pt x="510" y="575"/>
                    </a:lnTo>
                    <a:lnTo>
                      <a:pt x="492" y="570"/>
                    </a:lnTo>
                    <a:lnTo>
                      <a:pt x="477" y="565"/>
                    </a:lnTo>
                    <a:lnTo>
                      <a:pt x="465" y="564"/>
                    </a:lnTo>
                    <a:lnTo>
                      <a:pt x="453" y="565"/>
                    </a:lnTo>
                    <a:lnTo>
                      <a:pt x="445" y="569"/>
                    </a:lnTo>
                    <a:lnTo>
                      <a:pt x="431" y="583"/>
                    </a:lnTo>
                    <a:lnTo>
                      <a:pt x="417" y="605"/>
                    </a:lnTo>
                    <a:lnTo>
                      <a:pt x="404" y="631"/>
                    </a:lnTo>
                    <a:lnTo>
                      <a:pt x="392" y="657"/>
                    </a:lnTo>
                    <a:lnTo>
                      <a:pt x="381" y="683"/>
                    </a:lnTo>
                    <a:lnTo>
                      <a:pt x="372" y="703"/>
                    </a:lnTo>
                    <a:lnTo>
                      <a:pt x="368" y="718"/>
                    </a:lnTo>
                    <a:lnTo>
                      <a:pt x="366" y="724"/>
                    </a:lnTo>
                    <a:lnTo>
                      <a:pt x="368" y="725"/>
                    </a:lnTo>
                    <a:lnTo>
                      <a:pt x="374" y="729"/>
                    </a:lnTo>
                    <a:lnTo>
                      <a:pt x="383" y="734"/>
                    </a:lnTo>
                    <a:lnTo>
                      <a:pt x="394" y="743"/>
                    </a:lnTo>
                    <a:lnTo>
                      <a:pt x="408" y="751"/>
                    </a:lnTo>
                    <a:lnTo>
                      <a:pt x="424" y="761"/>
                    </a:lnTo>
                    <a:lnTo>
                      <a:pt x="442" y="772"/>
                    </a:lnTo>
                    <a:lnTo>
                      <a:pt x="459" y="783"/>
                    </a:lnTo>
                    <a:lnTo>
                      <a:pt x="476" y="794"/>
                    </a:lnTo>
                    <a:lnTo>
                      <a:pt x="495" y="806"/>
                    </a:lnTo>
                    <a:lnTo>
                      <a:pt x="511" y="816"/>
                    </a:lnTo>
                    <a:lnTo>
                      <a:pt x="527" y="827"/>
                    </a:lnTo>
                    <a:lnTo>
                      <a:pt x="540" y="835"/>
                    </a:lnTo>
                    <a:lnTo>
                      <a:pt x="551" y="842"/>
                    </a:lnTo>
                    <a:lnTo>
                      <a:pt x="560" y="847"/>
                    </a:lnTo>
                    <a:lnTo>
                      <a:pt x="565" y="851"/>
                    </a:lnTo>
                    <a:lnTo>
                      <a:pt x="576" y="858"/>
                    </a:lnTo>
                    <a:lnTo>
                      <a:pt x="594" y="868"/>
                    </a:lnTo>
                    <a:lnTo>
                      <a:pt x="617" y="881"/>
                    </a:lnTo>
                    <a:lnTo>
                      <a:pt x="642" y="893"/>
                    </a:lnTo>
                    <a:lnTo>
                      <a:pt x="667" y="904"/>
                    </a:lnTo>
                    <a:lnTo>
                      <a:pt x="693" y="912"/>
                    </a:lnTo>
                    <a:lnTo>
                      <a:pt x="713" y="915"/>
                    </a:lnTo>
                    <a:lnTo>
                      <a:pt x="728" y="913"/>
                    </a:lnTo>
                    <a:lnTo>
                      <a:pt x="741" y="905"/>
                    </a:lnTo>
                    <a:lnTo>
                      <a:pt x="755" y="895"/>
                    </a:lnTo>
                    <a:lnTo>
                      <a:pt x="771" y="881"/>
                    </a:lnTo>
                    <a:lnTo>
                      <a:pt x="787" y="863"/>
                    </a:lnTo>
                    <a:lnTo>
                      <a:pt x="804" y="842"/>
                    </a:lnTo>
                    <a:lnTo>
                      <a:pt x="822" y="815"/>
                    </a:lnTo>
                    <a:lnTo>
                      <a:pt x="839" y="783"/>
                    </a:lnTo>
                    <a:lnTo>
                      <a:pt x="855" y="745"/>
                    </a:lnTo>
                    <a:lnTo>
                      <a:pt x="871" y="703"/>
                    </a:lnTo>
                    <a:lnTo>
                      <a:pt x="890" y="658"/>
                    </a:lnTo>
                    <a:lnTo>
                      <a:pt x="909" y="611"/>
                    </a:lnTo>
                    <a:lnTo>
                      <a:pt x="928" y="565"/>
                    </a:lnTo>
                    <a:lnTo>
                      <a:pt x="943" y="520"/>
                    </a:lnTo>
                    <a:lnTo>
                      <a:pt x="955" y="480"/>
                    </a:lnTo>
                    <a:lnTo>
                      <a:pt x="963" y="445"/>
                    </a:lnTo>
                    <a:lnTo>
                      <a:pt x="965" y="418"/>
                    </a:lnTo>
                    <a:lnTo>
                      <a:pt x="960" y="386"/>
                    </a:lnTo>
                    <a:lnTo>
                      <a:pt x="953" y="340"/>
                    </a:lnTo>
                    <a:lnTo>
                      <a:pt x="944" y="287"/>
                    </a:lnTo>
                    <a:lnTo>
                      <a:pt x="934" y="231"/>
                    </a:lnTo>
                    <a:lnTo>
                      <a:pt x="923" y="177"/>
                    </a:lnTo>
                    <a:lnTo>
                      <a:pt x="912" y="132"/>
                    </a:lnTo>
                    <a:lnTo>
                      <a:pt x="902" y="100"/>
                    </a:lnTo>
                    <a:lnTo>
                      <a:pt x="894" y="86"/>
                    </a:lnTo>
                    <a:lnTo>
                      <a:pt x="887" y="83"/>
                    </a:lnTo>
                    <a:lnTo>
                      <a:pt x="875" y="81"/>
                    </a:lnTo>
                    <a:lnTo>
                      <a:pt x="856" y="78"/>
                    </a:lnTo>
                    <a:lnTo>
                      <a:pt x="834" y="74"/>
                    </a:lnTo>
                    <a:lnTo>
                      <a:pt x="809" y="70"/>
                    </a:lnTo>
                    <a:lnTo>
                      <a:pt x="780" y="65"/>
                    </a:lnTo>
                    <a:lnTo>
                      <a:pt x="750" y="60"/>
                    </a:lnTo>
                    <a:lnTo>
                      <a:pt x="719" y="56"/>
                    </a:lnTo>
                    <a:lnTo>
                      <a:pt x="689" y="51"/>
                    </a:lnTo>
                    <a:lnTo>
                      <a:pt x="659" y="47"/>
                    </a:lnTo>
                    <a:lnTo>
                      <a:pt x="633" y="42"/>
                    </a:lnTo>
                    <a:lnTo>
                      <a:pt x="609" y="38"/>
                    </a:lnTo>
                    <a:lnTo>
                      <a:pt x="588" y="35"/>
                    </a:lnTo>
                    <a:lnTo>
                      <a:pt x="572" y="33"/>
                    </a:lnTo>
                    <a:lnTo>
                      <a:pt x="561" y="30"/>
                    </a:lnTo>
                    <a:lnTo>
                      <a:pt x="558" y="30"/>
                    </a:lnTo>
                    <a:close/>
                  </a:path>
                </a:pathLst>
              </a:custGeom>
              <a:solidFill>
                <a:srgbClr val="FFF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69" name="Freeform 500"/>
              <p:cNvSpPr>
                <a:spLocks/>
              </p:cNvSpPr>
              <p:nvPr/>
            </p:nvSpPr>
            <p:spPr bwMode="auto">
              <a:xfrm>
                <a:off x="2873" y="1709"/>
                <a:ext cx="196" cy="223"/>
              </a:xfrm>
              <a:custGeom>
                <a:avLst/>
                <a:gdLst>
                  <a:gd name="T0" fmla="*/ 2 w 392"/>
                  <a:gd name="T1" fmla="*/ 1 h 446"/>
                  <a:gd name="T2" fmla="*/ 2 w 392"/>
                  <a:gd name="T3" fmla="*/ 2 h 446"/>
                  <a:gd name="T4" fmla="*/ 1 w 392"/>
                  <a:gd name="T5" fmla="*/ 2 h 446"/>
                  <a:gd name="T6" fmla="*/ 1 w 392"/>
                  <a:gd name="T7" fmla="*/ 3 h 446"/>
                  <a:gd name="T8" fmla="*/ 1 w 392"/>
                  <a:gd name="T9" fmla="*/ 3 h 446"/>
                  <a:gd name="T10" fmla="*/ 1 w 392"/>
                  <a:gd name="T11" fmla="*/ 3 h 446"/>
                  <a:gd name="T12" fmla="*/ 1 w 392"/>
                  <a:gd name="T13" fmla="*/ 3 h 446"/>
                  <a:gd name="T14" fmla="*/ 0 w 392"/>
                  <a:gd name="T15" fmla="*/ 5 h 446"/>
                  <a:gd name="T16" fmla="*/ 1 w 392"/>
                  <a:gd name="T17" fmla="*/ 5 h 446"/>
                  <a:gd name="T18" fmla="*/ 1 w 392"/>
                  <a:gd name="T19" fmla="*/ 5 h 446"/>
                  <a:gd name="T20" fmla="*/ 1 w 392"/>
                  <a:gd name="T21" fmla="*/ 6 h 446"/>
                  <a:gd name="T22" fmla="*/ 1 w 392"/>
                  <a:gd name="T23" fmla="*/ 6 h 446"/>
                  <a:gd name="T24" fmla="*/ 1 w 392"/>
                  <a:gd name="T25" fmla="*/ 7 h 446"/>
                  <a:gd name="T26" fmla="*/ 1 w 392"/>
                  <a:gd name="T27" fmla="*/ 7 h 446"/>
                  <a:gd name="T28" fmla="*/ 1 w 392"/>
                  <a:gd name="T29" fmla="*/ 7 h 446"/>
                  <a:gd name="T30" fmla="*/ 2 w 392"/>
                  <a:gd name="T31" fmla="*/ 7 h 446"/>
                  <a:gd name="T32" fmla="*/ 2 w 392"/>
                  <a:gd name="T33" fmla="*/ 7 h 446"/>
                  <a:gd name="T34" fmla="*/ 3 w 392"/>
                  <a:gd name="T35" fmla="*/ 7 h 446"/>
                  <a:gd name="T36" fmla="*/ 3 w 392"/>
                  <a:gd name="T37" fmla="*/ 7 h 446"/>
                  <a:gd name="T38" fmla="*/ 3 w 392"/>
                  <a:gd name="T39" fmla="*/ 7 h 446"/>
                  <a:gd name="T40" fmla="*/ 3 w 392"/>
                  <a:gd name="T41" fmla="*/ 7 h 446"/>
                  <a:gd name="T42" fmla="*/ 5 w 392"/>
                  <a:gd name="T43" fmla="*/ 6 h 446"/>
                  <a:gd name="T44" fmla="*/ 5 w 392"/>
                  <a:gd name="T45" fmla="*/ 6 h 446"/>
                  <a:gd name="T46" fmla="*/ 6 w 392"/>
                  <a:gd name="T47" fmla="*/ 6 h 446"/>
                  <a:gd name="T48" fmla="*/ 6 w 392"/>
                  <a:gd name="T49" fmla="*/ 6 h 446"/>
                  <a:gd name="T50" fmla="*/ 6 w 392"/>
                  <a:gd name="T51" fmla="*/ 6 h 446"/>
                  <a:gd name="T52" fmla="*/ 6 w 392"/>
                  <a:gd name="T53" fmla="*/ 5 h 446"/>
                  <a:gd name="T54" fmla="*/ 6 w 392"/>
                  <a:gd name="T55" fmla="*/ 5 h 446"/>
                  <a:gd name="T56" fmla="*/ 6 w 392"/>
                  <a:gd name="T57" fmla="*/ 5 h 446"/>
                  <a:gd name="T58" fmla="*/ 6 w 392"/>
                  <a:gd name="T59" fmla="*/ 3 h 446"/>
                  <a:gd name="T60" fmla="*/ 6 w 392"/>
                  <a:gd name="T61" fmla="*/ 3 h 446"/>
                  <a:gd name="T62" fmla="*/ 6 w 392"/>
                  <a:gd name="T63" fmla="*/ 3 h 446"/>
                  <a:gd name="T64" fmla="*/ 6 w 392"/>
                  <a:gd name="T65" fmla="*/ 3 h 446"/>
                  <a:gd name="T66" fmla="*/ 6 w 392"/>
                  <a:gd name="T67" fmla="*/ 3 h 446"/>
                  <a:gd name="T68" fmla="*/ 6 w 392"/>
                  <a:gd name="T69" fmla="*/ 3 h 446"/>
                  <a:gd name="T70" fmla="*/ 6 w 392"/>
                  <a:gd name="T71" fmla="*/ 3 h 446"/>
                  <a:gd name="T72" fmla="*/ 6 w 392"/>
                  <a:gd name="T73" fmla="*/ 3 h 446"/>
                  <a:gd name="T74" fmla="*/ 6 w 392"/>
                  <a:gd name="T75" fmla="*/ 2 h 446"/>
                  <a:gd name="T76" fmla="*/ 5 w 392"/>
                  <a:gd name="T77" fmla="*/ 2 h 446"/>
                  <a:gd name="T78" fmla="*/ 5 w 392"/>
                  <a:gd name="T79" fmla="*/ 1 h 446"/>
                  <a:gd name="T80" fmla="*/ 5 w 392"/>
                  <a:gd name="T81" fmla="*/ 1 h 446"/>
                  <a:gd name="T82" fmla="*/ 3 w 392"/>
                  <a:gd name="T83" fmla="*/ 1 h 446"/>
                  <a:gd name="T84" fmla="*/ 3 w 392"/>
                  <a:gd name="T85" fmla="*/ 1 h 446"/>
                  <a:gd name="T86" fmla="*/ 3 w 392"/>
                  <a:gd name="T87" fmla="*/ 0 h 446"/>
                  <a:gd name="T88" fmla="*/ 3 w 392"/>
                  <a:gd name="T89" fmla="*/ 1 h 4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2"/>
                  <a:gd name="T136" fmla="*/ 0 h 446"/>
                  <a:gd name="T137" fmla="*/ 392 w 392"/>
                  <a:gd name="T138" fmla="*/ 446 h 4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2" h="446">
                    <a:moveTo>
                      <a:pt x="86" y="53"/>
                    </a:moveTo>
                    <a:lnTo>
                      <a:pt x="84" y="56"/>
                    </a:lnTo>
                    <a:lnTo>
                      <a:pt x="81" y="64"/>
                    </a:lnTo>
                    <a:lnTo>
                      <a:pt x="76" y="76"/>
                    </a:lnTo>
                    <a:lnTo>
                      <a:pt x="71" y="90"/>
                    </a:lnTo>
                    <a:lnTo>
                      <a:pt x="64" y="105"/>
                    </a:lnTo>
                    <a:lnTo>
                      <a:pt x="58" y="119"/>
                    </a:lnTo>
                    <a:lnTo>
                      <a:pt x="51" y="130"/>
                    </a:lnTo>
                    <a:lnTo>
                      <a:pt x="45" y="138"/>
                    </a:lnTo>
                    <a:lnTo>
                      <a:pt x="34" y="153"/>
                    </a:lnTo>
                    <a:lnTo>
                      <a:pt x="23" y="169"/>
                    </a:lnTo>
                    <a:lnTo>
                      <a:pt x="15" y="188"/>
                    </a:lnTo>
                    <a:lnTo>
                      <a:pt x="10" y="206"/>
                    </a:lnTo>
                    <a:lnTo>
                      <a:pt x="5" y="225"/>
                    </a:lnTo>
                    <a:lnTo>
                      <a:pt x="3" y="242"/>
                    </a:lnTo>
                    <a:lnTo>
                      <a:pt x="0" y="258"/>
                    </a:lnTo>
                    <a:lnTo>
                      <a:pt x="0" y="272"/>
                    </a:lnTo>
                    <a:lnTo>
                      <a:pt x="1" y="282"/>
                    </a:lnTo>
                    <a:lnTo>
                      <a:pt x="6" y="294"/>
                    </a:lnTo>
                    <a:lnTo>
                      <a:pt x="11" y="304"/>
                    </a:lnTo>
                    <a:lnTo>
                      <a:pt x="16" y="315"/>
                    </a:lnTo>
                    <a:lnTo>
                      <a:pt x="22" y="326"/>
                    </a:lnTo>
                    <a:lnTo>
                      <a:pt x="27" y="338"/>
                    </a:lnTo>
                    <a:lnTo>
                      <a:pt x="29" y="351"/>
                    </a:lnTo>
                    <a:lnTo>
                      <a:pt x="29" y="366"/>
                    </a:lnTo>
                    <a:lnTo>
                      <a:pt x="25" y="395"/>
                    </a:lnTo>
                    <a:lnTo>
                      <a:pt x="21" y="416"/>
                    </a:lnTo>
                    <a:lnTo>
                      <a:pt x="23" y="429"/>
                    </a:lnTo>
                    <a:lnTo>
                      <a:pt x="35" y="433"/>
                    </a:lnTo>
                    <a:lnTo>
                      <a:pt x="45" y="434"/>
                    </a:lnTo>
                    <a:lnTo>
                      <a:pt x="56" y="437"/>
                    </a:lnTo>
                    <a:lnTo>
                      <a:pt x="68" y="440"/>
                    </a:lnTo>
                    <a:lnTo>
                      <a:pt x="81" y="444"/>
                    </a:lnTo>
                    <a:lnTo>
                      <a:pt x="96" y="446"/>
                    </a:lnTo>
                    <a:lnTo>
                      <a:pt x="112" y="446"/>
                    </a:lnTo>
                    <a:lnTo>
                      <a:pt x="129" y="444"/>
                    </a:lnTo>
                    <a:lnTo>
                      <a:pt x="149" y="437"/>
                    </a:lnTo>
                    <a:lnTo>
                      <a:pt x="169" y="427"/>
                    </a:lnTo>
                    <a:lnTo>
                      <a:pt x="188" y="418"/>
                    </a:lnTo>
                    <a:lnTo>
                      <a:pt x="205" y="409"/>
                    </a:lnTo>
                    <a:lnTo>
                      <a:pt x="223" y="400"/>
                    </a:lnTo>
                    <a:lnTo>
                      <a:pt x="239" y="393"/>
                    </a:lnTo>
                    <a:lnTo>
                      <a:pt x="254" y="387"/>
                    </a:lnTo>
                    <a:lnTo>
                      <a:pt x="269" y="383"/>
                    </a:lnTo>
                    <a:lnTo>
                      <a:pt x="283" y="381"/>
                    </a:lnTo>
                    <a:lnTo>
                      <a:pt x="298" y="379"/>
                    </a:lnTo>
                    <a:lnTo>
                      <a:pt x="315" y="372"/>
                    </a:lnTo>
                    <a:lnTo>
                      <a:pt x="333" y="363"/>
                    </a:lnTo>
                    <a:lnTo>
                      <a:pt x="351" y="353"/>
                    </a:lnTo>
                    <a:lnTo>
                      <a:pt x="367" y="343"/>
                    </a:lnTo>
                    <a:lnTo>
                      <a:pt x="380" y="334"/>
                    </a:lnTo>
                    <a:lnTo>
                      <a:pt x="389" y="327"/>
                    </a:lnTo>
                    <a:lnTo>
                      <a:pt x="392" y="325"/>
                    </a:lnTo>
                    <a:lnTo>
                      <a:pt x="392" y="319"/>
                    </a:lnTo>
                    <a:lnTo>
                      <a:pt x="391" y="305"/>
                    </a:lnTo>
                    <a:lnTo>
                      <a:pt x="387" y="288"/>
                    </a:lnTo>
                    <a:lnTo>
                      <a:pt x="378" y="268"/>
                    </a:lnTo>
                    <a:lnTo>
                      <a:pt x="372" y="262"/>
                    </a:lnTo>
                    <a:lnTo>
                      <a:pt x="366" y="256"/>
                    </a:lnTo>
                    <a:lnTo>
                      <a:pt x="357" y="250"/>
                    </a:lnTo>
                    <a:lnTo>
                      <a:pt x="349" y="245"/>
                    </a:lnTo>
                    <a:lnTo>
                      <a:pt x="342" y="241"/>
                    </a:lnTo>
                    <a:lnTo>
                      <a:pt x="337" y="237"/>
                    </a:lnTo>
                    <a:lnTo>
                      <a:pt x="333" y="233"/>
                    </a:lnTo>
                    <a:lnTo>
                      <a:pt x="332" y="229"/>
                    </a:lnTo>
                    <a:lnTo>
                      <a:pt x="334" y="221"/>
                    </a:lnTo>
                    <a:lnTo>
                      <a:pt x="339" y="215"/>
                    </a:lnTo>
                    <a:lnTo>
                      <a:pt x="346" y="210"/>
                    </a:lnTo>
                    <a:lnTo>
                      <a:pt x="352" y="203"/>
                    </a:lnTo>
                    <a:lnTo>
                      <a:pt x="357" y="195"/>
                    </a:lnTo>
                    <a:lnTo>
                      <a:pt x="361" y="184"/>
                    </a:lnTo>
                    <a:lnTo>
                      <a:pt x="361" y="170"/>
                    </a:lnTo>
                    <a:lnTo>
                      <a:pt x="357" y="151"/>
                    </a:lnTo>
                    <a:lnTo>
                      <a:pt x="353" y="138"/>
                    </a:lnTo>
                    <a:lnTo>
                      <a:pt x="346" y="122"/>
                    </a:lnTo>
                    <a:lnTo>
                      <a:pt x="337" y="106"/>
                    </a:lnTo>
                    <a:lnTo>
                      <a:pt x="326" y="90"/>
                    </a:lnTo>
                    <a:lnTo>
                      <a:pt x="316" y="73"/>
                    </a:lnTo>
                    <a:lnTo>
                      <a:pt x="304" y="56"/>
                    </a:lnTo>
                    <a:lnTo>
                      <a:pt x="292" y="41"/>
                    </a:lnTo>
                    <a:lnTo>
                      <a:pt x="280" y="29"/>
                    </a:lnTo>
                    <a:lnTo>
                      <a:pt x="270" y="20"/>
                    </a:lnTo>
                    <a:lnTo>
                      <a:pt x="261" y="13"/>
                    </a:lnTo>
                    <a:lnTo>
                      <a:pt x="251" y="8"/>
                    </a:lnTo>
                    <a:lnTo>
                      <a:pt x="243" y="5"/>
                    </a:lnTo>
                    <a:lnTo>
                      <a:pt x="236" y="2"/>
                    </a:lnTo>
                    <a:lnTo>
                      <a:pt x="232" y="1"/>
                    </a:lnTo>
                    <a:lnTo>
                      <a:pt x="228" y="0"/>
                    </a:lnTo>
                    <a:lnTo>
                      <a:pt x="227" y="0"/>
                    </a:lnTo>
                    <a:lnTo>
                      <a:pt x="131" y="10"/>
                    </a:lnTo>
                    <a:lnTo>
                      <a:pt x="86" y="53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0" name="Freeform 501"/>
              <p:cNvSpPr>
                <a:spLocks/>
              </p:cNvSpPr>
              <p:nvPr/>
            </p:nvSpPr>
            <p:spPr bwMode="auto">
              <a:xfrm>
                <a:off x="2732" y="1965"/>
                <a:ext cx="157" cy="83"/>
              </a:xfrm>
              <a:custGeom>
                <a:avLst/>
                <a:gdLst>
                  <a:gd name="T0" fmla="*/ 0 w 313"/>
                  <a:gd name="T1" fmla="*/ 0 h 164"/>
                  <a:gd name="T2" fmla="*/ 1 w 313"/>
                  <a:gd name="T3" fmla="*/ 1 h 164"/>
                  <a:gd name="T4" fmla="*/ 1 w 313"/>
                  <a:gd name="T5" fmla="*/ 1 h 164"/>
                  <a:gd name="T6" fmla="*/ 2 w 313"/>
                  <a:gd name="T7" fmla="*/ 1 h 164"/>
                  <a:gd name="T8" fmla="*/ 2 w 313"/>
                  <a:gd name="T9" fmla="*/ 1 h 164"/>
                  <a:gd name="T10" fmla="*/ 3 w 313"/>
                  <a:gd name="T11" fmla="*/ 1 h 164"/>
                  <a:gd name="T12" fmla="*/ 3 w 313"/>
                  <a:gd name="T13" fmla="*/ 1 h 164"/>
                  <a:gd name="T14" fmla="*/ 3 w 313"/>
                  <a:gd name="T15" fmla="*/ 1 h 164"/>
                  <a:gd name="T16" fmla="*/ 3 w 313"/>
                  <a:gd name="T17" fmla="*/ 1 h 164"/>
                  <a:gd name="T18" fmla="*/ 3 w 313"/>
                  <a:gd name="T19" fmla="*/ 1 h 164"/>
                  <a:gd name="T20" fmla="*/ 4 w 313"/>
                  <a:gd name="T21" fmla="*/ 1 h 164"/>
                  <a:gd name="T22" fmla="*/ 4 w 313"/>
                  <a:gd name="T23" fmla="*/ 1 h 164"/>
                  <a:gd name="T24" fmla="*/ 4 w 313"/>
                  <a:gd name="T25" fmla="*/ 1 h 164"/>
                  <a:gd name="T26" fmla="*/ 4 w 313"/>
                  <a:gd name="T27" fmla="*/ 1 h 164"/>
                  <a:gd name="T28" fmla="*/ 5 w 313"/>
                  <a:gd name="T29" fmla="*/ 1 h 164"/>
                  <a:gd name="T30" fmla="*/ 5 w 313"/>
                  <a:gd name="T31" fmla="*/ 1 h 164"/>
                  <a:gd name="T32" fmla="*/ 5 w 313"/>
                  <a:gd name="T33" fmla="*/ 1 h 164"/>
                  <a:gd name="T34" fmla="*/ 5 w 313"/>
                  <a:gd name="T35" fmla="*/ 2 h 164"/>
                  <a:gd name="T36" fmla="*/ 5 w 313"/>
                  <a:gd name="T37" fmla="*/ 2 h 164"/>
                  <a:gd name="T38" fmla="*/ 5 w 313"/>
                  <a:gd name="T39" fmla="*/ 3 h 164"/>
                  <a:gd name="T40" fmla="*/ 5 w 313"/>
                  <a:gd name="T41" fmla="*/ 3 h 164"/>
                  <a:gd name="T42" fmla="*/ 5 w 313"/>
                  <a:gd name="T43" fmla="*/ 3 h 164"/>
                  <a:gd name="T44" fmla="*/ 5 w 313"/>
                  <a:gd name="T45" fmla="*/ 3 h 164"/>
                  <a:gd name="T46" fmla="*/ 5 w 313"/>
                  <a:gd name="T47" fmla="*/ 3 h 164"/>
                  <a:gd name="T48" fmla="*/ 5 w 313"/>
                  <a:gd name="T49" fmla="*/ 3 h 164"/>
                  <a:gd name="T50" fmla="*/ 5 w 313"/>
                  <a:gd name="T51" fmla="*/ 3 h 164"/>
                  <a:gd name="T52" fmla="*/ 5 w 313"/>
                  <a:gd name="T53" fmla="*/ 3 h 164"/>
                  <a:gd name="T54" fmla="*/ 5 w 313"/>
                  <a:gd name="T55" fmla="*/ 3 h 164"/>
                  <a:gd name="T56" fmla="*/ 5 w 313"/>
                  <a:gd name="T57" fmla="*/ 3 h 164"/>
                  <a:gd name="T58" fmla="*/ 5 w 313"/>
                  <a:gd name="T59" fmla="*/ 3 h 164"/>
                  <a:gd name="T60" fmla="*/ 4 w 313"/>
                  <a:gd name="T61" fmla="*/ 3 h 164"/>
                  <a:gd name="T62" fmla="*/ 4 w 313"/>
                  <a:gd name="T63" fmla="*/ 3 h 164"/>
                  <a:gd name="T64" fmla="*/ 4 w 313"/>
                  <a:gd name="T65" fmla="*/ 3 h 164"/>
                  <a:gd name="T66" fmla="*/ 4 w 313"/>
                  <a:gd name="T67" fmla="*/ 3 h 164"/>
                  <a:gd name="T68" fmla="*/ 4 w 313"/>
                  <a:gd name="T69" fmla="*/ 3 h 164"/>
                  <a:gd name="T70" fmla="*/ 4 w 313"/>
                  <a:gd name="T71" fmla="*/ 3 h 164"/>
                  <a:gd name="T72" fmla="*/ 4 w 313"/>
                  <a:gd name="T73" fmla="*/ 3 h 164"/>
                  <a:gd name="T74" fmla="*/ 4 w 313"/>
                  <a:gd name="T75" fmla="*/ 3 h 164"/>
                  <a:gd name="T76" fmla="*/ 4 w 313"/>
                  <a:gd name="T77" fmla="*/ 3 h 164"/>
                  <a:gd name="T78" fmla="*/ 3 w 313"/>
                  <a:gd name="T79" fmla="*/ 3 h 164"/>
                  <a:gd name="T80" fmla="*/ 3 w 313"/>
                  <a:gd name="T81" fmla="*/ 3 h 164"/>
                  <a:gd name="T82" fmla="*/ 3 w 313"/>
                  <a:gd name="T83" fmla="*/ 3 h 164"/>
                  <a:gd name="T84" fmla="*/ 3 w 313"/>
                  <a:gd name="T85" fmla="*/ 3 h 164"/>
                  <a:gd name="T86" fmla="*/ 3 w 313"/>
                  <a:gd name="T87" fmla="*/ 3 h 164"/>
                  <a:gd name="T88" fmla="*/ 2 w 313"/>
                  <a:gd name="T89" fmla="*/ 3 h 164"/>
                  <a:gd name="T90" fmla="*/ 2 w 313"/>
                  <a:gd name="T91" fmla="*/ 2 h 164"/>
                  <a:gd name="T92" fmla="*/ 2 w 313"/>
                  <a:gd name="T93" fmla="*/ 2 h 164"/>
                  <a:gd name="T94" fmla="*/ 2 w 313"/>
                  <a:gd name="T95" fmla="*/ 2 h 164"/>
                  <a:gd name="T96" fmla="*/ 1 w 313"/>
                  <a:gd name="T97" fmla="*/ 2 h 164"/>
                  <a:gd name="T98" fmla="*/ 1 w 313"/>
                  <a:gd name="T99" fmla="*/ 2 h 164"/>
                  <a:gd name="T100" fmla="*/ 1 w 313"/>
                  <a:gd name="T101" fmla="*/ 2 h 164"/>
                  <a:gd name="T102" fmla="*/ 1 w 313"/>
                  <a:gd name="T103" fmla="*/ 2 h 164"/>
                  <a:gd name="T104" fmla="*/ 1 w 313"/>
                  <a:gd name="T105" fmla="*/ 2 h 164"/>
                  <a:gd name="T106" fmla="*/ 1 w 313"/>
                  <a:gd name="T107" fmla="*/ 2 h 164"/>
                  <a:gd name="T108" fmla="*/ 1 w 313"/>
                  <a:gd name="T109" fmla="*/ 1 h 164"/>
                  <a:gd name="T110" fmla="*/ 0 w 313"/>
                  <a:gd name="T111" fmla="*/ 0 h 1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3"/>
                  <a:gd name="T169" fmla="*/ 0 h 164"/>
                  <a:gd name="T170" fmla="*/ 313 w 313"/>
                  <a:gd name="T171" fmla="*/ 164 h 1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3" h="164">
                    <a:moveTo>
                      <a:pt x="0" y="0"/>
                    </a:moveTo>
                    <a:lnTo>
                      <a:pt x="22" y="1"/>
                    </a:lnTo>
                    <a:lnTo>
                      <a:pt x="48" y="2"/>
                    </a:lnTo>
                    <a:lnTo>
                      <a:pt x="78" y="4"/>
                    </a:lnTo>
                    <a:lnTo>
                      <a:pt x="108" y="8"/>
                    </a:lnTo>
                    <a:lnTo>
                      <a:pt x="136" y="11"/>
                    </a:lnTo>
                    <a:lnTo>
                      <a:pt x="159" y="14"/>
                    </a:lnTo>
                    <a:lnTo>
                      <a:pt x="175" y="15"/>
                    </a:lnTo>
                    <a:lnTo>
                      <a:pt x="181" y="16"/>
                    </a:lnTo>
                    <a:lnTo>
                      <a:pt x="184" y="17"/>
                    </a:lnTo>
                    <a:lnTo>
                      <a:pt x="195" y="18"/>
                    </a:lnTo>
                    <a:lnTo>
                      <a:pt x="210" y="22"/>
                    </a:lnTo>
                    <a:lnTo>
                      <a:pt x="226" y="26"/>
                    </a:lnTo>
                    <a:lnTo>
                      <a:pt x="244" y="33"/>
                    </a:lnTo>
                    <a:lnTo>
                      <a:pt x="260" y="41"/>
                    </a:lnTo>
                    <a:lnTo>
                      <a:pt x="273" y="50"/>
                    </a:lnTo>
                    <a:lnTo>
                      <a:pt x="281" y="61"/>
                    </a:lnTo>
                    <a:lnTo>
                      <a:pt x="292" y="86"/>
                    </a:lnTo>
                    <a:lnTo>
                      <a:pt x="302" y="113"/>
                    </a:lnTo>
                    <a:lnTo>
                      <a:pt x="310" y="133"/>
                    </a:lnTo>
                    <a:lnTo>
                      <a:pt x="313" y="141"/>
                    </a:lnTo>
                    <a:lnTo>
                      <a:pt x="298" y="164"/>
                    </a:lnTo>
                    <a:lnTo>
                      <a:pt x="297" y="164"/>
                    </a:lnTo>
                    <a:lnTo>
                      <a:pt x="294" y="162"/>
                    </a:lnTo>
                    <a:lnTo>
                      <a:pt x="288" y="161"/>
                    </a:lnTo>
                    <a:lnTo>
                      <a:pt x="282" y="158"/>
                    </a:lnTo>
                    <a:lnTo>
                      <a:pt x="275" y="155"/>
                    </a:lnTo>
                    <a:lnTo>
                      <a:pt x="269" y="154"/>
                    </a:lnTo>
                    <a:lnTo>
                      <a:pt x="262" y="152"/>
                    </a:lnTo>
                    <a:lnTo>
                      <a:pt x="257" y="152"/>
                    </a:lnTo>
                    <a:lnTo>
                      <a:pt x="252" y="152"/>
                    </a:lnTo>
                    <a:lnTo>
                      <a:pt x="249" y="151"/>
                    </a:lnTo>
                    <a:lnTo>
                      <a:pt x="245" y="149"/>
                    </a:lnTo>
                    <a:lnTo>
                      <a:pt x="241" y="148"/>
                    </a:lnTo>
                    <a:lnTo>
                      <a:pt x="236" y="148"/>
                    </a:lnTo>
                    <a:lnTo>
                      <a:pt x="229" y="147"/>
                    </a:lnTo>
                    <a:lnTo>
                      <a:pt x="220" y="146"/>
                    </a:lnTo>
                    <a:lnTo>
                      <a:pt x="207" y="146"/>
                    </a:lnTo>
                    <a:lnTo>
                      <a:pt x="199" y="146"/>
                    </a:lnTo>
                    <a:lnTo>
                      <a:pt x="189" y="144"/>
                    </a:lnTo>
                    <a:lnTo>
                      <a:pt x="176" y="143"/>
                    </a:lnTo>
                    <a:lnTo>
                      <a:pt x="163" y="139"/>
                    </a:lnTo>
                    <a:lnTo>
                      <a:pt x="148" y="136"/>
                    </a:lnTo>
                    <a:lnTo>
                      <a:pt x="131" y="132"/>
                    </a:lnTo>
                    <a:lnTo>
                      <a:pt x="115" y="129"/>
                    </a:lnTo>
                    <a:lnTo>
                      <a:pt x="99" y="124"/>
                    </a:lnTo>
                    <a:lnTo>
                      <a:pt x="83" y="121"/>
                    </a:lnTo>
                    <a:lnTo>
                      <a:pt x="68" y="117"/>
                    </a:lnTo>
                    <a:lnTo>
                      <a:pt x="55" y="114"/>
                    </a:lnTo>
                    <a:lnTo>
                      <a:pt x="43" y="110"/>
                    </a:lnTo>
                    <a:lnTo>
                      <a:pt x="32" y="107"/>
                    </a:lnTo>
                    <a:lnTo>
                      <a:pt x="25" y="106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6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1" name="Freeform 502"/>
              <p:cNvSpPr>
                <a:spLocks/>
              </p:cNvSpPr>
              <p:nvPr/>
            </p:nvSpPr>
            <p:spPr bwMode="auto">
              <a:xfrm>
                <a:off x="2562" y="2039"/>
                <a:ext cx="255" cy="140"/>
              </a:xfrm>
              <a:custGeom>
                <a:avLst/>
                <a:gdLst>
                  <a:gd name="T0" fmla="*/ 8 w 510"/>
                  <a:gd name="T1" fmla="*/ 2 h 281"/>
                  <a:gd name="T2" fmla="*/ 8 w 510"/>
                  <a:gd name="T3" fmla="*/ 2 h 281"/>
                  <a:gd name="T4" fmla="*/ 8 w 510"/>
                  <a:gd name="T5" fmla="*/ 1 h 281"/>
                  <a:gd name="T6" fmla="*/ 7 w 510"/>
                  <a:gd name="T7" fmla="*/ 1 h 281"/>
                  <a:gd name="T8" fmla="*/ 7 w 510"/>
                  <a:gd name="T9" fmla="*/ 1 h 281"/>
                  <a:gd name="T10" fmla="*/ 6 w 510"/>
                  <a:gd name="T11" fmla="*/ 1 h 281"/>
                  <a:gd name="T12" fmla="*/ 6 w 510"/>
                  <a:gd name="T13" fmla="*/ 1 h 281"/>
                  <a:gd name="T14" fmla="*/ 6 w 510"/>
                  <a:gd name="T15" fmla="*/ 1 h 281"/>
                  <a:gd name="T16" fmla="*/ 5 w 510"/>
                  <a:gd name="T17" fmla="*/ 0 h 281"/>
                  <a:gd name="T18" fmla="*/ 4 w 510"/>
                  <a:gd name="T19" fmla="*/ 0 h 281"/>
                  <a:gd name="T20" fmla="*/ 4 w 510"/>
                  <a:gd name="T21" fmla="*/ 0 h 281"/>
                  <a:gd name="T22" fmla="*/ 3 w 510"/>
                  <a:gd name="T23" fmla="*/ 0 h 281"/>
                  <a:gd name="T24" fmla="*/ 3 w 510"/>
                  <a:gd name="T25" fmla="*/ 0 h 281"/>
                  <a:gd name="T26" fmla="*/ 2 w 510"/>
                  <a:gd name="T27" fmla="*/ 1 h 281"/>
                  <a:gd name="T28" fmla="*/ 2 w 510"/>
                  <a:gd name="T29" fmla="*/ 1 h 281"/>
                  <a:gd name="T30" fmla="*/ 1 w 510"/>
                  <a:gd name="T31" fmla="*/ 1 h 281"/>
                  <a:gd name="T32" fmla="*/ 1 w 510"/>
                  <a:gd name="T33" fmla="*/ 1 h 281"/>
                  <a:gd name="T34" fmla="*/ 1 w 510"/>
                  <a:gd name="T35" fmla="*/ 2 h 281"/>
                  <a:gd name="T36" fmla="*/ 1 w 510"/>
                  <a:gd name="T37" fmla="*/ 2 h 281"/>
                  <a:gd name="T38" fmla="*/ 1 w 510"/>
                  <a:gd name="T39" fmla="*/ 2 h 281"/>
                  <a:gd name="T40" fmla="*/ 0 w 510"/>
                  <a:gd name="T41" fmla="*/ 3 h 281"/>
                  <a:gd name="T42" fmla="*/ 1 w 510"/>
                  <a:gd name="T43" fmla="*/ 3 h 281"/>
                  <a:gd name="T44" fmla="*/ 1 w 510"/>
                  <a:gd name="T45" fmla="*/ 3 h 281"/>
                  <a:gd name="T46" fmla="*/ 2 w 510"/>
                  <a:gd name="T47" fmla="*/ 3 h 281"/>
                  <a:gd name="T48" fmla="*/ 3 w 510"/>
                  <a:gd name="T49" fmla="*/ 3 h 281"/>
                  <a:gd name="T50" fmla="*/ 3 w 510"/>
                  <a:gd name="T51" fmla="*/ 3 h 281"/>
                  <a:gd name="T52" fmla="*/ 3 w 510"/>
                  <a:gd name="T53" fmla="*/ 3 h 281"/>
                  <a:gd name="T54" fmla="*/ 4 w 510"/>
                  <a:gd name="T55" fmla="*/ 3 h 281"/>
                  <a:gd name="T56" fmla="*/ 5 w 510"/>
                  <a:gd name="T57" fmla="*/ 3 h 281"/>
                  <a:gd name="T58" fmla="*/ 5 w 510"/>
                  <a:gd name="T59" fmla="*/ 3 h 281"/>
                  <a:gd name="T60" fmla="*/ 6 w 510"/>
                  <a:gd name="T61" fmla="*/ 3 h 281"/>
                  <a:gd name="T62" fmla="*/ 6 w 510"/>
                  <a:gd name="T63" fmla="*/ 3 h 281"/>
                  <a:gd name="T64" fmla="*/ 7 w 510"/>
                  <a:gd name="T65" fmla="*/ 4 h 281"/>
                  <a:gd name="T66" fmla="*/ 7 w 510"/>
                  <a:gd name="T67" fmla="*/ 4 h 281"/>
                  <a:gd name="T68" fmla="*/ 7 w 510"/>
                  <a:gd name="T69" fmla="*/ 4 h 281"/>
                  <a:gd name="T70" fmla="*/ 7 w 510"/>
                  <a:gd name="T71" fmla="*/ 4 h 281"/>
                  <a:gd name="T72" fmla="*/ 8 w 510"/>
                  <a:gd name="T73" fmla="*/ 3 h 281"/>
                  <a:gd name="T74" fmla="*/ 8 w 510"/>
                  <a:gd name="T75" fmla="*/ 2 h 281"/>
                  <a:gd name="T76" fmla="*/ 8 w 510"/>
                  <a:gd name="T77" fmla="*/ 2 h 2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0"/>
                  <a:gd name="T118" fmla="*/ 0 h 281"/>
                  <a:gd name="T119" fmla="*/ 510 w 510"/>
                  <a:gd name="T120" fmla="*/ 281 h 28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0" h="281">
                    <a:moveTo>
                      <a:pt x="510" y="139"/>
                    </a:moveTo>
                    <a:lnTo>
                      <a:pt x="504" y="138"/>
                    </a:lnTo>
                    <a:lnTo>
                      <a:pt x="494" y="136"/>
                    </a:lnTo>
                    <a:lnTo>
                      <a:pt x="484" y="134"/>
                    </a:lnTo>
                    <a:lnTo>
                      <a:pt x="471" y="129"/>
                    </a:lnTo>
                    <a:lnTo>
                      <a:pt x="457" y="124"/>
                    </a:lnTo>
                    <a:lnTo>
                      <a:pt x="442" y="119"/>
                    </a:lnTo>
                    <a:lnTo>
                      <a:pt x="427" y="112"/>
                    </a:lnTo>
                    <a:lnTo>
                      <a:pt x="413" y="106"/>
                    </a:lnTo>
                    <a:lnTo>
                      <a:pt x="396" y="99"/>
                    </a:lnTo>
                    <a:lnTo>
                      <a:pt x="381" y="92"/>
                    </a:lnTo>
                    <a:lnTo>
                      <a:pt x="366" y="86"/>
                    </a:lnTo>
                    <a:lnTo>
                      <a:pt x="354" y="80"/>
                    </a:lnTo>
                    <a:lnTo>
                      <a:pt x="341" y="74"/>
                    </a:lnTo>
                    <a:lnTo>
                      <a:pt x="331" y="69"/>
                    </a:lnTo>
                    <a:lnTo>
                      <a:pt x="323" y="65"/>
                    </a:lnTo>
                    <a:lnTo>
                      <a:pt x="317" y="61"/>
                    </a:lnTo>
                    <a:lnTo>
                      <a:pt x="303" y="53"/>
                    </a:lnTo>
                    <a:lnTo>
                      <a:pt x="281" y="44"/>
                    </a:lnTo>
                    <a:lnTo>
                      <a:pt x="254" y="33"/>
                    </a:lnTo>
                    <a:lnTo>
                      <a:pt x="225" y="23"/>
                    </a:lnTo>
                    <a:lnTo>
                      <a:pt x="197" y="15"/>
                    </a:lnTo>
                    <a:lnTo>
                      <a:pt x="174" y="7"/>
                    </a:lnTo>
                    <a:lnTo>
                      <a:pt x="157" y="2"/>
                    </a:lnTo>
                    <a:lnTo>
                      <a:pt x="151" y="0"/>
                    </a:lnTo>
                    <a:lnTo>
                      <a:pt x="191" y="60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2" y="70"/>
                    </a:lnTo>
                    <a:lnTo>
                      <a:pt x="75" y="71"/>
                    </a:lnTo>
                    <a:lnTo>
                      <a:pt x="66" y="74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4" y="95"/>
                    </a:lnTo>
                    <a:lnTo>
                      <a:pt x="23" y="107"/>
                    </a:lnTo>
                    <a:lnTo>
                      <a:pt x="9" y="137"/>
                    </a:lnTo>
                    <a:lnTo>
                      <a:pt x="5" y="162"/>
                    </a:lnTo>
                    <a:lnTo>
                      <a:pt x="6" y="180"/>
                    </a:lnTo>
                    <a:lnTo>
                      <a:pt x="7" y="187"/>
                    </a:lnTo>
                    <a:lnTo>
                      <a:pt x="6" y="188"/>
                    </a:lnTo>
                    <a:lnTo>
                      <a:pt x="2" y="191"/>
                    </a:lnTo>
                    <a:lnTo>
                      <a:pt x="0" y="196"/>
                    </a:lnTo>
                    <a:lnTo>
                      <a:pt x="1" y="201"/>
                    </a:lnTo>
                    <a:lnTo>
                      <a:pt x="6" y="205"/>
                    </a:lnTo>
                    <a:lnTo>
                      <a:pt x="19" y="209"/>
                    </a:lnTo>
                    <a:lnTo>
                      <a:pt x="40" y="209"/>
                    </a:lnTo>
                    <a:lnTo>
                      <a:pt x="73" y="206"/>
                    </a:lnTo>
                    <a:lnTo>
                      <a:pt x="106" y="202"/>
                    </a:lnTo>
                    <a:lnTo>
                      <a:pt x="129" y="197"/>
                    </a:lnTo>
                    <a:lnTo>
                      <a:pt x="145" y="195"/>
                    </a:lnTo>
                    <a:lnTo>
                      <a:pt x="157" y="192"/>
                    </a:lnTo>
                    <a:lnTo>
                      <a:pt x="166" y="192"/>
                    </a:lnTo>
                    <a:lnTo>
                      <a:pt x="176" y="195"/>
                    </a:lnTo>
                    <a:lnTo>
                      <a:pt x="191" y="199"/>
                    </a:lnTo>
                    <a:lnTo>
                      <a:pt x="212" y="206"/>
                    </a:lnTo>
                    <a:lnTo>
                      <a:pt x="236" y="214"/>
                    </a:lnTo>
                    <a:lnTo>
                      <a:pt x="258" y="219"/>
                    </a:lnTo>
                    <a:lnTo>
                      <a:pt x="277" y="222"/>
                    </a:lnTo>
                    <a:lnTo>
                      <a:pt x="295" y="225"/>
                    </a:lnTo>
                    <a:lnTo>
                      <a:pt x="311" y="227"/>
                    </a:lnTo>
                    <a:lnTo>
                      <a:pt x="326" y="229"/>
                    </a:lnTo>
                    <a:lnTo>
                      <a:pt x="340" y="233"/>
                    </a:lnTo>
                    <a:lnTo>
                      <a:pt x="354" y="239"/>
                    </a:lnTo>
                    <a:lnTo>
                      <a:pt x="366" y="247"/>
                    </a:lnTo>
                    <a:lnTo>
                      <a:pt x="378" y="255"/>
                    </a:lnTo>
                    <a:lnTo>
                      <a:pt x="388" y="263"/>
                    </a:lnTo>
                    <a:lnTo>
                      <a:pt x="398" y="271"/>
                    </a:lnTo>
                    <a:lnTo>
                      <a:pt x="404" y="277"/>
                    </a:lnTo>
                    <a:lnTo>
                      <a:pt x="413" y="280"/>
                    </a:lnTo>
                    <a:lnTo>
                      <a:pt x="419" y="281"/>
                    </a:lnTo>
                    <a:lnTo>
                      <a:pt x="426" y="279"/>
                    </a:lnTo>
                    <a:lnTo>
                      <a:pt x="436" y="270"/>
                    </a:lnTo>
                    <a:lnTo>
                      <a:pt x="447" y="252"/>
                    </a:lnTo>
                    <a:lnTo>
                      <a:pt x="461" y="229"/>
                    </a:lnTo>
                    <a:lnTo>
                      <a:pt x="476" y="205"/>
                    </a:lnTo>
                    <a:lnTo>
                      <a:pt x="489" y="181"/>
                    </a:lnTo>
                    <a:lnTo>
                      <a:pt x="500" y="159"/>
                    </a:lnTo>
                    <a:lnTo>
                      <a:pt x="508" y="145"/>
                    </a:lnTo>
                    <a:lnTo>
                      <a:pt x="510" y="139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2" name="Freeform 503"/>
              <p:cNvSpPr>
                <a:spLocks/>
              </p:cNvSpPr>
              <p:nvPr/>
            </p:nvSpPr>
            <p:spPr bwMode="auto">
              <a:xfrm>
                <a:off x="2953" y="1821"/>
                <a:ext cx="32" cy="34"/>
              </a:xfrm>
              <a:custGeom>
                <a:avLst/>
                <a:gdLst>
                  <a:gd name="T0" fmla="*/ 0 w 66"/>
                  <a:gd name="T1" fmla="*/ 2 h 66"/>
                  <a:gd name="T2" fmla="*/ 0 w 66"/>
                  <a:gd name="T3" fmla="*/ 2 h 66"/>
                  <a:gd name="T4" fmla="*/ 0 w 66"/>
                  <a:gd name="T5" fmla="*/ 1 h 66"/>
                  <a:gd name="T6" fmla="*/ 0 w 66"/>
                  <a:gd name="T7" fmla="*/ 1 h 66"/>
                  <a:gd name="T8" fmla="*/ 1 w 66"/>
                  <a:gd name="T9" fmla="*/ 1 h 66"/>
                  <a:gd name="T10" fmla="*/ 0 w 66"/>
                  <a:gd name="T11" fmla="*/ 1 h 66"/>
                  <a:gd name="T12" fmla="*/ 0 w 66"/>
                  <a:gd name="T13" fmla="*/ 1 h 66"/>
                  <a:gd name="T14" fmla="*/ 0 w 66"/>
                  <a:gd name="T15" fmla="*/ 1 h 66"/>
                  <a:gd name="T16" fmla="*/ 0 w 66"/>
                  <a:gd name="T17" fmla="*/ 0 h 66"/>
                  <a:gd name="T18" fmla="*/ 0 w 66"/>
                  <a:gd name="T19" fmla="*/ 1 h 66"/>
                  <a:gd name="T20" fmla="*/ 0 w 66"/>
                  <a:gd name="T21" fmla="*/ 1 h 66"/>
                  <a:gd name="T22" fmla="*/ 0 w 66"/>
                  <a:gd name="T23" fmla="*/ 1 h 66"/>
                  <a:gd name="T24" fmla="*/ 0 w 66"/>
                  <a:gd name="T25" fmla="*/ 1 h 66"/>
                  <a:gd name="T26" fmla="*/ 0 w 66"/>
                  <a:gd name="T27" fmla="*/ 1 h 66"/>
                  <a:gd name="T28" fmla="*/ 0 w 66"/>
                  <a:gd name="T29" fmla="*/ 1 h 66"/>
                  <a:gd name="T30" fmla="*/ 0 w 66"/>
                  <a:gd name="T31" fmla="*/ 2 h 66"/>
                  <a:gd name="T32" fmla="*/ 0 w 66"/>
                  <a:gd name="T33" fmla="*/ 2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66"/>
                  <a:gd name="T53" fmla="*/ 66 w 6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66">
                    <a:moveTo>
                      <a:pt x="34" y="66"/>
                    </a:moveTo>
                    <a:lnTo>
                      <a:pt x="46" y="64"/>
                    </a:lnTo>
                    <a:lnTo>
                      <a:pt x="57" y="56"/>
                    </a:lnTo>
                    <a:lnTo>
                      <a:pt x="64" y="46"/>
                    </a:lnTo>
                    <a:lnTo>
                      <a:pt x="66" y="33"/>
                    </a:lnTo>
                    <a:lnTo>
                      <a:pt x="64" y="20"/>
                    </a:lnTo>
                    <a:lnTo>
                      <a:pt x="57" y="9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1" y="2"/>
                    </a:lnTo>
                    <a:lnTo>
                      <a:pt x="11" y="9"/>
                    </a:lnTo>
                    <a:lnTo>
                      <a:pt x="3" y="20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11" y="56"/>
                    </a:lnTo>
                    <a:lnTo>
                      <a:pt x="21" y="64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3" name="Freeform 504"/>
              <p:cNvSpPr>
                <a:spLocks/>
              </p:cNvSpPr>
              <p:nvPr/>
            </p:nvSpPr>
            <p:spPr bwMode="auto">
              <a:xfrm>
                <a:off x="2953" y="1822"/>
                <a:ext cx="32" cy="32"/>
              </a:xfrm>
              <a:custGeom>
                <a:avLst/>
                <a:gdLst>
                  <a:gd name="T0" fmla="*/ 1 w 64"/>
                  <a:gd name="T1" fmla="*/ 2 h 62"/>
                  <a:gd name="T2" fmla="*/ 1 w 64"/>
                  <a:gd name="T3" fmla="*/ 1 h 62"/>
                  <a:gd name="T4" fmla="*/ 1 w 64"/>
                  <a:gd name="T5" fmla="*/ 1 h 62"/>
                  <a:gd name="T6" fmla="*/ 1 w 64"/>
                  <a:gd name="T7" fmla="*/ 1 h 62"/>
                  <a:gd name="T8" fmla="*/ 1 w 64"/>
                  <a:gd name="T9" fmla="*/ 1 h 62"/>
                  <a:gd name="T10" fmla="*/ 1 w 64"/>
                  <a:gd name="T11" fmla="*/ 1 h 62"/>
                  <a:gd name="T12" fmla="*/ 1 w 64"/>
                  <a:gd name="T13" fmla="*/ 1 h 62"/>
                  <a:gd name="T14" fmla="*/ 1 w 64"/>
                  <a:gd name="T15" fmla="*/ 1 h 62"/>
                  <a:gd name="T16" fmla="*/ 1 w 64"/>
                  <a:gd name="T17" fmla="*/ 0 h 62"/>
                  <a:gd name="T18" fmla="*/ 1 w 64"/>
                  <a:gd name="T19" fmla="*/ 1 h 62"/>
                  <a:gd name="T20" fmla="*/ 1 w 64"/>
                  <a:gd name="T21" fmla="*/ 1 h 62"/>
                  <a:gd name="T22" fmla="*/ 1 w 64"/>
                  <a:gd name="T23" fmla="*/ 1 h 62"/>
                  <a:gd name="T24" fmla="*/ 0 w 64"/>
                  <a:gd name="T25" fmla="*/ 1 h 62"/>
                  <a:gd name="T26" fmla="*/ 1 w 64"/>
                  <a:gd name="T27" fmla="*/ 1 h 62"/>
                  <a:gd name="T28" fmla="*/ 1 w 64"/>
                  <a:gd name="T29" fmla="*/ 1 h 62"/>
                  <a:gd name="T30" fmla="*/ 1 w 64"/>
                  <a:gd name="T31" fmla="*/ 1 h 62"/>
                  <a:gd name="T32" fmla="*/ 1 w 64"/>
                  <a:gd name="T33" fmla="*/ 2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2"/>
                  <a:gd name="T53" fmla="*/ 64 w 6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2">
                    <a:moveTo>
                      <a:pt x="33" y="62"/>
                    </a:moveTo>
                    <a:lnTo>
                      <a:pt x="45" y="60"/>
                    </a:lnTo>
                    <a:lnTo>
                      <a:pt x="55" y="53"/>
                    </a:lnTo>
                    <a:lnTo>
                      <a:pt x="62" y="44"/>
                    </a:lnTo>
                    <a:lnTo>
                      <a:pt x="64" y="31"/>
                    </a:lnTo>
                    <a:lnTo>
                      <a:pt x="62" y="18"/>
                    </a:lnTo>
                    <a:lnTo>
                      <a:pt x="55" y="9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0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3" y="44"/>
                    </a:lnTo>
                    <a:lnTo>
                      <a:pt x="10" y="53"/>
                    </a:lnTo>
                    <a:lnTo>
                      <a:pt x="20" y="60"/>
                    </a:ln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4" name="Freeform 505"/>
              <p:cNvSpPr>
                <a:spLocks/>
              </p:cNvSpPr>
              <p:nvPr/>
            </p:nvSpPr>
            <p:spPr bwMode="auto">
              <a:xfrm>
                <a:off x="2954" y="182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0"/>
                  <a:gd name="T53" fmla="*/ 60 w 6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0">
                    <a:moveTo>
                      <a:pt x="30" y="60"/>
                    </a:moveTo>
                    <a:lnTo>
                      <a:pt x="41" y="58"/>
                    </a:lnTo>
                    <a:lnTo>
                      <a:pt x="50" y="51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57" y="19"/>
                    </a:lnTo>
                    <a:lnTo>
                      <a:pt x="50" y="9"/>
                    </a:lnTo>
                    <a:lnTo>
                      <a:pt x="41" y="2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2" y="42"/>
                    </a:lnTo>
                    <a:lnTo>
                      <a:pt x="8" y="51"/>
                    </a:lnTo>
                    <a:lnTo>
                      <a:pt x="18" y="58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FB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5" name="Freeform 506"/>
              <p:cNvSpPr>
                <a:spLocks/>
              </p:cNvSpPr>
              <p:nvPr/>
            </p:nvSpPr>
            <p:spPr bwMode="auto">
              <a:xfrm>
                <a:off x="2955" y="1824"/>
                <a:ext cx="28" cy="28"/>
              </a:xfrm>
              <a:custGeom>
                <a:avLst/>
                <a:gdLst>
                  <a:gd name="T0" fmla="*/ 1 w 56"/>
                  <a:gd name="T1" fmla="*/ 0 h 58"/>
                  <a:gd name="T2" fmla="*/ 1 w 56"/>
                  <a:gd name="T3" fmla="*/ 0 h 58"/>
                  <a:gd name="T4" fmla="*/ 1 w 56"/>
                  <a:gd name="T5" fmla="*/ 0 h 58"/>
                  <a:gd name="T6" fmla="*/ 1 w 56"/>
                  <a:gd name="T7" fmla="*/ 0 h 58"/>
                  <a:gd name="T8" fmla="*/ 1 w 56"/>
                  <a:gd name="T9" fmla="*/ 0 h 58"/>
                  <a:gd name="T10" fmla="*/ 1 w 56"/>
                  <a:gd name="T11" fmla="*/ 0 h 58"/>
                  <a:gd name="T12" fmla="*/ 1 w 56"/>
                  <a:gd name="T13" fmla="*/ 0 h 58"/>
                  <a:gd name="T14" fmla="*/ 1 w 56"/>
                  <a:gd name="T15" fmla="*/ 0 h 58"/>
                  <a:gd name="T16" fmla="*/ 1 w 56"/>
                  <a:gd name="T17" fmla="*/ 0 h 58"/>
                  <a:gd name="T18" fmla="*/ 1 w 56"/>
                  <a:gd name="T19" fmla="*/ 0 h 58"/>
                  <a:gd name="T20" fmla="*/ 1 w 56"/>
                  <a:gd name="T21" fmla="*/ 0 h 58"/>
                  <a:gd name="T22" fmla="*/ 1 w 56"/>
                  <a:gd name="T23" fmla="*/ 0 h 58"/>
                  <a:gd name="T24" fmla="*/ 0 w 56"/>
                  <a:gd name="T25" fmla="*/ 0 h 58"/>
                  <a:gd name="T26" fmla="*/ 1 w 56"/>
                  <a:gd name="T27" fmla="*/ 0 h 58"/>
                  <a:gd name="T28" fmla="*/ 1 w 56"/>
                  <a:gd name="T29" fmla="*/ 0 h 58"/>
                  <a:gd name="T30" fmla="*/ 1 w 56"/>
                  <a:gd name="T31" fmla="*/ 0 h 58"/>
                  <a:gd name="T32" fmla="*/ 1 w 56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8"/>
                  <a:gd name="T53" fmla="*/ 56 w 5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8">
                    <a:moveTo>
                      <a:pt x="29" y="58"/>
                    </a:moveTo>
                    <a:lnTo>
                      <a:pt x="39" y="56"/>
                    </a:lnTo>
                    <a:lnTo>
                      <a:pt x="48" y="50"/>
                    </a:lnTo>
                    <a:lnTo>
                      <a:pt x="54" y="41"/>
                    </a:lnTo>
                    <a:lnTo>
                      <a:pt x="56" y="29"/>
                    </a:lnTo>
                    <a:lnTo>
                      <a:pt x="54" y="18"/>
                    </a:lnTo>
                    <a:lnTo>
                      <a:pt x="48" y="8"/>
                    </a:lnTo>
                    <a:lnTo>
                      <a:pt x="39" y="3"/>
                    </a:lnTo>
                    <a:lnTo>
                      <a:pt x="29" y="0"/>
                    </a:lnTo>
                    <a:lnTo>
                      <a:pt x="17" y="3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41"/>
                    </a:lnTo>
                    <a:lnTo>
                      <a:pt x="8" y="50"/>
                    </a:lnTo>
                    <a:lnTo>
                      <a:pt x="17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EFB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6" name="Freeform 507"/>
              <p:cNvSpPr>
                <a:spLocks/>
              </p:cNvSpPr>
              <p:nvPr/>
            </p:nvSpPr>
            <p:spPr bwMode="auto">
              <a:xfrm>
                <a:off x="2956" y="1824"/>
                <a:ext cx="27" cy="27"/>
              </a:xfrm>
              <a:custGeom>
                <a:avLst/>
                <a:gdLst>
                  <a:gd name="T0" fmla="*/ 1 w 54"/>
                  <a:gd name="T1" fmla="*/ 0 h 55"/>
                  <a:gd name="T2" fmla="*/ 1 w 54"/>
                  <a:gd name="T3" fmla="*/ 0 h 55"/>
                  <a:gd name="T4" fmla="*/ 1 w 54"/>
                  <a:gd name="T5" fmla="*/ 0 h 55"/>
                  <a:gd name="T6" fmla="*/ 1 w 54"/>
                  <a:gd name="T7" fmla="*/ 0 h 55"/>
                  <a:gd name="T8" fmla="*/ 1 w 54"/>
                  <a:gd name="T9" fmla="*/ 0 h 55"/>
                  <a:gd name="T10" fmla="*/ 1 w 54"/>
                  <a:gd name="T11" fmla="*/ 0 h 55"/>
                  <a:gd name="T12" fmla="*/ 1 w 54"/>
                  <a:gd name="T13" fmla="*/ 0 h 55"/>
                  <a:gd name="T14" fmla="*/ 1 w 54"/>
                  <a:gd name="T15" fmla="*/ 0 h 55"/>
                  <a:gd name="T16" fmla="*/ 1 w 54"/>
                  <a:gd name="T17" fmla="*/ 0 h 55"/>
                  <a:gd name="T18" fmla="*/ 1 w 54"/>
                  <a:gd name="T19" fmla="*/ 0 h 55"/>
                  <a:gd name="T20" fmla="*/ 1 w 54"/>
                  <a:gd name="T21" fmla="*/ 0 h 55"/>
                  <a:gd name="T22" fmla="*/ 1 w 54"/>
                  <a:gd name="T23" fmla="*/ 0 h 55"/>
                  <a:gd name="T24" fmla="*/ 0 w 54"/>
                  <a:gd name="T25" fmla="*/ 0 h 55"/>
                  <a:gd name="T26" fmla="*/ 1 w 54"/>
                  <a:gd name="T27" fmla="*/ 0 h 55"/>
                  <a:gd name="T28" fmla="*/ 1 w 54"/>
                  <a:gd name="T29" fmla="*/ 0 h 55"/>
                  <a:gd name="T30" fmla="*/ 1 w 54"/>
                  <a:gd name="T31" fmla="*/ 0 h 55"/>
                  <a:gd name="T32" fmla="*/ 1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8" y="55"/>
                    </a:moveTo>
                    <a:lnTo>
                      <a:pt x="38" y="52"/>
                    </a:lnTo>
                    <a:lnTo>
                      <a:pt x="46" y="46"/>
                    </a:lnTo>
                    <a:lnTo>
                      <a:pt x="52" y="38"/>
                    </a:lnTo>
                    <a:lnTo>
                      <a:pt x="54" y="28"/>
                    </a:lnTo>
                    <a:lnTo>
                      <a:pt x="52" y="18"/>
                    </a:lnTo>
                    <a:lnTo>
                      <a:pt x="46" y="8"/>
                    </a:lnTo>
                    <a:lnTo>
                      <a:pt x="38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8" y="46"/>
                    </a:lnTo>
                    <a:lnTo>
                      <a:pt x="17" y="52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ED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7" name="Freeform 508"/>
              <p:cNvSpPr>
                <a:spLocks/>
              </p:cNvSpPr>
              <p:nvPr/>
            </p:nvSpPr>
            <p:spPr bwMode="auto">
              <a:xfrm>
                <a:off x="2956" y="1825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7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50" y="34"/>
                    </a:lnTo>
                    <a:lnTo>
                      <a:pt x="52" y="25"/>
                    </a:lnTo>
                    <a:lnTo>
                      <a:pt x="50" y="15"/>
                    </a:lnTo>
                    <a:lnTo>
                      <a:pt x="45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7" y="50"/>
                    </a:lnTo>
                    <a:close/>
                  </a:path>
                </a:pathLst>
              </a:custGeom>
              <a:solidFill>
                <a:srgbClr val="ED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8" name="Freeform 509"/>
              <p:cNvSpPr>
                <a:spLocks/>
              </p:cNvSpPr>
              <p:nvPr/>
            </p:nvSpPr>
            <p:spPr bwMode="auto">
              <a:xfrm>
                <a:off x="2957" y="1826"/>
                <a:ext cx="24" cy="24"/>
              </a:xfrm>
              <a:custGeom>
                <a:avLst/>
                <a:gdLst>
                  <a:gd name="T0" fmla="*/ 1 w 47"/>
                  <a:gd name="T1" fmla="*/ 1 h 48"/>
                  <a:gd name="T2" fmla="*/ 1 w 47"/>
                  <a:gd name="T3" fmla="*/ 1 h 48"/>
                  <a:gd name="T4" fmla="*/ 1 w 47"/>
                  <a:gd name="T5" fmla="*/ 1 h 48"/>
                  <a:gd name="T6" fmla="*/ 1 w 47"/>
                  <a:gd name="T7" fmla="*/ 1 h 48"/>
                  <a:gd name="T8" fmla="*/ 1 w 47"/>
                  <a:gd name="T9" fmla="*/ 1 h 48"/>
                  <a:gd name="T10" fmla="*/ 1 w 47"/>
                  <a:gd name="T11" fmla="*/ 1 h 48"/>
                  <a:gd name="T12" fmla="*/ 1 w 47"/>
                  <a:gd name="T13" fmla="*/ 1 h 48"/>
                  <a:gd name="T14" fmla="*/ 1 w 47"/>
                  <a:gd name="T15" fmla="*/ 1 h 48"/>
                  <a:gd name="T16" fmla="*/ 1 w 47"/>
                  <a:gd name="T17" fmla="*/ 0 h 48"/>
                  <a:gd name="T18" fmla="*/ 1 w 47"/>
                  <a:gd name="T19" fmla="*/ 1 h 48"/>
                  <a:gd name="T20" fmla="*/ 1 w 47"/>
                  <a:gd name="T21" fmla="*/ 1 h 48"/>
                  <a:gd name="T22" fmla="*/ 1 w 47"/>
                  <a:gd name="T23" fmla="*/ 1 h 48"/>
                  <a:gd name="T24" fmla="*/ 0 w 47"/>
                  <a:gd name="T25" fmla="*/ 1 h 48"/>
                  <a:gd name="T26" fmla="*/ 1 w 47"/>
                  <a:gd name="T27" fmla="*/ 1 h 48"/>
                  <a:gd name="T28" fmla="*/ 1 w 47"/>
                  <a:gd name="T29" fmla="*/ 1 h 48"/>
                  <a:gd name="T30" fmla="*/ 1 w 47"/>
                  <a:gd name="T31" fmla="*/ 1 h 48"/>
                  <a:gd name="T32" fmla="*/ 1 w 47"/>
                  <a:gd name="T33" fmla="*/ 1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8"/>
                  <a:gd name="T53" fmla="*/ 47 w 4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8">
                    <a:moveTo>
                      <a:pt x="24" y="48"/>
                    </a:moveTo>
                    <a:lnTo>
                      <a:pt x="33" y="46"/>
                    </a:lnTo>
                    <a:lnTo>
                      <a:pt x="40" y="41"/>
                    </a:lnTo>
                    <a:lnTo>
                      <a:pt x="44" y="33"/>
                    </a:lnTo>
                    <a:lnTo>
                      <a:pt x="47" y="24"/>
                    </a:lnTo>
                    <a:lnTo>
                      <a:pt x="44" y="15"/>
                    </a:lnTo>
                    <a:lnTo>
                      <a:pt x="40" y="7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6" y="41"/>
                    </a:lnTo>
                    <a:lnTo>
                      <a:pt x="14" y="46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EAA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79" name="Freeform 510"/>
              <p:cNvSpPr>
                <a:spLocks/>
              </p:cNvSpPr>
              <p:nvPr/>
            </p:nvSpPr>
            <p:spPr bwMode="auto">
              <a:xfrm>
                <a:off x="2958" y="1827"/>
                <a:ext cx="22" cy="22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w 45"/>
                  <a:gd name="T11" fmla="*/ 0 h 45"/>
                  <a:gd name="T12" fmla="*/ 0 w 45"/>
                  <a:gd name="T13" fmla="*/ 0 h 45"/>
                  <a:gd name="T14" fmla="*/ 0 w 45"/>
                  <a:gd name="T15" fmla="*/ 0 h 45"/>
                  <a:gd name="T16" fmla="*/ 0 w 45"/>
                  <a:gd name="T17" fmla="*/ 0 h 45"/>
                  <a:gd name="T18" fmla="*/ 0 w 45"/>
                  <a:gd name="T19" fmla="*/ 0 h 45"/>
                  <a:gd name="T20" fmla="*/ 0 w 45"/>
                  <a:gd name="T21" fmla="*/ 0 h 45"/>
                  <a:gd name="T22" fmla="*/ 0 w 45"/>
                  <a:gd name="T23" fmla="*/ 0 h 45"/>
                  <a:gd name="T24" fmla="*/ 0 w 45"/>
                  <a:gd name="T25" fmla="*/ 0 h 45"/>
                  <a:gd name="T26" fmla="*/ 0 w 45"/>
                  <a:gd name="T27" fmla="*/ 0 h 45"/>
                  <a:gd name="T28" fmla="*/ 0 w 45"/>
                  <a:gd name="T29" fmla="*/ 0 h 45"/>
                  <a:gd name="T30" fmla="*/ 0 w 45"/>
                  <a:gd name="T31" fmla="*/ 0 h 45"/>
                  <a:gd name="T32" fmla="*/ 0 w 45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5"/>
                  <a:gd name="T53" fmla="*/ 45 w 45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5">
                    <a:moveTo>
                      <a:pt x="23" y="45"/>
                    </a:moveTo>
                    <a:lnTo>
                      <a:pt x="31" y="44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7" y="39"/>
                    </a:lnTo>
                    <a:lnTo>
                      <a:pt x="13" y="44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EAA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0" name="Freeform 511"/>
              <p:cNvSpPr>
                <a:spLocks/>
              </p:cNvSpPr>
              <p:nvPr/>
            </p:nvSpPr>
            <p:spPr bwMode="auto">
              <a:xfrm>
                <a:off x="2958" y="1828"/>
                <a:ext cx="22" cy="20"/>
              </a:xfrm>
              <a:custGeom>
                <a:avLst/>
                <a:gdLst>
                  <a:gd name="T0" fmla="*/ 1 w 42"/>
                  <a:gd name="T1" fmla="*/ 0 h 42"/>
                  <a:gd name="T2" fmla="*/ 1 w 42"/>
                  <a:gd name="T3" fmla="*/ 0 h 42"/>
                  <a:gd name="T4" fmla="*/ 1 w 42"/>
                  <a:gd name="T5" fmla="*/ 0 h 42"/>
                  <a:gd name="T6" fmla="*/ 1 w 42"/>
                  <a:gd name="T7" fmla="*/ 0 h 42"/>
                  <a:gd name="T8" fmla="*/ 1 w 42"/>
                  <a:gd name="T9" fmla="*/ 0 h 42"/>
                  <a:gd name="T10" fmla="*/ 1 w 42"/>
                  <a:gd name="T11" fmla="*/ 0 h 42"/>
                  <a:gd name="T12" fmla="*/ 1 w 42"/>
                  <a:gd name="T13" fmla="*/ 0 h 42"/>
                  <a:gd name="T14" fmla="*/ 1 w 42"/>
                  <a:gd name="T15" fmla="*/ 0 h 42"/>
                  <a:gd name="T16" fmla="*/ 1 w 42"/>
                  <a:gd name="T17" fmla="*/ 0 h 42"/>
                  <a:gd name="T18" fmla="*/ 1 w 42"/>
                  <a:gd name="T19" fmla="*/ 0 h 42"/>
                  <a:gd name="T20" fmla="*/ 1 w 42"/>
                  <a:gd name="T21" fmla="*/ 0 h 42"/>
                  <a:gd name="T22" fmla="*/ 1 w 42"/>
                  <a:gd name="T23" fmla="*/ 0 h 42"/>
                  <a:gd name="T24" fmla="*/ 0 w 42"/>
                  <a:gd name="T25" fmla="*/ 0 h 42"/>
                  <a:gd name="T26" fmla="*/ 1 w 42"/>
                  <a:gd name="T27" fmla="*/ 0 h 42"/>
                  <a:gd name="T28" fmla="*/ 1 w 42"/>
                  <a:gd name="T29" fmla="*/ 0 h 42"/>
                  <a:gd name="T30" fmla="*/ 1 w 42"/>
                  <a:gd name="T31" fmla="*/ 0 h 42"/>
                  <a:gd name="T32" fmla="*/ 1 w 4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2"/>
                  <a:gd name="T53" fmla="*/ 42 w 4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2">
                    <a:moveTo>
                      <a:pt x="22" y="42"/>
                    </a:moveTo>
                    <a:lnTo>
                      <a:pt x="30" y="41"/>
                    </a:lnTo>
                    <a:lnTo>
                      <a:pt x="37" y="36"/>
                    </a:lnTo>
                    <a:lnTo>
                      <a:pt x="41" y="29"/>
                    </a:lnTo>
                    <a:lnTo>
                      <a:pt x="42" y="21"/>
                    </a:lnTo>
                    <a:lnTo>
                      <a:pt x="41" y="13"/>
                    </a:lnTo>
                    <a:lnTo>
                      <a:pt x="37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7" y="36"/>
                    </a:lnTo>
                    <a:lnTo>
                      <a:pt x="14" y="41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E8A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1" name="Freeform 512"/>
              <p:cNvSpPr>
                <a:spLocks/>
              </p:cNvSpPr>
              <p:nvPr/>
            </p:nvSpPr>
            <p:spPr bwMode="auto">
              <a:xfrm>
                <a:off x="2960" y="1828"/>
                <a:ext cx="19" cy="20"/>
              </a:xfrm>
              <a:custGeom>
                <a:avLst/>
                <a:gdLst>
                  <a:gd name="T0" fmla="*/ 0 w 39"/>
                  <a:gd name="T1" fmla="*/ 1 h 40"/>
                  <a:gd name="T2" fmla="*/ 0 w 39"/>
                  <a:gd name="T3" fmla="*/ 1 h 40"/>
                  <a:gd name="T4" fmla="*/ 0 w 39"/>
                  <a:gd name="T5" fmla="*/ 1 h 40"/>
                  <a:gd name="T6" fmla="*/ 0 w 39"/>
                  <a:gd name="T7" fmla="*/ 1 h 40"/>
                  <a:gd name="T8" fmla="*/ 0 w 39"/>
                  <a:gd name="T9" fmla="*/ 1 h 40"/>
                  <a:gd name="T10" fmla="*/ 0 w 39"/>
                  <a:gd name="T11" fmla="*/ 1 h 40"/>
                  <a:gd name="T12" fmla="*/ 0 w 39"/>
                  <a:gd name="T13" fmla="*/ 1 h 40"/>
                  <a:gd name="T14" fmla="*/ 0 w 39"/>
                  <a:gd name="T15" fmla="*/ 1 h 40"/>
                  <a:gd name="T16" fmla="*/ 0 w 39"/>
                  <a:gd name="T17" fmla="*/ 0 h 40"/>
                  <a:gd name="T18" fmla="*/ 0 w 39"/>
                  <a:gd name="T19" fmla="*/ 1 h 40"/>
                  <a:gd name="T20" fmla="*/ 0 w 39"/>
                  <a:gd name="T21" fmla="*/ 1 h 40"/>
                  <a:gd name="T22" fmla="*/ 0 w 39"/>
                  <a:gd name="T23" fmla="*/ 1 h 40"/>
                  <a:gd name="T24" fmla="*/ 0 w 39"/>
                  <a:gd name="T25" fmla="*/ 1 h 40"/>
                  <a:gd name="T26" fmla="*/ 0 w 39"/>
                  <a:gd name="T27" fmla="*/ 1 h 40"/>
                  <a:gd name="T28" fmla="*/ 0 w 39"/>
                  <a:gd name="T29" fmla="*/ 1 h 40"/>
                  <a:gd name="T30" fmla="*/ 0 w 39"/>
                  <a:gd name="T31" fmla="*/ 1 h 40"/>
                  <a:gd name="T32" fmla="*/ 0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20" y="40"/>
                    </a:moveTo>
                    <a:lnTo>
                      <a:pt x="27" y="38"/>
                    </a:lnTo>
                    <a:lnTo>
                      <a:pt x="34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3"/>
                    </a:lnTo>
                    <a:lnTo>
                      <a:pt x="34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E8A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2" name="Freeform 513"/>
              <p:cNvSpPr>
                <a:spLocks/>
              </p:cNvSpPr>
              <p:nvPr/>
            </p:nvSpPr>
            <p:spPr bwMode="auto">
              <a:xfrm>
                <a:off x="2960" y="1829"/>
                <a:ext cx="18" cy="18"/>
              </a:xfrm>
              <a:custGeom>
                <a:avLst/>
                <a:gdLst>
                  <a:gd name="T0" fmla="*/ 1 w 36"/>
                  <a:gd name="T1" fmla="*/ 1 h 36"/>
                  <a:gd name="T2" fmla="*/ 1 w 36"/>
                  <a:gd name="T3" fmla="*/ 1 h 36"/>
                  <a:gd name="T4" fmla="*/ 1 w 36"/>
                  <a:gd name="T5" fmla="*/ 1 h 36"/>
                  <a:gd name="T6" fmla="*/ 1 w 36"/>
                  <a:gd name="T7" fmla="*/ 1 h 36"/>
                  <a:gd name="T8" fmla="*/ 1 w 36"/>
                  <a:gd name="T9" fmla="*/ 1 h 36"/>
                  <a:gd name="T10" fmla="*/ 1 w 36"/>
                  <a:gd name="T11" fmla="*/ 1 h 36"/>
                  <a:gd name="T12" fmla="*/ 1 w 36"/>
                  <a:gd name="T13" fmla="*/ 1 h 36"/>
                  <a:gd name="T14" fmla="*/ 1 w 36"/>
                  <a:gd name="T15" fmla="*/ 1 h 36"/>
                  <a:gd name="T16" fmla="*/ 1 w 36"/>
                  <a:gd name="T17" fmla="*/ 0 h 36"/>
                  <a:gd name="T18" fmla="*/ 1 w 36"/>
                  <a:gd name="T19" fmla="*/ 1 h 36"/>
                  <a:gd name="T20" fmla="*/ 1 w 36"/>
                  <a:gd name="T21" fmla="*/ 1 h 36"/>
                  <a:gd name="T22" fmla="*/ 1 w 36"/>
                  <a:gd name="T23" fmla="*/ 1 h 36"/>
                  <a:gd name="T24" fmla="*/ 0 w 36"/>
                  <a:gd name="T25" fmla="*/ 1 h 36"/>
                  <a:gd name="T26" fmla="*/ 1 w 36"/>
                  <a:gd name="T27" fmla="*/ 1 h 36"/>
                  <a:gd name="T28" fmla="*/ 1 w 36"/>
                  <a:gd name="T29" fmla="*/ 1 h 36"/>
                  <a:gd name="T30" fmla="*/ 1 w 36"/>
                  <a:gd name="T31" fmla="*/ 1 h 36"/>
                  <a:gd name="T32" fmla="*/ 1 w 36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19" y="36"/>
                    </a:moveTo>
                    <a:lnTo>
                      <a:pt x="26" y="35"/>
                    </a:lnTo>
                    <a:lnTo>
                      <a:pt x="31" y="31"/>
                    </a:lnTo>
                    <a:lnTo>
                      <a:pt x="35" y="25"/>
                    </a:lnTo>
                    <a:lnTo>
                      <a:pt x="36" y="18"/>
                    </a:lnTo>
                    <a:lnTo>
                      <a:pt x="35" y="11"/>
                    </a:lnTo>
                    <a:lnTo>
                      <a:pt x="31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E8A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3" name="Freeform 514"/>
              <p:cNvSpPr>
                <a:spLocks/>
              </p:cNvSpPr>
              <p:nvPr/>
            </p:nvSpPr>
            <p:spPr bwMode="auto">
              <a:xfrm>
                <a:off x="2961" y="1830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1 h 32"/>
                  <a:gd name="T10" fmla="*/ 0 w 34"/>
                  <a:gd name="T11" fmla="*/ 1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0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2"/>
                  <a:gd name="T53" fmla="*/ 34 w 3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2">
                    <a:moveTo>
                      <a:pt x="18" y="32"/>
                    </a:moveTo>
                    <a:lnTo>
                      <a:pt x="25" y="31"/>
                    </a:lnTo>
                    <a:lnTo>
                      <a:pt x="29" y="28"/>
                    </a:lnTo>
                    <a:lnTo>
                      <a:pt x="33" y="23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9" y="5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1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4" name="Freeform 515"/>
              <p:cNvSpPr>
                <a:spLocks/>
              </p:cNvSpPr>
              <p:nvPr/>
            </p:nvSpPr>
            <p:spPr bwMode="auto">
              <a:xfrm>
                <a:off x="2430" y="2012"/>
                <a:ext cx="150" cy="57"/>
              </a:xfrm>
              <a:custGeom>
                <a:avLst/>
                <a:gdLst>
                  <a:gd name="T0" fmla="*/ 0 w 301"/>
                  <a:gd name="T1" fmla="*/ 2 h 114"/>
                  <a:gd name="T2" fmla="*/ 0 w 301"/>
                  <a:gd name="T3" fmla="*/ 2 h 114"/>
                  <a:gd name="T4" fmla="*/ 0 w 301"/>
                  <a:gd name="T5" fmla="*/ 2 h 114"/>
                  <a:gd name="T6" fmla="*/ 0 w 301"/>
                  <a:gd name="T7" fmla="*/ 2 h 114"/>
                  <a:gd name="T8" fmla="*/ 0 w 301"/>
                  <a:gd name="T9" fmla="*/ 2 h 114"/>
                  <a:gd name="T10" fmla="*/ 1 w 301"/>
                  <a:gd name="T11" fmla="*/ 1 h 114"/>
                  <a:gd name="T12" fmla="*/ 1 w 301"/>
                  <a:gd name="T13" fmla="*/ 1 h 114"/>
                  <a:gd name="T14" fmla="*/ 1 w 301"/>
                  <a:gd name="T15" fmla="*/ 1 h 114"/>
                  <a:gd name="T16" fmla="*/ 1 w 301"/>
                  <a:gd name="T17" fmla="*/ 1 h 114"/>
                  <a:gd name="T18" fmla="*/ 2 w 301"/>
                  <a:gd name="T19" fmla="*/ 1 h 114"/>
                  <a:gd name="T20" fmla="*/ 2 w 301"/>
                  <a:gd name="T21" fmla="*/ 1 h 114"/>
                  <a:gd name="T22" fmla="*/ 2 w 301"/>
                  <a:gd name="T23" fmla="*/ 1 h 114"/>
                  <a:gd name="T24" fmla="*/ 2 w 301"/>
                  <a:gd name="T25" fmla="*/ 1 h 114"/>
                  <a:gd name="T26" fmla="*/ 3 w 301"/>
                  <a:gd name="T27" fmla="*/ 1 h 114"/>
                  <a:gd name="T28" fmla="*/ 3 w 301"/>
                  <a:gd name="T29" fmla="*/ 1 h 114"/>
                  <a:gd name="T30" fmla="*/ 3 w 301"/>
                  <a:gd name="T31" fmla="*/ 1 h 114"/>
                  <a:gd name="T32" fmla="*/ 3 w 301"/>
                  <a:gd name="T33" fmla="*/ 1 h 114"/>
                  <a:gd name="T34" fmla="*/ 4 w 301"/>
                  <a:gd name="T35" fmla="*/ 1 h 114"/>
                  <a:gd name="T36" fmla="*/ 4 w 301"/>
                  <a:gd name="T37" fmla="*/ 1 h 114"/>
                  <a:gd name="T38" fmla="*/ 4 w 301"/>
                  <a:gd name="T39" fmla="*/ 1 h 114"/>
                  <a:gd name="T40" fmla="*/ 4 w 301"/>
                  <a:gd name="T41" fmla="*/ 0 h 114"/>
                  <a:gd name="T42" fmla="*/ 3 w 301"/>
                  <a:gd name="T43" fmla="*/ 1 h 114"/>
                  <a:gd name="T44" fmla="*/ 3 w 301"/>
                  <a:gd name="T45" fmla="*/ 1 h 114"/>
                  <a:gd name="T46" fmla="*/ 3 w 301"/>
                  <a:gd name="T47" fmla="*/ 1 h 114"/>
                  <a:gd name="T48" fmla="*/ 3 w 301"/>
                  <a:gd name="T49" fmla="*/ 1 h 114"/>
                  <a:gd name="T50" fmla="*/ 3 w 301"/>
                  <a:gd name="T51" fmla="*/ 1 h 114"/>
                  <a:gd name="T52" fmla="*/ 2 w 301"/>
                  <a:gd name="T53" fmla="*/ 1 h 114"/>
                  <a:gd name="T54" fmla="*/ 2 w 301"/>
                  <a:gd name="T55" fmla="*/ 1 h 114"/>
                  <a:gd name="T56" fmla="*/ 2 w 301"/>
                  <a:gd name="T57" fmla="*/ 1 h 114"/>
                  <a:gd name="T58" fmla="*/ 2 w 301"/>
                  <a:gd name="T59" fmla="*/ 1 h 114"/>
                  <a:gd name="T60" fmla="*/ 2 w 301"/>
                  <a:gd name="T61" fmla="*/ 1 h 114"/>
                  <a:gd name="T62" fmla="*/ 1 w 301"/>
                  <a:gd name="T63" fmla="*/ 1 h 114"/>
                  <a:gd name="T64" fmla="*/ 1 w 301"/>
                  <a:gd name="T65" fmla="*/ 1 h 114"/>
                  <a:gd name="T66" fmla="*/ 1 w 301"/>
                  <a:gd name="T67" fmla="*/ 1 h 114"/>
                  <a:gd name="T68" fmla="*/ 1 w 301"/>
                  <a:gd name="T69" fmla="*/ 1 h 114"/>
                  <a:gd name="T70" fmla="*/ 1 w 301"/>
                  <a:gd name="T71" fmla="*/ 1 h 114"/>
                  <a:gd name="T72" fmla="*/ 1 w 301"/>
                  <a:gd name="T73" fmla="*/ 1 h 114"/>
                  <a:gd name="T74" fmla="*/ 0 w 301"/>
                  <a:gd name="T75" fmla="*/ 1 h 114"/>
                  <a:gd name="T76" fmla="*/ 0 w 301"/>
                  <a:gd name="T77" fmla="*/ 1 h 114"/>
                  <a:gd name="T78" fmla="*/ 0 w 301"/>
                  <a:gd name="T79" fmla="*/ 2 h 114"/>
                  <a:gd name="T80" fmla="*/ 0 w 301"/>
                  <a:gd name="T81" fmla="*/ 2 h 114"/>
                  <a:gd name="T82" fmla="*/ 0 w 301"/>
                  <a:gd name="T83" fmla="*/ 2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1"/>
                  <a:gd name="T127" fmla="*/ 0 h 114"/>
                  <a:gd name="T128" fmla="*/ 301 w 301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1" h="114">
                    <a:moveTo>
                      <a:pt x="0" y="114"/>
                    </a:moveTo>
                    <a:lnTo>
                      <a:pt x="11" y="108"/>
                    </a:lnTo>
                    <a:lnTo>
                      <a:pt x="24" y="99"/>
                    </a:lnTo>
                    <a:lnTo>
                      <a:pt x="42" y="86"/>
                    </a:lnTo>
                    <a:lnTo>
                      <a:pt x="61" y="71"/>
                    </a:lnTo>
                    <a:lnTo>
                      <a:pt x="81" y="59"/>
                    </a:lnTo>
                    <a:lnTo>
                      <a:pt x="99" y="47"/>
                    </a:lnTo>
                    <a:lnTo>
                      <a:pt x="114" y="39"/>
                    </a:lnTo>
                    <a:lnTo>
                      <a:pt x="127" y="37"/>
                    </a:lnTo>
                    <a:lnTo>
                      <a:pt x="140" y="36"/>
                    </a:lnTo>
                    <a:lnTo>
                      <a:pt x="154" y="32"/>
                    </a:lnTo>
                    <a:lnTo>
                      <a:pt x="168" y="29"/>
                    </a:lnTo>
                    <a:lnTo>
                      <a:pt x="185" y="25"/>
                    </a:lnTo>
                    <a:lnTo>
                      <a:pt x="201" y="21"/>
                    </a:lnTo>
                    <a:lnTo>
                      <a:pt x="217" y="17"/>
                    </a:lnTo>
                    <a:lnTo>
                      <a:pt x="234" y="14"/>
                    </a:lnTo>
                    <a:lnTo>
                      <a:pt x="251" y="10"/>
                    </a:lnTo>
                    <a:lnTo>
                      <a:pt x="301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68" y="0"/>
                    </a:lnTo>
                    <a:lnTo>
                      <a:pt x="255" y="1"/>
                    </a:lnTo>
                    <a:lnTo>
                      <a:pt x="242" y="2"/>
                    </a:lnTo>
                    <a:lnTo>
                      <a:pt x="230" y="5"/>
                    </a:lnTo>
                    <a:lnTo>
                      <a:pt x="217" y="6"/>
                    </a:lnTo>
                    <a:lnTo>
                      <a:pt x="204" y="7"/>
                    </a:lnTo>
                    <a:lnTo>
                      <a:pt x="190" y="10"/>
                    </a:lnTo>
                    <a:lnTo>
                      <a:pt x="177" y="15"/>
                    </a:lnTo>
                    <a:lnTo>
                      <a:pt x="163" y="18"/>
                    </a:lnTo>
                    <a:lnTo>
                      <a:pt x="150" y="22"/>
                    </a:lnTo>
                    <a:lnTo>
                      <a:pt x="136" y="25"/>
                    </a:lnTo>
                    <a:lnTo>
                      <a:pt x="124" y="29"/>
                    </a:lnTo>
                    <a:lnTo>
                      <a:pt x="111" y="31"/>
                    </a:lnTo>
                    <a:lnTo>
                      <a:pt x="97" y="33"/>
                    </a:lnTo>
                    <a:lnTo>
                      <a:pt x="94" y="39"/>
                    </a:lnTo>
                    <a:lnTo>
                      <a:pt x="84" y="44"/>
                    </a:lnTo>
                    <a:lnTo>
                      <a:pt x="73" y="48"/>
                    </a:lnTo>
                    <a:lnTo>
                      <a:pt x="59" y="55"/>
                    </a:lnTo>
                    <a:lnTo>
                      <a:pt x="44" y="63"/>
                    </a:lnTo>
                    <a:lnTo>
                      <a:pt x="28" y="76"/>
                    </a:lnTo>
                    <a:lnTo>
                      <a:pt x="13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5" name="Freeform 516"/>
              <p:cNvSpPr>
                <a:spLocks/>
              </p:cNvSpPr>
              <p:nvPr/>
            </p:nvSpPr>
            <p:spPr bwMode="auto">
              <a:xfrm>
                <a:off x="2323" y="1878"/>
                <a:ext cx="278" cy="101"/>
              </a:xfrm>
              <a:custGeom>
                <a:avLst/>
                <a:gdLst>
                  <a:gd name="T0" fmla="*/ 0 w 557"/>
                  <a:gd name="T1" fmla="*/ 4 h 201"/>
                  <a:gd name="T2" fmla="*/ 0 w 557"/>
                  <a:gd name="T3" fmla="*/ 4 h 201"/>
                  <a:gd name="T4" fmla="*/ 0 w 557"/>
                  <a:gd name="T5" fmla="*/ 4 h 201"/>
                  <a:gd name="T6" fmla="*/ 0 w 557"/>
                  <a:gd name="T7" fmla="*/ 3 h 201"/>
                  <a:gd name="T8" fmla="*/ 1 w 557"/>
                  <a:gd name="T9" fmla="*/ 3 h 201"/>
                  <a:gd name="T10" fmla="*/ 1 w 557"/>
                  <a:gd name="T11" fmla="*/ 3 h 201"/>
                  <a:gd name="T12" fmla="*/ 2 w 557"/>
                  <a:gd name="T13" fmla="*/ 3 h 201"/>
                  <a:gd name="T14" fmla="*/ 2 w 557"/>
                  <a:gd name="T15" fmla="*/ 3 h 201"/>
                  <a:gd name="T16" fmla="*/ 3 w 557"/>
                  <a:gd name="T17" fmla="*/ 3 h 201"/>
                  <a:gd name="T18" fmla="*/ 3 w 557"/>
                  <a:gd name="T19" fmla="*/ 2 h 201"/>
                  <a:gd name="T20" fmla="*/ 4 w 557"/>
                  <a:gd name="T21" fmla="*/ 2 h 201"/>
                  <a:gd name="T22" fmla="*/ 4 w 557"/>
                  <a:gd name="T23" fmla="*/ 2 h 201"/>
                  <a:gd name="T24" fmla="*/ 4 w 557"/>
                  <a:gd name="T25" fmla="*/ 2 h 201"/>
                  <a:gd name="T26" fmla="*/ 5 w 557"/>
                  <a:gd name="T27" fmla="*/ 2 h 201"/>
                  <a:gd name="T28" fmla="*/ 5 w 557"/>
                  <a:gd name="T29" fmla="*/ 2 h 201"/>
                  <a:gd name="T30" fmla="*/ 5 w 557"/>
                  <a:gd name="T31" fmla="*/ 1 h 201"/>
                  <a:gd name="T32" fmla="*/ 6 w 557"/>
                  <a:gd name="T33" fmla="*/ 1 h 201"/>
                  <a:gd name="T34" fmla="*/ 6 w 557"/>
                  <a:gd name="T35" fmla="*/ 1 h 201"/>
                  <a:gd name="T36" fmla="*/ 6 w 557"/>
                  <a:gd name="T37" fmla="*/ 1 h 201"/>
                  <a:gd name="T38" fmla="*/ 7 w 557"/>
                  <a:gd name="T39" fmla="*/ 1 h 201"/>
                  <a:gd name="T40" fmla="*/ 7 w 557"/>
                  <a:gd name="T41" fmla="*/ 1 h 201"/>
                  <a:gd name="T42" fmla="*/ 7 w 557"/>
                  <a:gd name="T43" fmla="*/ 1 h 201"/>
                  <a:gd name="T44" fmla="*/ 8 w 557"/>
                  <a:gd name="T45" fmla="*/ 1 h 201"/>
                  <a:gd name="T46" fmla="*/ 8 w 557"/>
                  <a:gd name="T47" fmla="*/ 1 h 201"/>
                  <a:gd name="T48" fmla="*/ 8 w 557"/>
                  <a:gd name="T49" fmla="*/ 0 h 201"/>
                  <a:gd name="T50" fmla="*/ 7 w 557"/>
                  <a:gd name="T51" fmla="*/ 1 h 201"/>
                  <a:gd name="T52" fmla="*/ 5 w 557"/>
                  <a:gd name="T53" fmla="*/ 1 h 201"/>
                  <a:gd name="T54" fmla="*/ 5 w 557"/>
                  <a:gd name="T55" fmla="*/ 1 h 201"/>
                  <a:gd name="T56" fmla="*/ 5 w 557"/>
                  <a:gd name="T57" fmla="*/ 1 h 201"/>
                  <a:gd name="T58" fmla="*/ 5 w 557"/>
                  <a:gd name="T59" fmla="*/ 2 h 201"/>
                  <a:gd name="T60" fmla="*/ 5 w 557"/>
                  <a:gd name="T61" fmla="*/ 2 h 201"/>
                  <a:gd name="T62" fmla="*/ 4 w 557"/>
                  <a:gd name="T63" fmla="*/ 2 h 201"/>
                  <a:gd name="T64" fmla="*/ 4 w 557"/>
                  <a:gd name="T65" fmla="*/ 2 h 201"/>
                  <a:gd name="T66" fmla="*/ 4 w 557"/>
                  <a:gd name="T67" fmla="*/ 2 h 201"/>
                  <a:gd name="T68" fmla="*/ 3 w 557"/>
                  <a:gd name="T69" fmla="*/ 2 h 201"/>
                  <a:gd name="T70" fmla="*/ 3 w 557"/>
                  <a:gd name="T71" fmla="*/ 2 h 201"/>
                  <a:gd name="T72" fmla="*/ 3 w 557"/>
                  <a:gd name="T73" fmla="*/ 2 h 201"/>
                  <a:gd name="T74" fmla="*/ 2 w 557"/>
                  <a:gd name="T75" fmla="*/ 2 h 201"/>
                  <a:gd name="T76" fmla="*/ 2 w 557"/>
                  <a:gd name="T77" fmla="*/ 3 h 201"/>
                  <a:gd name="T78" fmla="*/ 2 w 557"/>
                  <a:gd name="T79" fmla="*/ 3 h 201"/>
                  <a:gd name="T80" fmla="*/ 1 w 557"/>
                  <a:gd name="T81" fmla="*/ 3 h 201"/>
                  <a:gd name="T82" fmla="*/ 1 w 557"/>
                  <a:gd name="T83" fmla="*/ 3 h 201"/>
                  <a:gd name="T84" fmla="*/ 1 w 557"/>
                  <a:gd name="T85" fmla="*/ 3 h 201"/>
                  <a:gd name="T86" fmla="*/ 1 w 557"/>
                  <a:gd name="T87" fmla="*/ 3 h 201"/>
                  <a:gd name="T88" fmla="*/ 1 w 557"/>
                  <a:gd name="T89" fmla="*/ 3 h 201"/>
                  <a:gd name="T90" fmla="*/ 1 w 557"/>
                  <a:gd name="T91" fmla="*/ 3 h 201"/>
                  <a:gd name="T92" fmla="*/ 0 w 557"/>
                  <a:gd name="T93" fmla="*/ 3 h 201"/>
                  <a:gd name="T94" fmla="*/ 0 w 557"/>
                  <a:gd name="T95" fmla="*/ 3 h 201"/>
                  <a:gd name="T96" fmla="*/ 0 w 557"/>
                  <a:gd name="T97" fmla="*/ 4 h 201"/>
                  <a:gd name="T98" fmla="*/ 0 w 557"/>
                  <a:gd name="T99" fmla="*/ 4 h 201"/>
                  <a:gd name="T100" fmla="*/ 0 w 557"/>
                  <a:gd name="T101" fmla="*/ 4 h 2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7"/>
                  <a:gd name="T154" fmla="*/ 0 h 201"/>
                  <a:gd name="T155" fmla="*/ 557 w 557"/>
                  <a:gd name="T156" fmla="*/ 201 h 2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7" h="201">
                    <a:moveTo>
                      <a:pt x="0" y="201"/>
                    </a:moveTo>
                    <a:lnTo>
                      <a:pt x="11" y="199"/>
                    </a:lnTo>
                    <a:lnTo>
                      <a:pt x="27" y="194"/>
                    </a:lnTo>
                    <a:lnTo>
                      <a:pt x="47" y="188"/>
                    </a:lnTo>
                    <a:lnTo>
                      <a:pt x="73" y="178"/>
                    </a:lnTo>
                    <a:lnTo>
                      <a:pt x="100" y="167"/>
                    </a:lnTo>
                    <a:lnTo>
                      <a:pt x="130" y="155"/>
                    </a:lnTo>
                    <a:lnTo>
                      <a:pt x="163" y="143"/>
                    </a:lnTo>
                    <a:lnTo>
                      <a:pt x="195" y="130"/>
                    </a:lnTo>
                    <a:lnTo>
                      <a:pt x="227" y="116"/>
                    </a:lnTo>
                    <a:lnTo>
                      <a:pt x="258" y="103"/>
                    </a:lnTo>
                    <a:lnTo>
                      <a:pt x="289" y="92"/>
                    </a:lnTo>
                    <a:lnTo>
                      <a:pt x="317" y="82"/>
                    </a:lnTo>
                    <a:lnTo>
                      <a:pt x="341" y="72"/>
                    </a:lnTo>
                    <a:lnTo>
                      <a:pt x="362" y="65"/>
                    </a:lnTo>
                    <a:lnTo>
                      <a:pt x="378" y="61"/>
                    </a:lnTo>
                    <a:lnTo>
                      <a:pt x="388" y="58"/>
                    </a:lnTo>
                    <a:lnTo>
                      <a:pt x="405" y="52"/>
                    </a:lnTo>
                    <a:lnTo>
                      <a:pt x="424" y="45"/>
                    </a:lnTo>
                    <a:lnTo>
                      <a:pt x="448" y="37"/>
                    </a:lnTo>
                    <a:lnTo>
                      <a:pt x="474" y="30"/>
                    </a:lnTo>
                    <a:lnTo>
                      <a:pt x="499" y="22"/>
                    </a:lnTo>
                    <a:lnTo>
                      <a:pt x="522" y="15"/>
                    </a:lnTo>
                    <a:lnTo>
                      <a:pt x="542" y="7"/>
                    </a:lnTo>
                    <a:lnTo>
                      <a:pt x="557" y="0"/>
                    </a:lnTo>
                    <a:lnTo>
                      <a:pt x="491" y="11"/>
                    </a:lnTo>
                    <a:lnTo>
                      <a:pt x="377" y="55"/>
                    </a:lnTo>
                    <a:lnTo>
                      <a:pt x="369" y="57"/>
                    </a:lnTo>
                    <a:lnTo>
                      <a:pt x="356" y="61"/>
                    </a:lnTo>
                    <a:lnTo>
                      <a:pt x="342" y="65"/>
                    </a:lnTo>
                    <a:lnTo>
                      <a:pt x="324" y="71"/>
                    </a:lnTo>
                    <a:lnTo>
                      <a:pt x="305" y="78"/>
                    </a:lnTo>
                    <a:lnTo>
                      <a:pt x="285" y="86"/>
                    </a:lnTo>
                    <a:lnTo>
                      <a:pt x="263" y="94"/>
                    </a:lnTo>
                    <a:lnTo>
                      <a:pt x="240" y="102"/>
                    </a:lnTo>
                    <a:lnTo>
                      <a:pt x="218" y="111"/>
                    </a:lnTo>
                    <a:lnTo>
                      <a:pt x="196" y="120"/>
                    </a:lnTo>
                    <a:lnTo>
                      <a:pt x="174" y="126"/>
                    </a:lnTo>
                    <a:lnTo>
                      <a:pt x="155" y="133"/>
                    </a:lnTo>
                    <a:lnTo>
                      <a:pt x="137" y="139"/>
                    </a:lnTo>
                    <a:lnTo>
                      <a:pt x="122" y="145"/>
                    </a:lnTo>
                    <a:lnTo>
                      <a:pt x="110" y="147"/>
                    </a:lnTo>
                    <a:lnTo>
                      <a:pt x="100" y="150"/>
                    </a:lnTo>
                    <a:lnTo>
                      <a:pt x="96" y="153"/>
                    </a:lnTo>
                    <a:lnTo>
                      <a:pt x="84" y="159"/>
                    </a:lnTo>
                    <a:lnTo>
                      <a:pt x="67" y="167"/>
                    </a:lnTo>
                    <a:lnTo>
                      <a:pt x="49" y="176"/>
                    </a:lnTo>
                    <a:lnTo>
                      <a:pt x="30" y="185"/>
                    </a:lnTo>
                    <a:lnTo>
                      <a:pt x="14" y="193"/>
                    </a:lnTo>
                    <a:lnTo>
                      <a:pt x="4" y="199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6" name="Freeform 517"/>
              <p:cNvSpPr>
                <a:spLocks/>
              </p:cNvSpPr>
              <p:nvPr/>
            </p:nvSpPr>
            <p:spPr bwMode="auto">
              <a:xfrm>
                <a:off x="2562" y="2119"/>
                <a:ext cx="53" cy="13"/>
              </a:xfrm>
              <a:custGeom>
                <a:avLst/>
                <a:gdLst>
                  <a:gd name="T0" fmla="*/ 0 w 107"/>
                  <a:gd name="T1" fmla="*/ 1 h 26"/>
                  <a:gd name="T2" fmla="*/ 0 w 107"/>
                  <a:gd name="T3" fmla="*/ 1 h 26"/>
                  <a:gd name="T4" fmla="*/ 0 w 107"/>
                  <a:gd name="T5" fmla="*/ 1 h 26"/>
                  <a:gd name="T6" fmla="*/ 0 w 107"/>
                  <a:gd name="T7" fmla="*/ 1 h 26"/>
                  <a:gd name="T8" fmla="*/ 0 w 107"/>
                  <a:gd name="T9" fmla="*/ 1 h 26"/>
                  <a:gd name="T10" fmla="*/ 0 w 107"/>
                  <a:gd name="T11" fmla="*/ 1 h 26"/>
                  <a:gd name="T12" fmla="*/ 0 w 107"/>
                  <a:gd name="T13" fmla="*/ 1 h 26"/>
                  <a:gd name="T14" fmla="*/ 0 w 107"/>
                  <a:gd name="T15" fmla="*/ 1 h 26"/>
                  <a:gd name="T16" fmla="*/ 1 w 107"/>
                  <a:gd name="T17" fmla="*/ 1 h 26"/>
                  <a:gd name="T18" fmla="*/ 1 w 107"/>
                  <a:gd name="T19" fmla="*/ 1 h 26"/>
                  <a:gd name="T20" fmla="*/ 1 w 107"/>
                  <a:gd name="T21" fmla="*/ 1 h 26"/>
                  <a:gd name="T22" fmla="*/ 1 w 107"/>
                  <a:gd name="T23" fmla="*/ 1 h 26"/>
                  <a:gd name="T24" fmla="*/ 1 w 107"/>
                  <a:gd name="T25" fmla="*/ 1 h 26"/>
                  <a:gd name="T26" fmla="*/ 1 w 107"/>
                  <a:gd name="T27" fmla="*/ 1 h 26"/>
                  <a:gd name="T28" fmla="*/ 1 w 107"/>
                  <a:gd name="T29" fmla="*/ 1 h 26"/>
                  <a:gd name="T30" fmla="*/ 1 w 107"/>
                  <a:gd name="T31" fmla="*/ 1 h 26"/>
                  <a:gd name="T32" fmla="*/ 1 w 107"/>
                  <a:gd name="T33" fmla="*/ 1 h 26"/>
                  <a:gd name="T34" fmla="*/ 1 w 107"/>
                  <a:gd name="T35" fmla="*/ 0 h 26"/>
                  <a:gd name="T36" fmla="*/ 1 w 107"/>
                  <a:gd name="T37" fmla="*/ 0 h 26"/>
                  <a:gd name="T38" fmla="*/ 1 w 107"/>
                  <a:gd name="T39" fmla="*/ 1 h 26"/>
                  <a:gd name="T40" fmla="*/ 1 w 107"/>
                  <a:gd name="T41" fmla="*/ 1 h 26"/>
                  <a:gd name="T42" fmla="*/ 0 w 107"/>
                  <a:gd name="T43" fmla="*/ 1 h 26"/>
                  <a:gd name="T44" fmla="*/ 0 w 107"/>
                  <a:gd name="T45" fmla="*/ 1 h 26"/>
                  <a:gd name="T46" fmla="*/ 0 w 107"/>
                  <a:gd name="T47" fmla="*/ 1 h 26"/>
                  <a:gd name="T48" fmla="*/ 0 w 107"/>
                  <a:gd name="T49" fmla="*/ 1 h 26"/>
                  <a:gd name="T50" fmla="*/ 0 w 107"/>
                  <a:gd name="T51" fmla="*/ 1 h 26"/>
                  <a:gd name="T52" fmla="*/ 0 w 107"/>
                  <a:gd name="T53" fmla="*/ 1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26"/>
                  <a:gd name="T83" fmla="*/ 107 w 107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26">
                    <a:moveTo>
                      <a:pt x="7" y="26"/>
                    </a:moveTo>
                    <a:lnTo>
                      <a:pt x="13" y="21"/>
                    </a:lnTo>
                    <a:lnTo>
                      <a:pt x="20" y="16"/>
                    </a:lnTo>
                    <a:lnTo>
                      <a:pt x="27" y="14"/>
                    </a:lnTo>
                    <a:lnTo>
                      <a:pt x="35" y="13"/>
                    </a:lnTo>
                    <a:lnTo>
                      <a:pt x="43" y="12"/>
                    </a:lnTo>
                    <a:lnTo>
                      <a:pt x="50" y="12"/>
                    </a:lnTo>
                    <a:lnTo>
                      <a:pt x="58" y="11"/>
                    </a:lnTo>
                    <a:lnTo>
                      <a:pt x="65" y="10"/>
                    </a:lnTo>
                    <a:lnTo>
                      <a:pt x="70" y="8"/>
                    </a:lnTo>
                    <a:lnTo>
                      <a:pt x="75" y="8"/>
                    </a:lnTo>
                    <a:lnTo>
                      <a:pt x="81" y="8"/>
                    </a:lnTo>
                    <a:lnTo>
                      <a:pt x="87" y="8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101" y="6"/>
                    </a:lnTo>
                    <a:lnTo>
                      <a:pt x="107" y="4"/>
                    </a:lnTo>
                    <a:lnTo>
                      <a:pt x="106" y="0"/>
                    </a:lnTo>
                    <a:lnTo>
                      <a:pt x="92" y="0"/>
                    </a:lnTo>
                    <a:lnTo>
                      <a:pt x="78" y="1"/>
                    </a:lnTo>
                    <a:lnTo>
                      <a:pt x="65" y="1"/>
                    </a:lnTo>
                    <a:lnTo>
                      <a:pt x="51" y="3"/>
                    </a:lnTo>
                    <a:lnTo>
                      <a:pt x="37" y="5"/>
                    </a:lnTo>
                    <a:lnTo>
                      <a:pt x="24" y="8"/>
                    </a:lnTo>
                    <a:lnTo>
                      <a:pt x="12" y="13"/>
                    </a:lnTo>
                    <a:lnTo>
                      <a:pt x="0" y="20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7" name="Freeform 518"/>
              <p:cNvSpPr>
                <a:spLocks/>
              </p:cNvSpPr>
              <p:nvPr/>
            </p:nvSpPr>
            <p:spPr bwMode="auto">
              <a:xfrm>
                <a:off x="2546" y="2373"/>
                <a:ext cx="449" cy="189"/>
              </a:xfrm>
              <a:custGeom>
                <a:avLst/>
                <a:gdLst>
                  <a:gd name="T0" fmla="*/ 0 w 899"/>
                  <a:gd name="T1" fmla="*/ 6 h 378"/>
                  <a:gd name="T2" fmla="*/ 1 w 899"/>
                  <a:gd name="T3" fmla="*/ 6 h 378"/>
                  <a:gd name="T4" fmla="*/ 3 w 899"/>
                  <a:gd name="T5" fmla="*/ 6 h 378"/>
                  <a:gd name="T6" fmla="*/ 4 w 899"/>
                  <a:gd name="T7" fmla="*/ 5 h 378"/>
                  <a:gd name="T8" fmla="*/ 6 w 899"/>
                  <a:gd name="T9" fmla="*/ 3 h 378"/>
                  <a:gd name="T10" fmla="*/ 7 w 899"/>
                  <a:gd name="T11" fmla="*/ 3 h 378"/>
                  <a:gd name="T12" fmla="*/ 9 w 899"/>
                  <a:gd name="T13" fmla="*/ 3 h 378"/>
                  <a:gd name="T14" fmla="*/ 9 w 899"/>
                  <a:gd name="T15" fmla="*/ 1 h 378"/>
                  <a:gd name="T16" fmla="*/ 10 w 899"/>
                  <a:gd name="T17" fmla="*/ 1 h 378"/>
                  <a:gd name="T18" fmla="*/ 10 w 899"/>
                  <a:gd name="T19" fmla="*/ 1 h 378"/>
                  <a:gd name="T20" fmla="*/ 11 w 899"/>
                  <a:gd name="T21" fmla="*/ 1 h 378"/>
                  <a:gd name="T22" fmla="*/ 11 w 899"/>
                  <a:gd name="T23" fmla="*/ 1 h 378"/>
                  <a:gd name="T24" fmla="*/ 12 w 899"/>
                  <a:gd name="T25" fmla="*/ 1 h 378"/>
                  <a:gd name="T26" fmla="*/ 12 w 899"/>
                  <a:gd name="T27" fmla="*/ 1 h 378"/>
                  <a:gd name="T28" fmla="*/ 13 w 899"/>
                  <a:gd name="T29" fmla="*/ 1 h 378"/>
                  <a:gd name="T30" fmla="*/ 13 w 899"/>
                  <a:gd name="T31" fmla="*/ 1 h 378"/>
                  <a:gd name="T32" fmla="*/ 14 w 899"/>
                  <a:gd name="T33" fmla="*/ 0 h 378"/>
                  <a:gd name="T34" fmla="*/ 13 w 899"/>
                  <a:gd name="T35" fmla="*/ 1 h 378"/>
                  <a:gd name="T36" fmla="*/ 13 w 899"/>
                  <a:gd name="T37" fmla="*/ 1 h 378"/>
                  <a:gd name="T38" fmla="*/ 13 w 899"/>
                  <a:gd name="T39" fmla="*/ 1 h 378"/>
                  <a:gd name="T40" fmla="*/ 12 w 899"/>
                  <a:gd name="T41" fmla="*/ 1 h 378"/>
                  <a:gd name="T42" fmla="*/ 12 w 899"/>
                  <a:gd name="T43" fmla="*/ 1 h 378"/>
                  <a:gd name="T44" fmla="*/ 11 w 899"/>
                  <a:gd name="T45" fmla="*/ 1 h 378"/>
                  <a:gd name="T46" fmla="*/ 11 w 899"/>
                  <a:gd name="T47" fmla="*/ 1 h 378"/>
                  <a:gd name="T48" fmla="*/ 11 w 899"/>
                  <a:gd name="T49" fmla="*/ 1 h 378"/>
                  <a:gd name="T50" fmla="*/ 10 w 899"/>
                  <a:gd name="T51" fmla="*/ 1 h 378"/>
                  <a:gd name="T52" fmla="*/ 10 w 899"/>
                  <a:gd name="T53" fmla="*/ 1 h 378"/>
                  <a:gd name="T54" fmla="*/ 9 w 899"/>
                  <a:gd name="T55" fmla="*/ 1 h 378"/>
                  <a:gd name="T56" fmla="*/ 8 w 899"/>
                  <a:gd name="T57" fmla="*/ 3 h 378"/>
                  <a:gd name="T58" fmla="*/ 7 w 899"/>
                  <a:gd name="T59" fmla="*/ 3 h 378"/>
                  <a:gd name="T60" fmla="*/ 6 w 899"/>
                  <a:gd name="T61" fmla="*/ 3 h 378"/>
                  <a:gd name="T62" fmla="*/ 5 w 899"/>
                  <a:gd name="T63" fmla="*/ 3 h 378"/>
                  <a:gd name="T64" fmla="*/ 5 w 899"/>
                  <a:gd name="T65" fmla="*/ 3 h 378"/>
                  <a:gd name="T66" fmla="*/ 5 w 899"/>
                  <a:gd name="T67" fmla="*/ 3 h 378"/>
                  <a:gd name="T68" fmla="*/ 5 w 899"/>
                  <a:gd name="T69" fmla="*/ 3 h 378"/>
                  <a:gd name="T70" fmla="*/ 4 w 899"/>
                  <a:gd name="T71" fmla="*/ 3 h 378"/>
                  <a:gd name="T72" fmla="*/ 4 w 899"/>
                  <a:gd name="T73" fmla="*/ 3 h 378"/>
                  <a:gd name="T74" fmla="*/ 4 w 899"/>
                  <a:gd name="T75" fmla="*/ 3 h 378"/>
                  <a:gd name="T76" fmla="*/ 3 w 899"/>
                  <a:gd name="T77" fmla="*/ 5 h 378"/>
                  <a:gd name="T78" fmla="*/ 3 w 899"/>
                  <a:gd name="T79" fmla="*/ 5 h 378"/>
                  <a:gd name="T80" fmla="*/ 2 w 899"/>
                  <a:gd name="T81" fmla="*/ 5 h 378"/>
                  <a:gd name="T82" fmla="*/ 1 w 899"/>
                  <a:gd name="T83" fmla="*/ 6 h 378"/>
                  <a:gd name="T84" fmla="*/ 0 w 899"/>
                  <a:gd name="T85" fmla="*/ 6 h 378"/>
                  <a:gd name="T86" fmla="*/ 0 w 899"/>
                  <a:gd name="T87" fmla="*/ 6 h 378"/>
                  <a:gd name="T88" fmla="*/ 0 w 899"/>
                  <a:gd name="T89" fmla="*/ 6 h 3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99"/>
                  <a:gd name="T136" fmla="*/ 0 h 378"/>
                  <a:gd name="T137" fmla="*/ 899 w 899"/>
                  <a:gd name="T138" fmla="*/ 378 h 3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99" h="378">
                    <a:moveTo>
                      <a:pt x="0" y="378"/>
                    </a:moveTo>
                    <a:lnTo>
                      <a:pt x="27" y="376"/>
                    </a:lnTo>
                    <a:lnTo>
                      <a:pt x="61" y="369"/>
                    </a:lnTo>
                    <a:lnTo>
                      <a:pt x="100" y="358"/>
                    </a:lnTo>
                    <a:lnTo>
                      <a:pt x="145" y="343"/>
                    </a:lnTo>
                    <a:lnTo>
                      <a:pt x="194" y="324"/>
                    </a:lnTo>
                    <a:lnTo>
                      <a:pt x="245" y="304"/>
                    </a:lnTo>
                    <a:lnTo>
                      <a:pt x="297" y="282"/>
                    </a:lnTo>
                    <a:lnTo>
                      <a:pt x="350" y="257"/>
                    </a:lnTo>
                    <a:lnTo>
                      <a:pt x="402" y="234"/>
                    </a:lnTo>
                    <a:lnTo>
                      <a:pt x="453" y="211"/>
                    </a:lnTo>
                    <a:lnTo>
                      <a:pt x="499" y="189"/>
                    </a:lnTo>
                    <a:lnTo>
                      <a:pt x="543" y="169"/>
                    </a:lnTo>
                    <a:lnTo>
                      <a:pt x="579" y="151"/>
                    </a:lnTo>
                    <a:lnTo>
                      <a:pt x="611" y="136"/>
                    </a:lnTo>
                    <a:lnTo>
                      <a:pt x="634" y="126"/>
                    </a:lnTo>
                    <a:lnTo>
                      <a:pt x="649" y="119"/>
                    </a:lnTo>
                    <a:lnTo>
                      <a:pt x="659" y="112"/>
                    </a:lnTo>
                    <a:lnTo>
                      <a:pt x="670" y="105"/>
                    </a:lnTo>
                    <a:lnTo>
                      <a:pt x="683" y="100"/>
                    </a:lnTo>
                    <a:lnTo>
                      <a:pt x="697" y="94"/>
                    </a:lnTo>
                    <a:lnTo>
                      <a:pt x="711" y="87"/>
                    </a:lnTo>
                    <a:lnTo>
                      <a:pt x="727" y="81"/>
                    </a:lnTo>
                    <a:lnTo>
                      <a:pt x="742" y="75"/>
                    </a:lnTo>
                    <a:lnTo>
                      <a:pt x="758" y="71"/>
                    </a:lnTo>
                    <a:lnTo>
                      <a:pt x="774" y="65"/>
                    </a:lnTo>
                    <a:lnTo>
                      <a:pt x="790" y="59"/>
                    </a:lnTo>
                    <a:lnTo>
                      <a:pt x="805" y="55"/>
                    </a:lnTo>
                    <a:lnTo>
                      <a:pt x="820" y="49"/>
                    </a:lnTo>
                    <a:lnTo>
                      <a:pt x="835" y="44"/>
                    </a:lnTo>
                    <a:lnTo>
                      <a:pt x="849" y="40"/>
                    </a:lnTo>
                    <a:lnTo>
                      <a:pt x="861" y="34"/>
                    </a:lnTo>
                    <a:lnTo>
                      <a:pt x="872" y="29"/>
                    </a:lnTo>
                    <a:lnTo>
                      <a:pt x="899" y="0"/>
                    </a:lnTo>
                    <a:lnTo>
                      <a:pt x="890" y="3"/>
                    </a:lnTo>
                    <a:lnTo>
                      <a:pt x="881" y="5"/>
                    </a:lnTo>
                    <a:lnTo>
                      <a:pt x="871" y="9"/>
                    </a:lnTo>
                    <a:lnTo>
                      <a:pt x="858" y="13"/>
                    </a:lnTo>
                    <a:lnTo>
                      <a:pt x="846" y="18"/>
                    </a:lnTo>
                    <a:lnTo>
                      <a:pt x="832" y="24"/>
                    </a:lnTo>
                    <a:lnTo>
                      <a:pt x="818" y="29"/>
                    </a:lnTo>
                    <a:lnTo>
                      <a:pt x="804" y="35"/>
                    </a:lnTo>
                    <a:lnTo>
                      <a:pt x="789" y="41"/>
                    </a:lnTo>
                    <a:lnTo>
                      <a:pt x="775" y="47"/>
                    </a:lnTo>
                    <a:lnTo>
                      <a:pt x="761" y="52"/>
                    </a:lnTo>
                    <a:lnTo>
                      <a:pt x="749" y="57"/>
                    </a:lnTo>
                    <a:lnTo>
                      <a:pt x="737" y="63"/>
                    </a:lnTo>
                    <a:lnTo>
                      <a:pt x="726" y="67"/>
                    </a:lnTo>
                    <a:lnTo>
                      <a:pt x="717" y="71"/>
                    </a:lnTo>
                    <a:lnTo>
                      <a:pt x="708" y="74"/>
                    </a:lnTo>
                    <a:lnTo>
                      <a:pt x="698" y="79"/>
                    </a:lnTo>
                    <a:lnTo>
                      <a:pt x="683" y="85"/>
                    </a:lnTo>
                    <a:lnTo>
                      <a:pt x="665" y="94"/>
                    </a:lnTo>
                    <a:lnTo>
                      <a:pt x="642" y="103"/>
                    </a:lnTo>
                    <a:lnTo>
                      <a:pt x="617" y="115"/>
                    </a:lnTo>
                    <a:lnTo>
                      <a:pt x="590" y="127"/>
                    </a:lnTo>
                    <a:lnTo>
                      <a:pt x="561" y="140"/>
                    </a:lnTo>
                    <a:lnTo>
                      <a:pt x="532" y="153"/>
                    </a:lnTo>
                    <a:lnTo>
                      <a:pt x="502" y="165"/>
                    </a:lnTo>
                    <a:lnTo>
                      <a:pt x="473" y="178"/>
                    </a:lnTo>
                    <a:lnTo>
                      <a:pt x="446" y="189"/>
                    </a:lnTo>
                    <a:lnTo>
                      <a:pt x="420" y="200"/>
                    </a:lnTo>
                    <a:lnTo>
                      <a:pt x="397" y="208"/>
                    </a:lnTo>
                    <a:lnTo>
                      <a:pt x="378" y="215"/>
                    </a:lnTo>
                    <a:lnTo>
                      <a:pt x="362" y="219"/>
                    </a:lnTo>
                    <a:lnTo>
                      <a:pt x="350" y="222"/>
                    </a:lnTo>
                    <a:lnTo>
                      <a:pt x="343" y="224"/>
                    </a:lnTo>
                    <a:lnTo>
                      <a:pt x="338" y="226"/>
                    </a:lnTo>
                    <a:lnTo>
                      <a:pt x="332" y="231"/>
                    </a:lnTo>
                    <a:lnTo>
                      <a:pt x="327" y="234"/>
                    </a:lnTo>
                    <a:lnTo>
                      <a:pt x="321" y="238"/>
                    </a:lnTo>
                    <a:lnTo>
                      <a:pt x="316" y="241"/>
                    </a:lnTo>
                    <a:lnTo>
                      <a:pt x="310" y="244"/>
                    </a:lnTo>
                    <a:lnTo>
                      <a:pt x="303" y="245"/>
                    </a:lnTo>
                    <a:lnTo>
                      <a:pt x="298" y="247"/>
                    </a:lnTo>
                    <a:lnTo>
                      <a:pt x="288" y="252"/>
                    </a:lnTo>
                    <a:lnTo>
                      <a:pt x="273" y="259"/>
                    </a:lnTo>
                    <a:lnTo>
                      <a:pt x="253" y="267"/>
                    </a:lnTo>
                    <a:lnTo>
                      <a:pt x="229" y="277"/>
                    </a:lnTo>
                    <a:lnTo>
                      <a:pt x="204" y="289"/>
                    </a:lnTo>
                    <a:lnTo>
                      <a:pt x="176" y="300"/>
                    </a:lnTo>
                    <a:lnTo>
                      <a:pt x="149" y="312"/>
                    </a:lnTo>
                    <a:lnTo>
                      <a:pt x="121" y="324"/>
                    </a:lnTo>
                    <a:lnTo>
                      <a:pt x="93" y="336"/>
                    </a:lnTo>
                    <a:lnTo>
                      <a:pt x="68" y="347"/>
                    </a:lnTo>
                    <a:lnTo>
                      <a:pt x="46" y="357"/>
                    </a:lnTo>
                    <a:lnTo>
                      <a:pt x="27" y="366"/>
                    </a:lnTo>
                    <a:lnTo>
                      <a:pt x="13" y="371"/>
                    </a:lnTo>
                    <a:lnTo>
                      <a:pt x="3" y="376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8" name="Freeform 519"/>
              <p:cNvSpPr>
                <a:spLocks/>
              </p:cNvSpPr>
              <p:nvPr/>
            </p:nvSpPr>
            <p:spPr bwMode="auto">
              <a:xfrm>
                <a:off x="2568" y="2101"/>
                <a:ext cx="57" cy="11"/>
              </a:xfrm>
              <a:custGeom>
                <a:avLst/>
                <a:gdLst>
                  <a:gd name="T0" fmla="*/ 1 w 113"/>
                  <a:gd name="T1" fmla="*/ 1 h 20"/>
                  <a:gd name="T2" fmla="*/ 1 w 113"/>
                  <a:gd name="T3" fmla="*/ 1 h 20"/>
                  <a:gd name="T4" fmla="*/ 1 w 113"/>
                  <a:gd name="T5" fmla="*/ 1 h 20"/>
                  <a:gd name="T6" fmla="*/ 2 w 113"/>
                  <a:gd name="T7" fmla="*/ 1 h 20"/>
                  <a:gd name="T8" fmla="*/ 2 w 113"/>
                  <a:gd name="T9" fmla="*/ 1 h 20"/>
                  <a:gd name="T10" fmla="*/ 2 w 113"/>
                  <a:gd name="T11" fmla="*/ 1 h 20"/>
                  <a:gd name="T12" fmla="*/ 2 w 113"/>
                  <a:gd name="T13" fmla="*/ 1 h 20"/>
                  <a:gd name="T14" fmla="*/ 2 w 113"/>
                  <a:gd name="T15" fmla="*/ 1 h 20"/>
                  <a:gd name="T16" fmla="*/ 2 w 113"/>
                  <a:gd name="T17" fmla="*/ 1 h 20"/>
                  <a:gd name="T18" fmla="*/ 2 w 113"/>
                  <a:gd name="T19" fmla="*/ 1 h 20"/>
                  <a:gd name="T20" fmla="*/ 2 w 113"/>
                  <a:gd name="T21" fmla="*/ 0 h 20"/>
                  <a:gd name="T22" fmla="*/ 2 w 113"/>
                  <a:gd name="T23" fmla="*/ 0 h 20"/>
                  <a:gd name="T24" fmla="*/ 2 w 113"/>
                  <a:gd name="T25" fmla="*/ 1 h 20"/>
                  <a:gd name="T26" fmla="*/ 1 w 113"/>
                  <a:gd name="T27" fmla="*/ 1 h 20"/>
                  <a:gd name="T28" fmla="*/ 1 w 113"/>
                  <a:gd name="T29" fmla="*/ 1 h 20"/>
                  <a:gd name="T30" fmla="*/ 1 w 113"/>
                  <a:gd name="T31" fmla="*/ 1 h 20"/>
                  <a:gd name="T32" fmla="*/ 1 w 113"/>
                  <a:gd name="T33" fmla="*/ 1 h 20"/>
                  <a:gd name="T34" fmla="*/ 0 w 113"/>
                  <a:gd name="T35" fmla="*/ 1 h 20"/>
                  <a:gd name="T36" fmla="*/ 0 w 113"/>
                  <a:gd name="T37" fmla="*/ 1 h 20"/>
                  <a:gd name="T38" fmla="*/ 0 w 113"/>
                  <a:gd name="T39" fmla="*/ 1 h 20"/>
                  <a:gd name="T40" fmla="*/ 1 w 113"/>
                  <a:gd name="T41" fmla="*/ 1 h 20"/>
                  <a:gd name="T42" fmla="*/ 1 w 113"/>
                  <a:gd name="T43" fmla="*/ 1 h 20"/>
                  <a:gd name="T44" fmla="*/ 1 w 113"/>
                  <a:gd name="T45" fmla="*/ 1 h 20"/>
                  <a:gd name="T46" fmla="*/ 1 w 113"/>
                  <a:gd name="T47" fmla="*/ 1 h 20"/>
                  <a:gd name="T48" fmla="*/ 1 w 113"/>
                  <a:gd name="T49" fmla="*/ 1 h 20"/>
                  <a:gd name="T50" fmla="*/ 1 w 113"/>
                  <a:gd name="T51" fmla="*/ 1 h 20"/>
                  <a:gd name="T52" fmla="*/ 1 w 113"/>
                  <a:gd name="T53" fmla="*/ 1 h 20"/>
                  <a:gd name="T54" fmla="*/ 1 w 113"/>
                  <a:gd name="T55" fmla="*/ 1 h 20"/>
                  <a:gd name="T56" fmla="*/ 1 w 113"/>
                  <a:gd name="T57" fmla="*/ 1 h 20"/>
                  <a:gd name="T58" fmla="*/ 1 w 113"/>
                  <a:gd name="T59" fmla="*/ 1 h 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3"/>
                  <a:gd name="T91" fmla="*/ 0 h 20"/>
                  <a:gd name="T92" fmla="*/ 113 w 113"/>
                  <a:gd name="T93" fmla="*/ 20 h 2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3" h="20">
                    <a:moveTo>
                      <a:pt x="43" y="13"/>
                    </a:moveTo>
                    <a:lnTo>
                      <a:pt x="52" y="10"/>
                    </a:lnTo>
                    <a:lnTo>
                      <a:pt x="61" y="8"/>
                    </a:lnTo>
                    <a:lnTo>
                      <a:pt x="69" y="8"/>
                    </a:lnTo>
                    <a:lnTo>
                      <a:pt x="78" y="8"/>
                    </a:lnTo>
                    <a:lnTo>
                      <a:pt x="86" y="9"/>
                    </a:lnTo>
                    <a:lnTo>
                      <a:pt x="96" y="9"/>
                    </a:lnTo>
                    <a:lnTo>
                      <a:pt x="104" y="9"/>
                    </a:lnTo>
                    <a:lnTo>
                      <a:pt x="113" y="9"/>
                    </a:lnTo>
                    <a:lnTo>
                      <a:pt x="111" y="2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69" y="1"/>
                    </a:lnTo>
                    <a:lnTo>
                      <a:pt x="55" y="2"/>
                    </a:lnTo>
                    <a:lnTo>
                      <a:pt x="41" y="4"/>
                    </a:lnTo>
                    <a:lnTo>
                      <a:pt x="28" y="7"/>
                    </a:lnTo>
                    <a:lnTo>
                      <a:pt x="14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8" y="19"/>
                    </a:lnTo>
                    <a:lnTo>
                      <a:pt x="11" y="18"/>
                    </a:lnTo>
                    <a:lnTo>
                      <a:pt x="17" y="17"/>
                    </a:lnTo>
                    <a:lnTo>
                      <a:pt x="22" y="15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13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89" name="Freeform 520"/>
              <p:cNvSpPr>
                <a:spLocks/>
              </p:cNvSpPr>
              <p:nvPr/>
            </p:nvSpPr>
            <p:spPr bwMode="auto">
              <a:xfrm>
                <a:off x="2574" y="2136"/>
                <a:ext cx="76" cy="8"/>
              </a:xfrm>
              <a:custGeom>
                <a:avLst/>
                <a:gdLst>
                  <a:gd name="T0" fmla="*/ 2 w 151"/>
                  <a:gd name="T1" fmla="*/ 1 h 16"/>
                  <a:gd name="T2" fmla="*/ 2 w 151"/>
                  <a:gd name="T3" fmla="*/ 1 h 16"/>
                  <a:gd name="T4" fmla="*/ 2 w 151"/>
                  <a:gd name="T5" fmla="*/ 1 h 16"/>
                  <a:gd name="T6" fmla="*/ 2 w 151"/>
                  <a:gd name="T7" fmla="*/ 1 h 16"/>
                  <a:gd name="T8" fmla="*/ 2 w 151"/>
                  <a:gd name="T9" fmla="*/ 1 h 16"/>
                  <a:gd name="T10" fmla="*/ 2 w 151"/>
                  <a:gd name="T11" fmla="*/ 1 h 16"/>
                  <a:gd name="T12" fmla="*/ 3 w 151"/>
                  <a:gd name="T13" fmla="*/ 1 h 16"/>
                  <a:gd name="T14" fmla="*/ 3 w 151"/>
                  <a:gd name="T15" fmla="*/ 1 h 16"/>
                  <a:gd name="T16" fmla="*/ 3 w 151"/>
                  <a:gd name="T17" fmla="*/ 1 h 16"/>
                  <a:gd name="T18" fmla="*/ 3 w 151"/>
                  <a:gd name="T19" fmla="*/ 1 h 16"/>
                  <a:gd name="T20" fmla="*/ 2 w 151"/>
                  <a:gd name="T21" fmla="*/ 1 h 16"/>
                  <a:gd name="T22" fmla="*/ 2 w 151"/>
                  <a:gd name="T23" fmla="*/ 1 h 16"/>
                  <a:gd name="T24" fmla="*/ 2 w 151"/>
                  <a:gd name="T25" fmla="*/ 0 h 16"/>
                  <a:gd name="T26" fmla="*/ 2 w 151"/>
                  <a:gd name="T27" fmla="*/ 0 h 16"/>
                  <a:gd name="T28" fmla="*/ 1 w 151"/>
                  <a:gd name="T29" fmla="*/ 0 h 16"/>
                  <a:gd name="T30" fmla="*/ 1 w 151"/>
                  <a:gd name="T31" fmla="*/ 1 h 16"/>
                  <a:gd name="T32" fmla="*/ 1 w 151"/>
                  <a:gd name="T33" fmla="*/ 1 h 16"/>
                  <a:gd name="T34" fmla="*/ 1 w 151"/>
                  <a:gd name="T35" fmla="*/ 1 h 16"/>
                  <a:gd name="T36" fmla="*/ 1 w 151"/>
                  <a:gd name="T37" fmla="*/ 1 h 16"/>
                  <a:gd name="T38" fmla="*/ 1 w 151"/>
                  <a:gd name="T39" fmla="*/ 1 h 16"/>
                  <a:gd name="T40" fmla="*/ 0 w 151"/>
                  <a:gd name="T41" fmla="*/ 1 h 16"/>
                  <a:gd name="T42" fmla="*/ 1 w 151"/>
                  <a:gd name="T43" fmla="*/ 1 h 16"/>
                  <a:gd name="T44" fmla="*/ 1 w 151"/>
                  <a:gd name="T45" fmla="*/ 1 h 16"/>
                  <a:gd name="T46" fmla="*/ 1 w 151"/>
                  <a:gd name="T47" fmla="*/ 1 h 16"/>
                  <a:gd name="T48" fmla="*/ 1 w 151"/>
                  <a:gd name="T49" fmla="*/ 1 h 16"/>
                  <a:gd name="T50" fmla="*/ 1 w 151"/>
                  <a:gd name="T51" fmla="*/ 1 h 16"/>
                  <a:gd name="T52" fmla="*/ 1 w 151"/>
                  <a:gd name="T53" fmla="*/ 1 h 16"/>
                  <a:gd name="T54" fmla="*/ 2 w 151"/>
                  <a:gd name="T55" fmla="*/ 1 h 16"/>
                  <a:gd name="T56" fmla="*/ 2 w 151"/>
                  <a:gd name="T57" fmla="*/ 1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1"/>
                  <a:gd name="T88" fmla="*/ 0 h 16"/>
                  <a:gd name="T89" fmla="*/ 151 w 151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1" h="16">
                    <a:moveTo>
                      <a:pt x="76" y="10"/>
                    </a:moveTo>
                    <a:lnTo>
                      <a:pt x="86" y="11"/>
                    </a:lnTo>
                    <a:lnTo>
                      <a:pt x="96" y="11"/>
                    </a:lnTo>
                    <a:lnTo>
                      <a:pt x="105" y="12"/>
                    </a:lnTo>
                    <a:lnTo>
                      <a:pt x="114" y="12"/>
                    </a:lnTo>
                    <a:lnTo>
                      <a:pt x="124" y="12"/>
                    </a:lnTo>
                    <a:lnTo>
                      <a:pt x="134" y="11"/>
                    </a:lnTo>
                    <a:lnTo>
                      <a:pt x="142" y="10"/>
                    </a:lnTo>
                    <a:lnTo>
                      <a:pt x="151" y="8"/>
                    </a:lnTo>
                    <a:lnTo>
                      <a:pt x="135" y="6"/>
                    </a:lnTo>
                    <a:lnTo>
                      <a:pt x="120" y="3"/>
                    </a:lnTo>
                    <a:lnTo>
                      <a:pt x="103" y="2"/>
                    </a:lnTo>
                    <a:lnTo>
                      <a:pt x="87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1" y="3"/>
                    </a:lnTo>
                    <a:lnTo>
                      <a:pt x="15" y="4"/>
                    </a:lnTo>
                    <a:lnTo>
                      <a:pt x="9" y="8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8" y="15"/>
                    </a:lnTo>
                    <a:lnTo>
                      <a:pt x="28" y="14"/>
                    </a:lnTo>
                    <a:lnTo>
                      <a:pt x="38" y="12"/>
                    </a:lnTo>
                    <a:lnTo>
                      <a:pt x="49" y="10"/>
                    </a:lnTo>
                    <a:lnTo>
                      <a:pt x="58" y="9"/>
                    </a:lnTo>
                    <a:lnTo>
                      <a:pt x="68" y="9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0" name="Freeform 521"/>
              <p:cNvSpPr>
                <a:spLocks/>
              </p:cNvSpPr>
              <p:nvPr/>
            </p:nvSpPr>
            <p:spPr bwMode="auto">
              <a:xfrm>
                <a:off x="2566" y="2069"/>
                <a:ext cx="81" cy="21"/>
              </a:xfrm>
              <a:custGeom>
                <a:avLst/>
                <a:gdLst>
                  <a:gd name="T0" fmla="*/ 0 w 162"/>
                  <a:gd name="T1" fmla="*/ 0 h 43"/>
                  <a:gd name="T2" fmla="*/ 1 w 162"/>
                  <a:gd name="T3" fmla="*/ 0 h 43"/>
                  <a:gd name="T4" fmla="*/ 1 w 162"/>
                  <a:gd name="T5" fmla="*/ 0 h 43"/>
                  <a:gd name="T6" fmla="*/ 1 w 162"/>
                  <a:gd name="T7" fmla="*/ 0 h 43"/>
                  <a:gd name="T8" fmla="*/ 1 w 162"/>
                  <a:gd name="T9" fmla="*/ 0 h 43"/>
                  <a:gd name="T10" fmla="*/ 1 w 162"/>
                  <a:gd name="T11" fmla="*/ 0 h 43"/>
                  <a:gd name="T12" fmla="*/ 1 w 162"/>
                  <a:gd name="T13" fmla="*/ 0 h 43"/>
                  <a:gd name="T14" fmla="*/ 1 w 162"/>
                  <a:gd name="T15" fmla="*/ 0 h 43"/>
                  <a:gd name="T16" fmla="*/ 1 w 162"/>
                  <a:gd name="T17" fmla="*/ 0 h 43"/>
                  <a:gd name="T18" fmla="*/ 1 w 162"/>
                  <a:gd name="T19" fmla="*/ 0 h 43"/>
                  <a:gd name="T20" fmla="*/ 1 w 162"/>
                  <a:gd name="T21" fmla="*/ 0 h 43"/>
                  <a:gd name="T22" fmla="*/ 1 w 162"/>
                  <a:gd name="T23" fmla="*/ 0 h 43"/>
                  <a:gd name="T24" fmla="*/ 1 w 162"/>
                  <a:gd name="T25" fmla="*/ 0 h 43"/>
                  <a:gd name="T26" fmla="*/ 3 w 162"/>
                  <a:gd name="T27" fmla="*/ 0 h 43"/>
                  <a:gd name="T28" fmla="*/ 3 w 162"/>
                  <a:gd name="T29" fmla="*/ 0 h 43"/>
                  <a:gd name="T30" fmla="*/ 3 w 162"/>
                  <a:gd name="T31" fmla="*/ 0 h 43"/>
                  <a:gd name="T32" fmla="*/ 3 w 162"/>
                  <a:gd name="T33" fmla="*/ 0 h 43"/>
                  <a:gd name="T34" fmla="*/ 3 w 162"/>
                  <a:gd name="T35" fmla="*/ 0 h 43"/>
                  <a:gd name="T36" fmla="*/ 3 w 162"/>
                  <a:gd name="T37" fmla="*/ 0 h 43"/>
                  <a:gd name="T38" fmla="*/ 3 w 162"/>
                  <a:gd name="T39" fmla="*/ 0 h 43"/>
                  <a:gd name="T40" fmla="*/ 3 w 162"/>
                  <a:gd name="T41" fmla="*/ 0 h 43"/>
                  <a:gd name="T42" fmla="*/ 3 w 162"/>
                  <a:gd name="T43" fmla="*/ 0 h 43"/>
                  <a:gd name="T44" fmla="*/ 1 w 162"/>
                  <a:gd name="T45" fmla="*/ 0 h 43"/>
                  <a:gd name="T46" fmla="*/ 1 w 162"/>
                  <a:gd name="T47" fmla="*/ 0 h 43"/>
                  <a:gd name="T48" fmla="*/ 1 w 162"/>
                  <a:gd name="T49" fmla="*/ 0 h 43"/>
                  <a:gd name="T50" fmla="*/ 1 w 162"/>
                  <a:gd name="T51" fmla="*/ 0 h 43"/>
                  <a:gd name="T52" fmla="*/ 1 w 162"/>
                  <a:gd name="T53" fmla="*/ 0 h 43"/>
                  <a:gd name="T54" fmla="*/ 1 w 162"/>
                  <a:gd name="T55" fmla="*/ 0 h 43"/>
                  <a:gd name="T56" fmla="*/ 1 w 162"/>
                  <a:gd name="T57" fmla="*/ 0 h 43"/>
                  <a:gd name="T58" fmla="*/ 1 w 162"/>
                  <a:gd name="T59" fmla="*/ 0 h 43"/>
                  <a:gd name="T60" fmla="*/ 1 w 162"/>
                  <a:gd name="T61" fmla="*/ 0 h 43"/>
                  <a:gd name="T62" fmla="*/ 1 w 162"/>
                  <a:gd name="T63" fmla="*/ 0 h 43"/>
                  <a:gd name="T64" fmla="*/ 1 w 162"/>
                  <a:gd name="T65" fmla="*/ 0 h 43"/>
                  <a:gd name="T66" fmla="*/ 1 w 162"/>
                  <a:gd name="T67" fmla="*/ 0 h 43"/>
                  <a:gd name="T68" fmla="*/ 1 w 162"/>
                  <a:gd name="T69" fmla="*/ 0 h 43"/>
                  <a:gd name="T70" fmla="*/ 1 w 162"/>
                  <a:gd name="T71" fmla="*/ 0 h 43"/>
                  <a:gd name="T72" fmla="*/ 0 w 162"/>
                  <a:gd name="T73" fmla="*/ 0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43"/>
                  <a:gd name="T113" fmla="*/ 162 w 162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43">
                    <a:moveTo>
                      <a:pt x="0" y="43"/>
                    </a:moveTo>
                    <a:lnTo>
                      <a:pt x="10" y="38"/>
                    </a:lnTo>
                    <a:lnTo>
                      <a:pt x="20" y="32"/>
                    </a:lnTo>
                    <a:lnTo>
                      <a:pt x="31" y="27"/>
                    </a:lnTo>
                    <a:lnTo>
                      <a:pt x="42" y="22"/>
                    </a:lnTo>
                    <a:lnTo>
                      <a:pt x="53" y="17"/>
                    </a:lnTo>
                    <a:lnTo>
                      <a:pt x="65" y="14"/>
                    </a:lnTo>
                    <a:lnTo>
                      <a:pt x="76" y="13"/>
                    </a:lnTo>
                    <a:lnTo>
                      <a:pt x="88" y="14"/>
                    </a:lnTo>
                    <a:lnTo>
                      <a:pt x="97" y="12"/>
                    </a:lnTo>
                    <a:lnTo>
                      <a:pt x="106" y="9"/>
                    </a:lnTo>
                    <a:lnTo>
                      <a:pt x="116" y="8"/>
                    </a:lnTo>
                    <a:lnTo>
                      <a:pt x="125" y="8"/>
                    </a:lnTo>
                    <a:lnTo>
                      <a:pt x="134" y="8"/>
                    </a:lnTo>
                    <a:lnTo>
                      <a:pt x="143" y="8"/>
                    </a:lnTo>
                    <a:lnTo>
                      <a:pt x="152" y="8"/>
                    </a:lnTo>
                    <a:lnTo>
                      <a:pt x="162" y="8"/>
                    </a:lnTo>
                    <a:lnTo>
                      <a:pt x="160" y="2"/>
                    </a:lnTo>
                    <a:lnTo>
                      <a:pt x="156" y="1"/>
                    </a:lnTo>
                    <a:lnTo>
                      <a:pt x="150" y="4"/>
                    </a:lnTo>
                    <a:lnTo>
                      <a:pt x="144" y="2"/>
                    </a:lnTo>
                    <a:lnTo>
                      <a:pt x="133" y="2"/>
                    </a:lnTo>
                    <a:lnTo>
                      <a:pt x="122" y="2"/>
                    </a:lnTo>
                    <a:lnTo>
                      <a:pt x="114" y="2"/>
                    </a:lnTo>
                    <a:lnTo>
                      <a:pt x="107" y="2"/>
                    </a:lnTo>
                    <a:lnTo>
                      <a:pt x="101" y="4"/>
                    </a:lnTo>
                    <a:lnTo>
                      <a:pt x="95" y="2"/>
                    </a:lnTo>
                    <a:lnTo>
                      <a:pt x="87" y="1"/>
                    </a:lnTo>
                    <a:lnTo>
                      <a:pt x="79" y="0"/>
                    </a:lnTo>
                    <a:lnTo>
                      <a:pt x="68" y="4"/>
                    </a:lnTo>
                    <a:lnTo>
                      <a:pt x="58" y="7"/>
                    </a:lnTo>
                    <a:lnTo>
                      <a:pt x="45" y="12"/>
                    </a:lnTo>
                    <a:lnTo>
                      <a:pt x="35" y="16"/>
                    </a:lnTo>
                    <a:lnTo>
                      <a:pt x="23" y="21"/>
                    </a:lnTo>
                    <a:lnTo>
                      <a:pt x="14" y="28"/>
                    </a:lnTo>
                    <a:lnTo>
                      <a:pt x="6" y="3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1" name="Freeform 522"/>
              <p:cNvSpPr>
                <a:spLocks/>
              </p:cNvSpPr>
              <p:nvPr/>
            </p:nvSpPr>
            <p:spPr bwMode="auto">
              <a:xfrm>
                <a:off x="2570" y="2085"/>
                <a:ext cx="64" cy="14"/>
              </a:xfrm>
              <a:custGeom>
                <a:avLst/>
                <a:gdLst>
                  <a:gd name="T0" fmla="*/ 1 w 127"/>
                  <a:gd name="T1" fmla="*/ 1 h 28"/>
                  <a:gd name="T2" fmla="*/ 1 w 127"/>
                  <a:gd name="T3" fmla="*/ 1 h 28"/>
                  <a:gd name="T4" fmla="*/ 1 w 127"/>
                  <a:gd name="T5" fmla="*/ 1 h 28"/>
                  <a:gd name="T6" fmla="*/ 2 w 127"/>
                  <a:gd name="T7" fmla="*/ 1 h 28"/>
                  <a:gd name="T8" fmla="*/ 2 w 127"/>
                  <a:gd name="T9" fmla="*/ 1 h 28"/>
                  <a:gd name="T10" fmla="*/ 2 w 127"/>
                  <a:gd name="T11" fmla="*/ 1 h 28"/>
                  <a:gd name="T12" fmla="*/ 2 w 127"/>
                  <a:gd name="T13" fmla="*/ 1 h 28"/>
                  <a:gd name="T14" fmla="*/ 2 w 127"/>
                  <a:gd name="T15" fmla="*/ 1 h 28"/>
                  <a:gd name="T16" fmla="*/ 2 w 127"/>
                  <a:gd name="T17" fmla="*/ 1 h 28"/>
                  <a:gd name="T18" fmla="*/ 2 w 127"/>
                  <a:gd name="T19" fmla="*/ 1 h 28"/>
                  <a:gd name="T20" fmla="*/ 2 w 127"/>
                  <a:gd name="T21" fmla="*/ 1 h 28"/>
                  <a:gd name="T22" fmla="*/ 2 w 127"/>
                  <a:gd name="T23" fmla="*/ 0 h 28"/>
                  <a:gd name="T24" fmla="*/ 2 w 127"/>
                  <a:gd name="T25" fmla="*/ 0 h 28"/>
                  <a:gd name="T26" fmla="*/ 2 w 127"/>
                  <a:gd name="T27" fmla="*/ 0 h 28"/>
                  <a:gd name="T28" fmla="*/ 2 w 127"/>
                  <a:gd name="T29" fmla="*/ 1 h 28"/>
                  <a:gd name="T30" fmla="*/ 2 w 127"/>
                  <a:gd name="T31" fmla="*/ 1 h 28"/>
                  <a:gd name="T32" fmla="*/ 2 w 127"/>
                  <a:gd name="T33" fmla="*/ 1 h 28"/>
                  <a:gd name="T34" fmla="*/ 2 w 127"/>
                  <a:gd name="T35" fmla="*/ 1 h 28"/>
                  <a:gd name="T36" fmla="*/ 1 w 127"/>
                  <a:gd name="T37" fmla="*/ 1 h 28"/>
                  <a:gd name="T38" fmla="*/ 1 w 127"/>
                  <a:gd name="T39" fmla="*/ 1 h 28"/>
                  <a:gd name="T40" fmla="*/ 1 w 127"/>
                  <a:gd name="T41" fmla="*/ 1 h 28"/>
                  <a:gd name="T42" fmla="*/ 1 w 127"/>
                  <a:gd name="T43" fmla="*/ 1 h 28"/>
                  <a:gd name="T44" fmla="*/ 1 w 127"/>
                  <a:gd name="T45" fmla="*/ 1 h 28"/>
                  <a:gd name="T46" fmla="*/ 1 w 127"/>
                  <a:gd name="T47" fmla="*/ 1 h 28"/>
                  <a:gd name="T48" fmla="*/ 0 w 127"/>
                  <a:gd name="T49" fmla="*/ 1 h 28"/>
                  <a:gd name="T50" fmla="*/ 1 w 127"/>
                  <a:gd name="T51" fmla="*/ 1 h 28"/>
                  <a:gd name="T52" fmla="*/ 1 w 127"/>
                  <a:gd name="T53" fmla="*/ 1 h 28"/>
                  <a:gd name="T54" fmla="*/ 1 w 127"/>
                  <a:gd name="T55" fmla="*/ 1 h 28"/>
                  <a:gd name="T56" fmla="*/ 1 w 127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28"/>
                  <a:gd name="T89" fmla="*/ 127 w 127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28">
                    <a:moveTo>
                      <a:pt x="29" y="18"/>
                    </a:moveTo>
                    <a:lnTo>
                      <a:pt x="42" y="16"/>
                    </a:lnTo>
                    <a:lnTo>
                      <a:pt x="53" y="14"/>
                    </a:lnTo>
                    <a:lnTo>
                      <a:pt x="66" y="13"/>
                    </a:lnTo>
                    <a:lnTo>
                      <a:pt x="79" y="12"/>
                    </a:lnTo>
                    <a:lnTo>
                      <a:pt x="90" y="11"/>
                    </a:lnTo>
                    <a:lnTo>
                      <a:pt x="103" y="10"/>
                    </a:lnTo>
                    <a:lnTo>
                      <a:pt x="114" y="8"/>
                    </a:lnTo>
                    <a:lnTo>
                      <a:pt x="127" y="8"/>
                    </a:lnTo>
                    <a:lnTo>
                      <a:pt x="122" y="4"/>
                    </a:lnTo>
                    <a:lnTo>
                      <a:pt x="118" y="2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2"/>
                    </a:lnTo>
                    <a:lnTo>
                      <a:pt x="83" y="3"/>
                    </a:lnTo>
                    <a:lnTo>
                      <a:pt x="76" y="4"/>
                    </a:lnTo>
                    <a:lnTo>
                      <a:pt x="67" y="4"/>
                    </a:lnTo>
                    <a:lnTo>
                      <a:pt x="57" y="5"/>
                    </a:lnTo>
                    <a:lnTo>
                      <a:pt x="46" y="5"/>
                    </a:lnTo>
                    <a:lnTo>
                      <a:pt x="36" y="7"/>
                    </a:lnTo>
                    <a:lnTo>
                      <a:pt x="27" y="10"/>
                    </a:lnTo>
                    <a:lnTo>
                      <a:pt x="17" y="13"/>
                    </a:lnTo>
                    <a:lnTo>
                      <a:pt x="8" y="16"/>
                    </a:lnTo>
                    <a:lnTo>
                      <a:pt x="0" y="22"/>
                    </a:lnTo>
                    <a:lnTo>
                      <a:pt x="7" y="28"/>
                    </a:lnTo>
                    <a:lnTo>
                      <a:pt x="14" y="26"/>
                    </a:lnTo>
                    <a:lnTo>
                      <a:pt x="21" y="21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2" name="Freeform 523"/>
              <p:cNvSpPr>
                <a:spLocks/>
              </p:cNvSpPr>
              <p:nvPr/>
            </p:nvSpPr>
            <p:spPr bwMode="auto">
              <a:xfrm>
                <a:off x="2528" y="1914"/>
                <a:ext cx="43" cy="34"/>
              </a:xfrm>
              <a:custGeom>
                <a:avLst/>
                <a:gdLst>
                  <a:gd name="T0" fmla="*/ 0 w 87"/>
                  <a:gd name="T1" fmla="*/ 1 h 68"/>
                  <a:gd name="T2" fmla="*/ 0 w 87"/>
                  <a:gd name="T3" fmla="*/ 1 h 68"/>
                  <a:gd name="T4" fmla="*/ 0 w 87"/>
                  <a:gd name="T5" fmla="*/ 1 h 68"/>
                  <a:gd name="T6" fmla="*/ 1 w 87"/>
                  <a:gd name="T7" fmla="*/ 1 h 68"/>
                  <a:gd name="T8" fmla="*/ 1 w 87"/>
                  <a:gd name="T9" fmla="*/ 1 h 68"/>
                  <a:gd name="T10" fmla="*/ 1 w 87"/>
                  <a:gd name="T11" fmla="*/ 1 h 68"/>
                  <a:gd name="T12" fmla="*/ 1 w 87"/>
                  <a:gd name="T13" fmla="*/ 1 h 68"/>
                  <a:gd name="T14" fmla="*/ 1 w 87"/>
                  <a:gd name="T15" fmla="*/ 1 h 68"/>
                  <a:gd name="T16" fmla="*/ 1 w 87"/>
                  <a:gd name="T17" fmla="*/ 1 h 68"/>
                  <a:gd name="T18" fmla="*/ 1 w 87"/>
                  <a:gd name="T19" fmla="*/ 1 h 68"/>
                  <a:gd name="T20" fmla="*/ 0 w 87"/>
                  <a:gd name="T21" fmla="*/ 1 h 68"/>
                  <a:gd name="T22" fmla="*/ 0 w 87"/>
                  <a:gd name="T23" fmla="*/ 1 h 68"/>
                  <a:gd name="T24" fmla="*/ 0 w 87"/>
                  <a:gd name="T25" fmla="*/ 1 h 68"/>
                  <a:gd name="T26" fmla="*/ 0 w 87"/>
                  <a:gd name="T27" fmla="*/ 1 h 68"/>
                  <a:gd name="T28" fmla="*/ 0 w 87"/>
                  <a:gd name="T29" fmla="*/ 1 h 68"/>
                  <a:gd name="T30" fmla="*/ 0 w 87"/>
                  <a:gd name="T31" fmla="*/ 1 h 68"/>
                  <a:gd name="T32" fmla="*/ 0 w 87"/>
                  <a:gd name="T33" fmla="*/ 1 h 68"/>
                  <a:gd name="T34" fmla="*/ 0 w 87"/>
                  <a:gd name="T35" fmla="*/ 1 h 68"/>
                  <a:gd name="T36" fmla="*/ 0 w 87"/>
                  <a:gd name="T37" fmla="*/ 1 h 68"/>
                  <a:gd name="T38" fmla="*/ 0 w 87"/>
                  <a:gd name="T39" fmla="*/ 1 h 68"/>
                  <a:gd name="T40" fmla="*/ 0 w 87"/>
                  <a:gd name="T41" fmla="*/ 1 h 68"/>
                  <a:gd name="T42" fmla="*/ 0 w 87"/>
                  <a:gd name="T43" fmla="*/ 1 h 68"/>
                  <a:gd name="T44" fmla="*/ 0 w 87"/>
                  <a:gd name="T45" fmla="*/ 1 h 68"/>
                  <a:gd name="T46" fmla="*/ 0 w 87"/>
                  <a:gd name="T47" fmla="*/ 1 h 68"/>
                  <a:gd name="T48" fmla="*/ 0 w 87"/>
                  <a:gd name="T49" fmla="*/ 1 h 68"/>
                  <a:gd name="T50" fmla="*/ 0 w 87"/>
                  <a:gd name="T51" fmla="*/ 0 h 68"/>
                  <a:gd name="T52" fmla="*/ 0 w 87"/>
                  <a:gd name="T53" fmla="*/ 1 h 68"/>
                  <a:gd name="T54" fmla="*/ 0 w 87"/>
                  <a:gd name="T55" fmla="*/ 1 h 68"/>
                  <a:gd name="T56" fmla="*/ 0 w 87"/>
                  <a:gd name="T57" fmla="*/ 1 h 68"/>
                  <a:gd name="T58" fmla="*/ 0 w 87"/>
                  <a:gd name="T59" fmla="*/ 1 h 68"/>
                  <a:gd name="T60" fmla="*/ 0 w 87"/>
                  <a:gd name="T61" fmla="*/ 1 h 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7"/>
                  <a:gd name="T94" fmla="*/ 0 h 68"/>
                  <a:gd name="T95" fmla="*/ 87 w 87"/>
                  <a:gd name="T96" fmla="*/ 68 h 6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7" h="68">
                    <a:moveTo>
                      <a:pt x="49" y="40"/>
                    </a:moveTo>
                    <a:lnTo>
                      <a:pt x="53" y="5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0" y="66"/>
                    </a:lnTo>
                    <a:lnTo>
                      <a:pt x="87" y="68"/>
                    </a:lnTo>
                    <a:lnTo>
                      <a:pt x="82" y="61"/>
                    </a:lnTo>
                    <a:lnTo>
                      <a:pt x="77" y="55"/>
                    </a:lnTo>
                    <a:lnTo>
                      <a:pt x="72" y="50"/>
                    </a:lnTo>
                    <a:lnTo>
                      <a:pt x="66" y="44"/>
                    </a:lnTo>
                    <a:lnTo>
                      <a:pt x="60" y="38"/>
                    </a:lnTo>
                    <a:lnTo>
                      <a:pt x="53" y="34"/>
                    </a:lnTo>
                    <a:lnTo>
                      <a:pt x="48" y="28"/>
                    </a:lnTo>
                    <a:lnTo>
                      <a:pt x="41" y="23"/>
                    </a:lnTo>
                    <a:lnTo>
                      <a:pt x="36" y="21"/>
                    </a:lnTo>
                    <a:lnTo>
                      <a:pt x="31" y="20"/>
                    </a:lnTo>
                    <a:lnTo>
                      <a:pt x="27" y="17"/>
                    </a:lnTo>
                    <a:lnTo>
                      <a:pt x="22" y="14"/>
                    </a:lnTo>
                    <a:lnTo>
                      <a:pt x="18" y="12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14"/>
                    </a:lnTo>
                    <a:lnTo>
                      <a:pt x="13" y="19"/>
                    </a:lnTo>
                    <a:lnTo>
                      <a:pt x="19" y="24"/>
                    </a:lnTo>
                    <a:lnTo>
                      <a:pt x="4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3" name="Freeform 524"/>
              <p:cNvSpPr>
                <a:spLocks/>
              </p:cNvSpPr>
              <p:nvPr/>
            </p:nvSpPr>
            <p:spPr bwMode="auto">
              <a:xfrm>
                <a:off x="2577" y="1981"/>
                <a:ext cx="10" cy="13"/>
              </a:xfrm>
              <a:custGeom>
                <a:avLst/>
                <a:gdLst>
                  <a:gd name="T0" fmla="*/ 0 w 21"/>
                  <a:gd name="T1" fmla="*/ 1 h 25"/>
                  <a:gd name="T2" fmla="*/ 0 w 21"/>
                  <a:gd name="T3" fmla="*/ 1 h 25"/>
                  <a:gd name="T4" fmla="*/ 0 w 21"/>
                  <a:gd name="T5" fmla="*/ 1 h 25"/>
                  <a:gd name="T6" fmla="*/ 0 w 21"/>
                  <a:gd name="T7" fmla="*/ 1 h 25"/>
                  <a:gd name="T8" fmla="*/ 0 w 21"/>
                  <a:gd name="T9" fmla="*/ 0 h 25"/>
                  <a:gd name="T10" fmla="*/ 0 w 21"/>
                  <a:gd name="T11" fmla="*/ 1 h 25"/>
                  <a:gd name="T12" fmla="*/ 0 w 21"/>
                  <a:gd name="T13" fmla="*/ 1 h 25"/>
                  <a:gd name="T14" fmla="*/ 0 w 21"/>
                  <a:gd name="T15" fmla="*/ 1 h 25"/>
                  <a:gd name="T16" fmla="*/ 0 w 21"/>
                  <a:gd name="T17" fmla="*/ 1 h 25"/>
                  <a:gd name="T18" fmla="*/ 0 w 21"/>
                  <a:gd name="T19" fmla="*/ 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25"/>
                  <a:gd name="T32" fmla="*/ 21 w 21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25">
                    <a:moveTo>
                      <a:pt x="21" y="25"/>
                    </a:moveTo>
                    <a:lnTo>
                      <a:pt x="20" y="16"/>
                    </a:lnTo>
                    <a:lnTo>
                      <a:pt x="16" y="9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5" y="8"/>
                    </a:lnTo>
                    <a:lnTo>
                      <a:pt x="9" y="15"/>
                    </a:lnTo>
                    <a:lnTo>
                      <a:pt x="15" y="21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4" name="Freeform 525"/>
              <p:cNvSpPr>
                <a:spLocks/>
              </p:cNvSpPr>
              <p:nvPr/>
            </p:nvSpPr>
            <p:spPr bwMode="auto">
              <a:xfrm>
                <a:off x="2559" y="2264"/>
                <a:ext cx="261" cy="129"/>
              </a:xfrm>
              <a:custGeom>
                <a:avLst/>
                <a:gdLst>
                  <a:gd name="T0" fmla="*/ 6 w 521"/>
                  <a:gd name="T1" fmla="*/ 1 h 258"/>
                  <a:gd name="T2" fmla="*/ 7 w 521"/>
                  <a:gd name="T3" fmla="*/ 1 h 258"/>
                  <a:gd name="T4" fmla="*/ 7 w 521"/>
                  <a:gd name="T5" fmla="*/ 1 h 258"/>
                  <a:gd name="T6" fmla="*/ 7 w 521"/>
                  <a:gd name="T7" fmla="*/ 1 h 258"/>
                  <a:gd name="T8" fmla="*/ 7 w 521"/>
                  <a:gd name="T9" fmla="*/ 1 h 258"/>
                  <a:gd name="T10" fmla="*/ 7 w 521"/>
                  <a:gd name="T11" fmla="*/ 1 h 258"/>
                  <a:gd name="T12" fmla="*/ 8 w 521"/>
                  <a:gd name="T13" fmla="*/ 1 h 258"/>
                  <a:gd name="T14" fmla="*/ 8 w 521"/>
                  <a:gd name="T15" fmla="*/ 1 h 258"/>
                  <a:gd name="T16" fmla="*/ 8 w 521"/>
                  <a:gd name="T17" fmla="*/ 1 h 258"/>
                  <a:gd name="T18" fmla="*/ 9 w 521"/>
                  <a:gd name="T19" fmla="*/ 1 h 258"/>
                  <a:gd name="T20" fmla="*/ 9 w 521"/>
                  <a:gd name="T21" fmla="*/ 0 h 258"/>
                  <a:gd name="T22" fmla="*/ 8 w 521"/>
                  <a:gd name="T23" fmla="*/ 1 h 258"/>
                  <a:gd name="T24" fmla="*/ 8 w 521"/>
                  <a:gd name="T25" fmla="*/ 1 h 258"/>
                  <a:gd name="T26" fmla="*/ 8 w 521"/>
                  <a:gd name="T27" fmla="*/ 1 h 258"/>
                  <a:gd name="T28" fmla="*/ 8 w 521"/>
                  <a:gd name="T29" fmla="*/ 1 h 258"/>
                  <a:gd name="T30" fmla="*/ 8 w 521"/>
                  <a:gd name="T31" fmla="*/ 1 h 258"/>
                  <a:gd name="T32" fmla="*/ 8 w 521"/>
                  <a:gd name="T33" fmla="*/ 1 h 258"/>
                  <a:gd name="T34" fmla="*/ 8 w 521"/>
                  <a:gd name="T35" fmla="*/ 1 h 258"/>
                  <a:gd name="T36" fmla="*/ 7 w 521"/>
                  <a:gd name="T37" fmla="*/ 1 h 258"/>
                  <a:gd name="T38" fmla="*/ 7 w 521"/>
                  <a:gd name="T39" fmla="*/ 1 h 258"/>
                  <a:gd name="T40" fmla="*/ 7 w 521"/>
                  <a:gd name="T41" fmla="*/ 1 h 258"/>
                  <a:gd name="T42" fmla="*/ 7 w 521"/>
                  <a:gd name="T43" fmla="*/ 1 h 258"/>
                  <a:gd name="T44" fmla="*/ 6 w 521"/>
                  <a:gd name="T45" fmla="*/ 1 h 258"/>
                  <a:gd name="T46" fmla="*/ 6 w 521"/>
                  <a:gd name="T47" fmla="*/ 1 h 258"/>
                  <a:gd name="T48" fmla="*/ 6 w 521"/>
                  <a:gd name="T49" fmla="*/ 1 h 258"/>
                  <a:gd name="T50" fmla="*/ 5 w 521"/>
                  <a:gd name="T51" fmla="*/ 1 h 258"/>
                  <a:gd name="T52" fmla="*/ 5 w 521"/>
                  <a:gd name="T53" fmla="*/ 1 h 258"/>
                  <a:gd name="T54" fmla="*/ 5 w 521"/>
                  <a:gd name="T55" fmla="*/ 1 h 258"/>
                  <a:gd name="T56" fmla="*/ 5 w 521"/>
                  <a:gd name="T57" fmla="*/ 2 h 258"/>
                  <a:gd name="T58" fmla="*/ 4 w 521"/>
                  <a:gd name="T59" fmla="*/ 2 h 258"/>
                  <a:gd name="T60" fmla="*/ 4 w 521"/>
                  <a:gd name="T61" fmla="*/ 2 h 258"/>
                  <a:gd name="T62" fmla="*/ 4 w 521"/>
                  <a:gd name="T63" fmla="*/ 2 h 258"/>
                  <a:gd name="T64" fmla="*/ 3 w 521"/>
                  <a:gd name="T65" fmla="*/ 2 h 258"/>
                  <a:gd name="T66" fmla="*/ 3 w 521"/>
                  <a:gd name="T67" fmla="*/ 2 h 258"/>
                  <a:gd name="T68" fmla="*/ 2 w 521"/>
                  <a:gd name="T69" fmla="*/ 3 h 258"/>
                  <a:gd name="T70" fmla="*/ 2 w 521"/>
                  <a:gd name="T71" fmla="*/ 3 h 258"/>
                  <a:gd name="T72" fmla="*/ 2 w 521"/>
                  <a:gd name="T73" fmla="*/ 3 h 258"/>
                  <a:gd name="T74" fmla="*/ 1 w 521"/>
                  <a:gd name="T75" fmla="*/ 3 h 258"/>
                  <a:gd name="T76" fmla="*/ 1 w 521"/>
                  <a:gd name="T77" fmla="*/ 3 h 258"/>
                  <a:gd name="T78" fmla="*/ 1 w 521"/>
                  <a:gd name="T79" fmla="*/ 3 h 258"/>
                  <a:gd name="T80" fmla="*/ 1 w 521"/>
                  <a:gd name="T81" fmla="*/ 3 h 258"/>
                  <a:gd name="T82" fmla="*/ 0 w 521"/>
                  <a:gd name="T83" fmla="*/ 4 h 258"/>
                  <a:gd name="T84" fmla="*/ 1 w 521"/>
                  <a:gd name="T85" fmla="*/ 3 h 258"/>
                  <a:gd name="T86" fmla="*/ 1 w 521"/>
                  <a:gd name="T87" fmla="*/ 3 h 258"/>
                  <a:gd name="T88" fmla="*/ 1 w 521"/>
                  <a:gd name="T89" fmla="*/ 3 h 258"/>
                  <a:gd name="T90" fmla="*/ 2 w 521"/>
                  <a:gd name="T91" fmla="*/ 3 h 258"/>
                  <a:gd name="T92" fmla="*/ 2 w 521"/>
                  <a:gd name="T93" fmla="*/ 3 h 258"/>
                  <a:gd name="T94" fmla="*/ 2 w 521"/>
                  <a:gd name="T95" fmla="*/ 3 h 258"/>
                  <a:gd name="T96" fmla="*/ 3 w 521"/>
                  <a:gd name="T97" fmla="*/ 3 h 258"/>
                  <a:gd name="T98" fmla="*/ 3 w 521"/>
                  <a:gd name="T99" fmla="*/ 3 h 258"/>
                  <a:gd name="T100" fmla="*/ 4 w 521"/>
                  <a:gd name="T101" fmla="*/ 2 h 258"/>
                  <a:gd name="T102" fmla="*/ 4 w 521"/>
                  <a:gd name="T103" fmla="*/ 2 h 258"/>
                  <a:gd name="T104" fmla="*/ 5 w 521"/>
                  <a:gd name="T105" fmla="*/ 2 h 258"/>
                  <a:gd name="T106" fmla="*/ 5 w 521"/>
                  <a:gd name="T107" fmla="*/ 2 h 258"/>
                  <a:gd name="T108" fmla="*/ 5 w 521"/>
                  <a:gd name="T109" fmla="*/ 2 h 258"/>
                  <a:gd name="T110" fmla="*/ 6 w 521"/>
                  <a:gd name="T111" fmla="*/ 1 h 258"/>
                  <a:gd name="T112" fmla="*/ 6 w 521"/>
                  <a:gd name="T113" fmla="*/ 1 h 258"/>
                  <a:gd name="T114" fmla="*/ 6 w 521"/>
                  <a:gd name="T115" fmla="*/ 1 h 2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1"/>
                  <a:gd name="T175" fmla="*/ 0 h 258"/>
                  <a:gd name="T176" fmla="*/ 521 w 521"/>
                  <a:gd name="T177" fmla="*/ 258 h 2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1" h="258">
                    <a:moveTo>
                      <a:pt x="374" y="102"/>
                    </a:moveTo>
                    <a:lnTo>
                      <a:pt x="387" y="92"/>
                    </a:lnTo>
                    <a:lnTo>
                      <a:pt x="400" y="83"/>
                    </a:lnTo>
                    <a:lnTo>
                      <a:pt x="414" y="73"/>
                    </a:lnTo>
                    <a:lnTo>
                      <a:pt x="429" y="65"/>
                    </a:lnTo>
                    <a:lnTo>
                      <a:pt x="444" y="57"/>
                    </a:lnTo>
                    <a:lnTo>
                      <a:pt x="458" y="48"/>
                    </a:lnTo>
                    <a:lnTo>
                      <a:pt x="472" y="38"/>
                    </a:lnTo>
                    <a:lnTo>
                      <a:pt x="483" y="27"/>
                    </a:lnTo>
                    <a:lnTo>
                      <a:pt x="521" y="1"/>
                    </a:lnTo>
                    <a:lnTo>
                      <a:pt x="516" y="0"/>
                    </a:lnTo>
                    <a:lnTo>
                      <a:pt x="508" y="2"/>
                    </a:lnTo>
                    <a:lnTo>
                      <a:pt x="498" y="5"/>
                    </a:lnTo>
                    <a:lnTo>
                      <a:pt x="489" y="11"/>
                    </a:lnTo>
                    <a:lnTo>
                      <a:pt x="479" y="18"/>
                    </a:lnTo>
                    <a:lnTo>
                      <a:pt x="470" y="25"/>
                    </a:lnTo>
                    <a:lnTo>
                      <a:pt x="463" y="30"/>
                    </a:lnTo>
                    <a:lnTo>
                      <a:pt x="457" y="33"/>
                    </a:lnTo>
                    <a:lnTo>
                      <a:pt x="436" y="38"/>
                    </a:lnTo>
                    <a:lnTo>
                      <a:pt x="421" y="45"/>
                    </a:lnTo>
                    <a:lnTo>
                      <a:pt x="408" y="52"/>
                    </a:lnTo>
                    <a:lnTo>
                      <a:pt x="397" y="61"/>
                    </a:lnTo>
                    <a:lnTo>
                      <a:pt x="382" y="71"/>
                    </a:lnTo>
                    <a:lnTo>
                      <a:pt x="365" y="83"/>
                    </a:lnTo>
                    <a:lnTo>
                      <a:pt x="339" y="94"/>
                    </a:lnTo>
                    <a:lnTo>
                      <a:pt x="305" y="107"/>
                    </a:lnTo>
                    <a:lnTo>
                      <a:pt x="299" y="113"/>
                    </a:lnTo>
                    <a:lnTo>
                      <a:pt x="287" y="121"/>
                    </a:lnTo>
                    <a:lnTo>
                      <a:pt x="271" y="129"/>
                    </a:lnTo>
                    <a:lnTo>
                      <a:pt x="253" y="139"/>
                    </a:lnTo>
                    <a:lnTo>
                      <a:pt x="230" y="149"/>
                    </a:lnTo>
                    <a:lnTo>
                      <a:pt x="205" y="160"/>
                    </a:lnTo>
                    <a:lnTo>
                      <a:pt x="179" y="171"/>
                    </a:lnTo>
                    <a:lnTo>
                      <a:pt x="152" y="183"/>
                    </a:lnTo>
                    <a:lnTo>
                      <a:pt x="125" y="194"/>
                    </a:lnTo>
                    <a:lnTo>
                      <a:pt x="99" y="206"/>
                    </a:lnTo>
                    <a:lnTo>
                      <a:pt x="73" y="216"/>
                    </a:lnTo>
                    <a:lnTo>
                      <a:pt x="51" y="227"/>
                    </a:lnTo>
                    <a:lnTo>
                      <a:pt x="32" y="236"/>
                    </a:lnTo>
                    <a:lnTo>
                      <a:pt x="17" y="245"/>
                    </a:lnTo>
                    <a:lnTo>
                      <a:pt x="5" y="252"/>
                    </a:lnTo>
                    <a:lnTo>
                      <a:pt x="0" y="258"/>
                    </a:lnTo>
                    <a:lnTo>
                      <a:pt x="12" y="255"/>
                    </a:lnTo>
                    <a:lnTo>
                      <a:pt x="28" y="251"/>
                    </a:lnTo>
                    <a:lnTo>
                      <a:pt x="48" y="244"/>
                    </a:lnTo>
                    <a:lnTo>
                      <a:pt x="70" y="237"/>
                    </a:lnTo>
                    <a:lnTo>
                      <a:pt x="95" y="228"/>
                    </a:lnTo>
                    <a:lnTo>
                      <a:pt x="122" y="217"/>
                    </a:lnTo>
                    <a:lnTo>
                      <a:pt x="149" y="207"/>
                    </a:lnTo>
                    <a:lnTo>
                      <a:pt x="178" y="196"/>
                    </a:lnTo>
                    <a:lnTo>
                      <a:pt x="208" y="184"/>
                    </a:lnTo>
                    <a:lnTo>
                      <a:pt x="237" y="171"/>
                    </a:lnTo>
                    <a:lnTo>
                      <a:pt x="264" y="159"/>
                    </a:lnTo>
                    <a:lnTo>
                      <a:pt x="291" y="147"/>
                    </a:lnTo>
                    <a:lnTo>
                      <a:pt x="316" y="135"/>
                    </a:lnTo>
                    <a:lnTo>
                      <a:pt x="338" y="123"/>
                    </a:lnTo>
                    <a:lnTo>
                      <a:pt x="358" y="113"/>
                    </a:lnTo>
                    <a:lnTo>
                      <a:pt x="374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5" name="Freeform 526"/>
              <p:cNvSpPr>
                <a:spLocks/>
              </p:cNvSpPr>
              <p:nvPr/>
            </p:nvSpPr>
            <p:spPr bwMode="auto">
              <a:xfrm>
                <a:off x="2583" y="1931"/>
                <a:ext cx="29" cy="29"/>
              </a:xfrm>
              <a:custGeom>
                <a:avLst/>
                <a:gdLst>
                  <a:gd name="T0" fmla="*/ 1 w 57"/>
                  <a:gd name="T1" fmla="*/ 1 h 57"/>
                  <a:gd name="T2" fmla="*/ 1 w 57"/>
                  <a:gd name="T3" fmla="*/ 1 h 57"/>
                  <a:gd name="T4" fmla="*/ 1 w 57"/>
                  <a:gd name="T5" fmla="*/ 1 h 57"/>
                  <a:gd name="T6" fmla="*/ 1 w 57"/>
                  <a:gd name="T7" fmla="*/ 1 h 57"/>
                  <a:gd name="T8" fmla="*/ 1 w 57"/>
                  <a:gd name="T9" fmla="*/ 1 h 57"/>
                  <a:gd name="T10" fmla="*/ 1 w 57"/>
                  <a:gd name="T11" fmla="*/ 1 h 57"/>
                  <a:gd name="T12" fmla="*/ 1 w 57"/>
                  <a:gd name="T13" fmla="*/ 1 h 57"/>
                  <a:gd name="T14" fmla="*/ 1 w 57"/>
                  <a:gd name="T15" fmla="*/ 1 h 57"/>
                  <a:gd name="T16" fmla="*/ 1 w 57"/>
                  <a:gd name="T17" fmla="*/ 0 h 57"/>
                  <a:gd name="T18" fmla="*/ 1 w 57"/>
                  <a:gd name="T19" fmla="*/ 1 h 57"/>
                  <a:gd name="T20" fmla="*/ 1 w 57"/>
                  <a:gd name="T21" fmla="*/ 1 h 57"/>
                  <a:gd name="T22" fmla="*/ 1 w 57"/>
                  <a:gd name="T23" fmla="*/ 1 h 57"/>
                  <a:gd name="T24" fmla="*/ 1 w 57"/>
                  <a:gd name="T25" fmla="*/ 1 h 57"/>
                  <a:gd name="T26" fmla="*/ 1 w 57"/>
                  <a:gd name="T27" fmla="*/ 1 h 57"/>
                  <a:gd name="T28" fmla="*/ 1 w 57"/>
                  <a:gd name="T29" fmla="*/ 1 h 57"/>
                  <a:gd name="T30" fmla="*/ 1 w 57"/>
                  <a:gd name="T31" fmla="*/ 1 h 57"/>
                  <a:gd name="T32" fmla="*/ 0 w 57"/>
                  <a:gd name="T33" fmla="*/ 1 h 57"/>
                  <a:gd name="T34" fmla="*/ 1 w 57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"/>
                  <a:gd name="T55" fmla="*/ 0 h 57"/>
                  <a:gd name="T56" fmla="*/ 57 w 57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" h="57">
                    <a:moveTo>
                      <a:pt x="2" y="57"/>
                    </a:moveTo>
                    <a:lnTo>
                      <a:pt x="8" y="53"/>
                    </a:lnTo>
                    <a:lnTo>
                      <a:pt x="15" y="47"/>
                    </a:lnTo>
                    <a:lnTo>
                      <a:pt x="22" y="39"/>
                    </a:lnTo>
                    <a:lnTo>
                      <a:pt x="30" y="30"/>
                    </a:lnTo>
                    <a:lnTo>
                      <a:pt x="38" y="20"/>
                    </a:lnTo>
                    <a:lnTo>
                      <a:pt x="45" y="12"/>
                    </a:lnTo>
                    <a:lnTo>
                      <a:pt x="52" y="5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4" y="5"/>
                    </a:lnTo>
                    <a:lnTo>
                      <a:pt x="35" y="9"/>
                    </a:lnTo>
                    <a:lnTo>
                      <a:pt x="26" y="16"/>
                    </a:lnTo>
                    <a:lnTo>
                      <a:pt x="17" y="23"/>
                    </a:lnTo>
                    <a:lnTo>
                      <a:pt x="9" y="31"/>
                    </a:lnTo>
                    <a:lnTo>
                      <a:pt x="3" y="41"/>
                    </a:lnTo>
                    <a:lnTo>
                      <a:pt x="0" y="53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6" name="Freeform 527"/>
              <p:cNvSpPr>
                <a:spLocks/>
              </p:cNvSpPr>
              <p:nvPr/>
            </p:nvSpPr>
            <p:spPr bwMode="auto">
              <a:xfrm>
                <a:off x="2592" y="1999"/>
                <a:ext cx="145" cy="35"/>
              </a:xfrm>
              <a:custGeom>
                <a:avLst/>
                <a:gdLst>
                  <a:gd name="T0" fmla="*/ 1 w 289"/>
                  <a:gd name="T1" fmla="*/ 0 h 71"/>
                  <a:gd name="T2" fmla="*/ 1 w 289"/>
                  <a:gd name="T3" fmla="*/ 0 h 71"/>
                  <a:gd name="T4" fmla="*/ 1 w 289"/>
                  <a:gd name="T5" fmla="*/ 0 h 71"/>
                  <a:gd name="T6" fmla="*/ 1 w 289"/>
                  <a:gd name="T7" fmla="*/ 0 h 71"/>
                  <a:gd name="T8" fmla="*/ 1 w 289"/>
                  <a:gd name="T9" fmla="*/ 0 h 71"/>
                  <a:gd name="T10" fmla="*/ 1 w 289"/>
                  <a:gd name="T11" fmla="*/ 0 h 71"/>
                  <a:gd name="T12" fmla="*/ 1 w 289"/>
                  <a:gd name="T13" fmla="*/ 0 h 71"/>
                  <a:gd name="T14" fmla="*/ 2 w 289"/>
                  <a:gd name="T15" fmla="*/ 0 h 71"/>
                  <a:gd name="T16" fmla="*/ 2 w 289"/>
                  <a:gd name="T17" fmla="*/ 0 h 71"/>
                  <a:gd name="T18" fmla="*/ 2 w 289"/>
                  <a:gd name="T19" fmla="*/ 0 h 71"/>
                  <a:gd name="T20" fmla="*/ 2 w 289"/>
                  <a:gd name="T21" fmla="*/ 0 h 71"/>
                  <a:gd name="T22" fmla="*/ 2 w 289"/>
                  <a:gd name="T23" fmla="*/ 0 h 71"/>
                  <a:gd name="T24" fmla="*/ 2 w 289"/>
                  <a:gd name="T25" fmla="*/ 0 h 71"/>
                  <a:gd name="T26" fmla="*/ 2 w 289"/>
                  <a:gd name="T27" fmla="*/ 0 h 71"/>
                  <a:gd name="T28" fmla="*/ 3 w 289"/>
                  <a:gd name="T29" fmla="*/ 0 h 71"/>
                  <a:gd name="T30" fmla="*/ 3 w 289"/>
                  <a:gd name="T31" fmla="*/ 0 h 71"/>
                  <a:gd name="T32" fmla="*/ 3 w 289"/>
                  <a:gd name="T33" fmla="*/ 0 h 71"/>
                  <a:gd name="T34" fmla="*/ 3 w 289"/>
                  <a:gd name="T35" fmla="*/ 1 h 71"/>
                  <a:gd name="T36" fmla="*/ 3 w 289"/>
                  <a:gd name="T37" fmla="*/ 1 h 71"/>
                  <a:gd name="T38" fmla="*/ 4 w 289"/>
                  <a:gd name="T39" fmla="*/ 1 h 71"/>
                  <a:gd name="T40" fmla="*/ 4 w 289"/>
                  <a:gd name="T41" fmla="*/ 1 h 71"/>
                  <a:gd name="T42" fmla="*/ 4 w 289"/>
                  <a:gd name="T43" fmla="*/ 1 h 71"/>
                  <a:gd name="T44" fmla="*/ 4 w 289"/>
                  <a:gd name="T45" fmla="*/ 1 h 71"/>
                  <a:gd name="T46" fmla="*/ 5 w 289"/>
                  <a:gd name="T47" fmla="*/ 1 h 71"/>
                  <a:gd name="T48" fmla="*/ 5 w 289"/>
                  <a:gd name="T49" fmla="*/ 1 h 71"/>
                  <a:gd name="T50" fmla="*/ 5 w 289"/>
                  <a:gd name="T51" fmla="*/ 0 h 71"/>
                  <a:gd name="T52" fmla="*/ 5 w 289"/>
                  <a:gd name="T53" fmla="*/ 0 h 71"/>
                  <a:gd name="T54" fmla="*/ 4 w 289"/>
                  <a:gd name="T55" fmla="*/ 0 h 71"/>
                  <a:gd name="T56" fmla="*/ 4 w 289"/>
                  <a:gd name="T57" fmla="*/ 0 h 71"/>
                  <a:gd name="T58" fmla="*/ 4 w 289"/>
                  <a:gd name="T59" fmla="*/ 0 h 71"/>
                  <a:gd name="T60" fmla="*/ 4 w 289"/>
                  <a:gd name="T61" fmla="*/ 0 h 71"/>
                  <a:gd name="T62" fmla="*/ 3 w 289"/>
                  <a:gd name="T63" fmla="*/ 0 h 71"/>
                  <a:gd name="T64" fmla="*/ 3 w 289"/>
                  <a:gd name="T65" fmla="*/ 0 h 71"/>
                  <a:gd name="T66" fmla="*/ 3 w 289"/>
                  <a:gd name="T67" fmla="*/ 0 h 71"/>
                  <a:gd name="T68" fmla="*/ 3 w 289"/>
                  <a:gd name="T69" fmla="*/ 0 h 71"/>
                  <a:gd name="T70" fmla="*/ 3 w 289"/>
                  <a:gd name="T71" fmla="*/ 0 h 71"/>
                  <a:gd name="T72" fmla="*/ 2 w 289"/>
                  <a:gd name="T73" fmla="*/ 0 h 71"/>
                  <a:gd name="T74" fmla="*/ 2 w 289"/>
                  <a:gd name="T75" fmla="*/ 0 h 71"/>
                  <a:gd name="T76" fmla="*/ 2 w 289"/>
                  <a:gd name="T77" fmla="*/ 0 h 71"/>
                  <a:gd name="T78" fmla="*/ 2 w 289"/>
                  <a:gd name="T79" fmla="*/ 0 h 71"/>
                  <a:gd name="T80" fmla="*/ 2 w 289"/>
                  <a:gd name="T81" fmla="*/ 0 h 71"/>
                  <a:gd name="T82" fmla="*/ 0 w 289"/>
                  <a:gd name="T83" fmla="*/ 0 h 71"/>
                  <a:gd name="T84" fmla="*/ 1 w 289"/>
                  <a:gd name="T85" fmla="*/ 0 h 71"/>
                  <a:gd name="T86" fmla="*/ 1 w 289"/>
                  <a:gd name="T87" fmla="*/ 0 h 71"/>
                  <a:gd name="T88" fmla="*/ 1 w 289"/>
                  <a:gd name="T89" fmla="*/ 0 h 71"/>
                  <a:gd name="T90" fmla="*/ 1 w 289"/>
                  <a:gd name="T91" fmla="*/ 0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9"/>
                  <a:gd name="T139" fmla="*/ 0 h 71"/>
                  <a:gd name="T140" fmla="*/ 289 w 289"/>
                  <a:gd name="T141" fmla="*/ 71 h 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9" h="71">
                    <a:moveTo>
                      <a:pt x="28" y="21"/>
                    </a:moveTo>
                    <a:lnTo>
                      <a:pt x="34" y="23"/>
                    </a:lnTo>
                    <a:lnTo>
                      <a:pt x="39" y="26"/>
                    </a:lnTo>
                    <a:lnTo>
                      <a:pt x="45" y="29"/>
                    </a:lnTo>
                    <a:lnTo>
                      <a:pt x="51" y="33"/>
                    </a:lnTo>
                    <a:lnTo>
                      <a:pt x="55" y="36"/>
                    </a:lnTo>
                    <a:lnTo>
                      <a:pt x="61" y="40"/>
                    </a:lnTo>
                    <a:lnTo>
                      <a:pt x="68" y="42"/>
                    </a:lnTo>
                    <a:lnTo>
                      <a:pt x="74" y="42"/>
                    </a:lnTo>
                    <a:lnTo>
                      <a:pt x="84" y="42"/>
                    </a:lnTo>
                    <a:lnTo>
                      <a:pt x="96" y="44"/>
                    </a:lnTo>
                    <a:lnTo>
                      <a:pt x="105" y="47"/>
                    </a:lnTo>
                    <a:lnTo>
                      <a:pt x="115" y="50"/>
                    </a:lnTo>
                    <a:lnTo>
                      <a:pt x="125" y="54"/>
                    </a:lnTo>
                    <a:lnTo>
                      <a:pt x="135" y="57"/>
                    </a:lnTo>
                    <a:lnTo>
                      <a:pt x="144" y="61"/>
                    </a:lnTo>
                    <a:lnTo>
                      <a:pt x="155" y="62"/>
                    </a:lnTo>
                    <a:lnTo>
                      <a:pt x="171" y="65"/>
                    </a:lnTo>
                    <a:lnTo>
                      <a:pt x="188" y="68"/>
                    </a:lnTo>
                    <a:lnTo>
                      <a:pt x="204" y="70"/>
                    </a:lnTo>
                    <a:lnTo>
                      <a:pt x="221" y="71"/>
                    </a:lnTo>
                    <a:lnTo>
                      <a:pt x="239" y="71"/>
                    </a:lnTo>
                    <a:lnTo>
                      <a:pt x="256" y="71"/>
                    </a:lnTo>
                    <a:lnTo>
                      <a:pt x="272" y="69"/>
                    </a:lnTo>
                    <a:lnTo>
                      <a:pt x="289" y="65"/>
                    </a:lnTo>
                    <a:lnTo>
                      <a:pt x="274" y="63"/>
                    </a:lnTo>
                    <a:lnTo>
                      <a:pt x="259" y="62"/>
                    </a:lnTo>
                    <a:lnTo>
                      <a:pt x="243" y="61"/>
                    </a:lnTo>
                    <a:lnTo>
                      <a:pt x="228" y="58"/>
                    </a:lnTo>
                    <a:lnTo>
                      <a:pt x="212" y="57"/>
                    </a:lnTo>
                    <a:lnTo>
                      <a:pt x="196" y="56"/>
                    </a:lnTo>
                    <a:lnTo>
                      <a:pt x="181" y="54"/>
                    </a:lnTo>
                    <a:lnTo>
                      <a:pt x="165" y="51"/>
                    </a:lnTo>
                    <a:lnTo>
                      <a:pt x="155" y="46"/>
                    </a:lnTo>
                    <a:lnTo>
                      <a:pt x="143" y="42"/>
                    </a:lnTo>
                    <a:lnTo>
                      <a:pt x="133" y="40"/>
                    </a:lnTo>
                    <a:lnTo>
                      <a:pt x="121" y="39"/>
                    </a:lnTo>
                    <a:lnTo>
                      <a:pt x="110" y="38"/>
                    </a:lnTo>
                    <a:lnTo>
                      <a:pt x="98" y="36"/>
                    </a:lnTo>
                    <a:lnTo>
                      <a:pt x="87" y="35"/>
                    </a:lnTo>
                    <a:lnTo>
                      <a:pt x="75" y="34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11" y="15"/>
                    </a:lnTo>
                    <a:lnTo>
                      <a:pt x="19" y="18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7" name="Freeform 528"/>
              <p:cNvSpPr>
                <a:spLocks/>
              </p:cNvSpPr>
              <p:nvPr/>
            </p:nvSpPr>
            <p:spPr bwMode="auto">
              <a:xfrm>
                <a:off x="2661" y="2142"/>
                <a:ext cx="104" cy="31"/>
              </a:xfrm>
              <a:custGeom>
                <a:avLst/>
                <a:gdLst>
                  <a:gd name="T0" fmla="*/ 1 w 209"/>
                  <a:gd name="T1" fmla="*/ 1 h 62"/>
                  <a:gd name="T2" fmla="*/ 1 w 209"/>
                  <a:gd name="T3" fmla="*/ 1 h 62"/>
                  <a:gd name="T4" fmla="*/ 1 w 209"/>
                  <a:gd name="T5" fmla="*/ 1 h 62"/>
                  <a:gd name="T6" fmla="*/ 2 w 209"/>
                  <a:gd name="T7" fmla="*/ 1 h 62"/>
                  <a:gd name="T8" fmla="*/ 2 w 209"/>
                  <a:gd name="T9" fmla="*/ 1 h 62"/>
                  <a:gd name="T10" fmla="*/ 2 w 209"/>
                  <a:gd name="T11" fmla="*/ 1 h 62"/>
                  <a:gd name="T12" fmla="*/ 2 w 209"/>
                  <a:gd name="T13" fmla="*/ 1 h 62"/>
                  <a:gd name="T14" fmla="*/ 3 w 209"/>
                  <a:gd name="T15" fmla="*/ 1 h 62"/>
                  <a:gd name="T16" fmla="*/ 3 w 209"/>
                  <a:gd name="T17" fmla="*/ 1 h 62"/>
                  <a:gd name="T18" fmla="*/ 3 w 209"/>
                  <a:gd name="T19" fmla="*/ 1 h 62"/>
                  <a:gd name="T20" fmla="*/ 3 w 209"/>
                  <a:gd name="T21" fmla="*/ 1 h 62"/>
                  <a:gd name="T22" fmla="*/ 2 w 209"/>
                  <a:gd name="T23" fmla="*/ 1 h 62"/>
                  <a:gd name="T24" fmla="*/ 2 w 209"/>
                  <a:gd name="T25" fmla="*/ 1 h 62"/>
                  <a:gd name="T26" fmla="*/ 2 w 209"/>
                  <a:gd name="T27" fmla="*/ 1 h 62"/>
                  <a:gd name="T28" fmla="*/ 2 w 209"/>
                  <a:gd name="T29" fmla="*/ 1 h 62"/>
                  <a:gd name="T30" fmla="*/ 1 w 209"/>
                  <a:gd name="T31" fmla="*/ 1 h 62"/>
                  <a:gd name="T32" fmla="*/ 1 w 209"/>
                  <a:gd name="T33" fmla="*/ 1 h 62"/>
                  <a:gd name="T34" fmla="*/ 1 w 209"/>
                  <a:gd name="T35" fmla="*/ 1 h 62"/>
                  <a:gd name="T36" fmla="*/ 0 w 209"/>
                  <a:gd name="T37" fmla="*/ 1 h 62"/>
                  <a:gd name="T38" fmla="*/ 0 w 209"/>
                  <a:gd name="T39" fmla="*/ 1 h 62"/>
                  <a:gd name="T40" fmla="*/ 0 w 209"/>
                  <a:gd name="T41" fmla="*/ 0 h 62"/>
                  <a:gd name="T42" fmla="*/ 0 w 209"/>
                  <a:gd name="T43" fmla="*/ 1 h 62"/>
                  <a:gd name="T44" fmla="*/ 0 w 209"/>
                  <a:gd name="T45" fmla="*/ 0 h 62"/>
                  <a:gd name="T46" fmla="*/ 0 w 209"/>
                  <a:gd name="T47" fmla="*/ 1 h 62"/>
                  <a:gd name="T48" fmla="*/ 0 w 209"/>
                  <a:gd name="T49" fmla="*/ 1 h 62"/>
                  <a:gd name="T50" fmla="*/ 0 w 209"/>
                  <a:gd name="T51" fmla="*/ 1 h 62"/>
                  <a:gd name="T52" fmla="*/ 0 w 209"/>
                  <a:gd name="T53" fmla="*/ 1 h 62"/>
                  <a:gd name="T54" fmla="*/ 0 w 209"/>
                  <a:gd name="T55" fmla="*/ 1 h 62"/>
                  <a:gd name="T56" fmla="*/ 0 w 209"/>
                  <a:gd name="T57" fmla="*/ 1 h 62"/>
                  <a:gd name="T58" fmla="*/ 0 w 209"/>
                  <a:gd name="T59" fmla="*/ 1 h 62"/>
                  <a:gd name="T60" fmla="*/ 0 w 209"/>
                  <a:gd name="T61" fmla="*/ 1 h 62"/>
                  <a:gd name="T62" fmla="*/ 1 w 209"/>
                  <a:gd name="T63" fmla="*/ 1 h 62"/>
                  <a:gd name="T64" fmla="*/ 1 w 209"/>
                  <a:gd name="T65" fmla="*/ 1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9"/>
                  <a:gd name="T100" fmla="*/ 0 h 62"/>
                  <a:gd name="T101" fmla="*/ 209 w 209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9" h="62">
                    <a:moveTo>
                      <a:pt x="84" y="20"/>
                    </a:moveTo>
                    <a:lnTo>
                      <a:pt x="100" y="23"/>
                    </a:lnTo>
                    <a:lnTo>
                      <a:pt x="117" y="28"/>
                    </a:lnTo>
                    <a:lnTo>
                      <a:pt x="132" y="33"/>
                    </a:lnTo>
                    <a:lnTo>
                      <a:pt x="148" y="37"/>
                    </a:lnTo>
                    <a:lnTo>
                      <a:pt x="164" y="43"/>
                    </a:lnTo>
                    <a:lnTo>
                      <a:pt x="179" y="48"/>
                    </a:lnTo>
                    <a:lnTo>
                      <a:pt x="194" y="55"/>
                    </a:lnTo>
                    <a:lnTo>
                      <a:pt x="209" y="62"/>
                    </a:lnTo>
                    <a:lnTo>
                      <a:pt x="203" y="50"/>
                    </a:lnTo>
                    <a:lnTo>
                      <a:pt x="196" y="40"/>
                    </a:lnTo>
                    <a:lnTo>
                      <a:pt x="187" y="29"/>
                    </a:lnTo>
                    <a:lnTo>
                      <a:pt x="175" y="21"/>
                    </a:lnTo>
                    <a:lnTo>
                      <a:pt x="157" y="17"/>
                    </a:lnTo>
                    <a:lnTo>
                      <a:pt x="138" y="13"/>
                    </a:lnTo>
                    <a:lnTo>
                      <a:pt x="119" y="11"/>
                    </a:lnTo>
                    <a:lnTo>
                      <a:pt x="99" y="8"/>
                    </a:lnTo>
                    <a:lnTo>
                      <a:pt x="79" y="7"/>
                    </a:lnTo>
                    <a:lnTo>
                      <a:pt x="59" y="5"/>
                    </a:lnTo>
                    <a:lnTo>
                      <a:pt x="41" y="3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11" y="8"/>
                    </a:lnTo>
                    <a:lnTo>
                      <a:pt x="21" y="11"/>
                    </a:lnTo>
                    <a:lnTo>
                      <a:pt x="31" y="12"/>
                    </a:lnTo>
                    <a:lnTo>
                      <a:pt x="42" y="14"/>
                    </a:lnTo>
                    <a:lnTo>
                      <a:pt x="52" y="15"/>
                    </a:lnTo>
                    <a:lnTo>
                      <a:pt x="62" y="17"/>
                    </a:lnTo>
                    <a:lnTo>
                      <a:pt x="74" y="18"/>
                    </a:lnTo>
                    <a:lnTo>
                      <a:pt x="8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8" name="Freeform 529"/>
              <p:cNvSpPr>
                <a:spLocks/>
              </p:cNvSpPr>
              <p:nvPr/>
            </p:nvSpPr>
            <p:spPr bwMode="auto">
              <a:xfrm>
                <a:off x="2625" y="2034"/>
                <a:ext cx="34" cy="7"/>
              </a:xfrm>
              <a:custGeom>
                <a:avLst/>
                <a:gdLst>
                  <a:gd name="T0" fmla="*/ 0 w 69"/>
                  <a:gd name="T1" fmla="*/ 1 h 13"/>
                  <a:gd name="T2" fmla="*/ 1 w 69"/>
                  <a:gd name="T3" fmla="*/ 1 h 13"/>
                  <a:gd name="T4" fmla="*/ 1 w 69"/>
                  <a:gd name="T5" fmla="*/ 1 h 13"/>
                  <a:gd name="T6" fmla="*/ 0 w 69"/>
                  <a:gd name="T7" fmla="*/ 1 h 13"/>
                  <a:gd name="T8" fmla="*/ 0 w 69"/>
                  <a:gd name="T9" fmla="*/ 1 h 13"/>
                  <a:gd name="T10" fmla="*/ 0 w 69"/>
                  <a:gd name="T11" fmla="*/ 1 h 13"/>
                  <a:gd name="T12" fmla="*/ 0 w 69"/>
                  <a:gd name="T13" fmla="*/ 0 h 13"/>
                  <a:gd name="T14" fmla="*/ 0 w 69"/>
                  <a:gd name="T15" fmla="*/ 0 h 13"/>
                  <a:gd name="T16" fmla="*/ 0 w 69"/>
                  <a:gd name="T17" fmla="*/ 0 h 13"/>
                  <a:gd name="T18" fmla="*/ 0 w 69"/>
                  <a:gd name="T19" fmla="*/ 1 h 13"/>
                  <a:gd name="T20" fmla="*/ 0 w 69"/>
                  <a:gd name="T21" fmla="*/ 1 h 13"/>
                  <a:gd name="T22" fmla="*/ 0 w 69"/>
                  <a:gd name="T23" fmla="*/ 1 h 13"/>
                  <a:gd name="T24" fmla="*/ 0 w 69"/>
                  <a:gd name="T25" fmla="*/ 1 h 13"/>
                  <a:gd name="T26" fmla="*/ 0 w 69"/>
                  <a:gd name="T27" fmla="*/ 1 h 13"/>
                  <a:gd name="T28" fmla="*/ 0 w 69"/>
                  <a:gd name="T29" fmla="*/ 1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13"/>
                  <a:gd name="T47" fmla="*/ 69 w 69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13">
                    <a:moveTo>
                      <a:pt x="24" y="8"/>
                    </a:moveTo>
                    <a:lnTo>
                      <a:pt x="69" y="13"/>
                    </a:lnTo>
                    <a:lnTo>
                      <a:pt x="67" y="6"/>
                    </a:lnTo>
                    <a:lnTo>
                      <a:pt x="59" y="3"/>
                    </a:lnTo>
                    <a:lnTo>
                      <a:pt x="51" y="2"/>
                    </a:lnTo>
                    <a:lnTo>
                      <a:pt x="42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0" y="10"/>
                    </a:lnTo>
                    <a:lnTo>
                      <a:pt x="17" y="9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599" name="Freeform 530"/>
              <p:cNvSpPr>
                <a:spLocks/>
              </p:cNvSpPr>
              <p:nvPr/>
            </p:nvSpPr>
            <p:spPr bwMode="auto">
              <a:xfrm>
                <a:off x="2628" y="2045"/>
                <a:ext cx="34" cy="28"/>
              </a:xfrm>
              <a:custGeom>
                <a:avLst/>
                <a:gdLst>
                  <a:gd name="T0" fmla="*/ 0 w 69"/>
                  <a:gd name="T1" fmla="*/ 1 h 55"/>
                  <a:gd name="T2" fmla="*/ 0 w 69"/>
                  <a:gd name="T3" fmla="*/ 1 h 55"/>
                  <a:gd name="T4" fmla="*/ 0 w 69"/>
                  <a:gd name="T5" fmla="*/ 1 h 55"/>
                  <a:gd name="T6" fmla="*/ 0 w 69"/>
                  <a:gd name="T7" fmla="*/ 1 h 55"/>
                  <a:gd name="T8" fmla="*/ 0 w 69"/>
                  <a:gd name="T9" fmla="*/ 1 h 55"/>
                  <a:gd name="T10" fmla="*/ 0 w 69"/>
                  <a:gd name="T11" fmla="*/ 1 h 55"/>
                  <a:gd name="T12" fmla="*/ 0 w 69"/>
                  <a:gd name="T13" fmla="*/ 1 h 55"/>
                  <a:gd name="T14" fmla="*/ 0 w 69"/>
                  <a:gd name="T15" fmla="*/ 1 h 55"/>
                  <a:gd name="T16" fmla="*/ 0 w 69"/>
                  <a:gd name="T17" fmla="*/ 1 h 55"/>
                  <a:gd name="T18" fmla="*/ 1 w 69"/>
                  <a:gd name="T19" fmla="*/ 1 h 55"/>
                  <a:gd name="T20" fmla="*/ 1 w 69"/>
                  <a:gd name="T21" fmla="*/ 1 h 55"/>
                  <a:gd name="T22" fmla="*/ 1 w 69"/>
                  <a:gd name="T23" fmla="*/ 1 h 55"/>
                  <a:gd name="T24" fmla="*/ 1 w 69"/>
                  <a:gd name="T25" fmla="*/ 1 h 55"/>
                  <a:gd name="T26" fmla="*/ 1 w 69"/>
                  <a:gd name="T27" fmla="*/ 1 h 55"/>
                  <a:gd name="T28" fmla="*/ 0 w 69"/>
                  <a:gd name="T29" fmla="*/ 1 h 55"/>
                  <a:gd name="T30" fmla="*/ 0 w 69"/>
                  <a:gd name="T31" fmla="*/ 1 h 55"/>
                  <a:gd name="T32" fmla="*/ 0 w 69"/>
                  <a:gd name="T33" fmla="*/ 1 h 55"/>
                  <a:gd name="T34" fmla="*/ 0 w 69"/>
                  <a:gd name="T35" fmla="*/ 1 h 55"/>
                  <a:gd name="T36" fmla="*/ 0 w 69"/>
                  <a:gd name="T37" fmla="*/ 1 h 55"/>
                  <a:gd name="T38" fmla="*/ 0 w 69"/>
                  <a:gd name="T39" fmla="*/ 1 h 55"/>
                  <a:gd name="T40" fmla="*/ 0 w 69"/>
                  <a:gd name="T41" fmla="*/ 1 h 55"/>
                  <a:gd name="T42" fmla="*/ 0 w 69"/>
                  <a:gd name="T43" fmla="*/ 1 h 55"/>
                  <a:gd name="T44" fmla="*/ 0 w 69"/>
                  <a:gd name="T45" fmla="*/ 1 h 55"/>
                  <a:gd name="T46" fmla="*/ 0 w 69"/>
                  <a:gd name="T47" fmla="*/ 1 h 55"/>
                  <a:gd name="T48" fmla="*/ 0 w 69"/>
                  <a:gd name="T49" fmla="*/ 0 h 55"/>
                  <a:gd name="T50" fmla="*/ 0 w 69"/>
                  <a:gd name="T51" fmla="*/ 1 h 55"/>
                  <a:gd name="T52" fmla="*/ 0 w 69"/>
                  <a:gd name="T53" fmla="*/ 1 h 55"/>
                  <a:gd name="T54" fmla="*/ 0 w 69"/>
                  <a:gd name="T55" fmla="*/ 1 h 55"/>
                  <a:gd name="T56" fmla="*/ 0 w 69"/>
                  <a:gd name="T57" fmla="*/ 1 h 55"/>
                  <a:gd name="T58" fmla="*/ 0 w 69"/>
                  <a:gd name="T59" fmla="*/ 1 h 55"/>
                  <a:gd name="T60" fmla="*/ 0 w 69"/>
                  <a:gd name="T61" fmla="*/ 1 h 55"/>
                  <a:gd name="T62" fmla="*/ 0 w 69"/>
                  <a:gd name="T63" fmla="*/ 1 h 55"/>
                  <a:gd name="T64" fmla="*/ 0 w 69"/>
                  <a:gd name="T65" fmla="*/ 1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55"/>
                  <a:gd name="T101" fmla="*/ 69 w 69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55">
                    <a:moveTo>
                      <a:pt x="40" y="38"/>
                    </a:moveTo>
                    <a:lnTo>
                      <a:pt x="47" y="40"/>
                    </a:lnTo>
                    <a:lnTo>
                      <a:pt x="53" y="42"/>
                    </a:lnTo>
                    <a:lnTo>
                      <a:pt x="56" y="43"/>
                    </a:lnTo>
                    <a:lnTo>
                      <a:pt x="58" y="47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9" y="54"/>
                    </a:lnTo>
                    <a:lnTo>
                      <a:pt x="62" y="55"/>
                    </a:lnTo>
                    <a:lnTo>
                      <a:pt x="65" y="54"/>
                    </a:lnTo>
                    <a:lnTo>
                      <a:pt x="68" y="52"/>
                    </a:lnTo>
                    <a:lnTo>
                      <a:pt x="69" y="49"/>
                    </a:lnTo>
                    <a:lnTo>
                      <a:pt x="69" y="46"/>
                    </a:lnTo>
                    <a:lnTo>
                      <a:pt x="65" y="40"/>
                    </a:lnTo>
                    <a:lnTo>
                      <a:pt x="58" y="35"/>
                    </a:lnTo>
                    <a:lnTo>
                      <a:pt x="51" y="31"/>
                    </a:lnTo>
                    <a:lnTo>
                      <a:pt x="48" y="26"/>
                    </a:lnTo>
                    <a:lnTo>
                      <a:pt x="36" y="26"/>
                    </a:lnTo>
                    <a:lnTo>
                      <a:pt x="27" y="24"/>
                    </a:lnTo>
                    <a:lnTo>
                      <a:pt x="20" y="19"/>
                    </a:lnTo>
                    <a:lnTo>
                      <a:pt x="16" y="14"/>
                    </a:lnTo>
                    <a:lnTo>
                      <a:pt x="12" y="8"/>
                    </a:lnTo>
                    <a:lnTo>
                      <a:pt x="9" y="3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4" y="15"/>
                    </a:lnTo>
                    <a:lnTo>
                      <a:pt x="6" y="20"/>
                    </a:lnTo>
                    <a:lnTo>
                      <a:pt x="10" y="25"/>
                    </a:lnTo>
                    <a:lnTo>
                      <a:pt x="15" y="29"/>
                    </a:lnTo>
                    <a:lnTo>
                      <a:pt x="21" y="32"/>
                    </a:lnTo>
                    <a:lnTo>
                      <a:pt x="30" y="35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0" name="Freeform 531"/>
              <p:cNvSpPr>
                <a:spLocks/>
              </p:cNvSpPr>
              <p:nvPr/>
            </p:nvSpPr>
            <p:spPr bwMode="auto">
              <a:xfrm>
                <a:off x="2624" y="1916"/>
                <a:ext cx="108" cy="15"/>
              </a:xfrm>
              <a:custGeom>
                <a:avLst/>
                <a:gdLst>
                  <a:gd name="T0" fmla="*/ 2 w 215"/>
                  <a:gd name="T1" fmla="*/ 1 h 30"/>
                  <a:gd name="T2" fmla="*/ 2 w 215"/>
                  <a:gd name="T3" fmla="*/ 1 h 30"/>
                  <a:gd name="T4" fmla="*/ 2 w 215"/>
                  <a:gd name="T5" fmla="*/ 1 h 30"/>
                  <a:gd name="T6" fmla="*/ 2 w 215"/>
                  <a:gd name="T7" fmla="*/ 1 h 30"/>
                  <a:gd name="T8" fmla="*/ 2 w 215"/>
                  <a:gd name="T9" fmla="*/ 1 h 30"/>
                  <a:gd name="T10" fmla="*/ 2 w 215"/>
                  <a:gd name="T11" fmla="*/ 1 h 30"/>
                  <a:gd name="T12" fmla="*/ 2 w 215"/>
                  <a:gd name="T13" fmla="*/ 1 h 30"/>
                  <a:gd name="T14" fmla="*/ 2 w 215"/>
                  <a:gd name="T15" fmla="*/ 1 h 30"/>
                  <a:gd name="T16" fmla="*/ 3 w 215"/>
                  <a:gd name="T17" fmla="*/ 1 h 30"/>
                  <a:gd name="T18" fmla="*/ 3 w 215"/>
                  <a:gd name="T19" fmla="*/ 1 h 30"/>
                  <a:gd name="T20" fmla="*/ 3 w 215"/>
                  <a:gd name="T21" fmla="*/ 1 h 30"/>
                  <a:gd name="T22" fmla="*/ 3 w 215"/>
                  <a:gd name="T23" fmla="*/ 1 h 30"/>
                  <a:gd name="T24" fmla="*/ 3 w 215"/>
                  <a:gd name="T25" fmla="*/ 1 h 30"/>
                  <a:gd name="T26" fmla="*/ 3 w 215"/>
                  <a:gd name="T27" fmla="*/ 1 h 30"/>
                  <a:gd name="T28" fmla="*/ 4 w 215"/>
                  <a:gd name="T29" fmla="*/ 1 h 30"/>
                  <a:gd name="T30" fmla="*/ 4 w 215"/>
                  <a:gd name="T31" fmla="*/ 1 h 30"/>
                  <a:gd name="T32" fmla="*/ 4 w 215"/>
                  <a:gd name="T33" fmla="*/ 1 h 30"/>
                  <a:gd name="T34" fmla="*/ 4 w 215"/>
                  <a:gd name="T35" fmla="*/ 1 h 30"/>
                  <a:gd name="T36" fmla="*/ 4 w 215"/>
                  <a:gd name="T37" fmla="*/ 1 h 30"/>
                  <a:gd name="T38" fmla="*/ 3 w 215"/>
                  <a:gd name="T39" fmla="*/ 1 h 30"/>
                  <a:gd name="T40" fmla="*/ 3 w 215"/>
                  <a:gd name="T41" fmla="*/ 1 h 30"/>
                  <a:gd name="T42" fmla="*/ 3 w 215"/>
                  <a:gd name="T43" fmla="*/ 1 h 30"/>
                  <a:gd name="T44" fmla="*/ 3 w 215"/>
                  <a:gd name="T45" fmla="*/ 1 h 30"/>
                  <a:gd name="T46" fmla="*/ 3 w 215"/>
                  <a:gd name="T47" fmla="*/ 1 h 30"/>
                  <a:gd name="T48" fmla="*/ 3 w 215"/>
                  <a:gd name="T49" fmla="*/ 1 h 30"/>
                  <a:gd name="T50" fmla="*/ 3 w 215"/>
                  <a:gd name="T51" fmla="*/ 1 h 30"/>
                  <a:gd name="T52" fmla="*/ 2 w 215"/>
                  <a:gd name="T53" fmla="*/ 1 h 30"/>
                  <a:gd name="T54" fmla="*/ 2 w 215"/>
                  <a:gd name="T55" fmla="*/ 1 h 30"/>
                  <a:gd name="T56" fmla="*/ 2 w 215"/>
                  <a:gd name="T57" fmla="*/ 1 h 30"/>
                  <a:gd name="T58" fmla="*/ 2 w 215"/>
                  <a:gd name="T59" fmla="*/ 1 h 30"/>
                  <a:gd name="T60" fmla="*/ 2 w 215"/>
                  <a:gd name="T61" fmla="*/ 0 h 30"/>
                  <a:gd name="T62" fmla="*/ 1 w 215"/>
                  <a:gd name="T63" fmla="*/ 0 h 30"/>
                  <a:gd name="T64" fmla="*/ 1 w 215"/>
                  <a:gd name="T65" fmla="*/ 1 h 30"/>
                  <a:gd name="T66" fmla="*/ 0 w 215"/>
                  <a:gd name="T67" fmla="*/ 1 h 30"/>
                  <a:gd name="T68" fmla="*/ 1 w 215"/>
                  <a:gd name="T69" fmla="*/ 1 h 30"/>
                  <a:gd name="T70" fmla="*/ 1 w 215"/>
                  <a:gd name="T71" fmla="*/ 1 h 30"/>
                  <a:gd name="T72" fmla="*/ 1 w 215"/>
                  <a:gd name="T73" fmla="*/ 1 h 30"/>
                  <a:gd name="T74" fmla="*/ 1 w 215"/>
                  <a:gd name="T75" fmla="*/ 1 h 30"/>
                  <a:gd name="T76" fmla="*/ 1 w 215"/>
                  <a:gd name="T77" fmla="*/ 1 h 30"/>
                  <a:gd name="T78" fmla="*/ 1 w 215"/>
                  <a:gd name="T79" fmla="*/ 1 h 30"/>
                  <a:gd name="T80" fmla="*/ 1 w 215"/>
                  <a:gd name="T81" fmla="*/ 1 h 30"/>
                  <a:gd name="T82" fmla="*/ 2 w 215"/>
                  <a:gd name="T83" fmla="*/ 1 h 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5"/>
                  <a:gd name="T127" fmla="*/ 0 h 30"/>
                  <a:gd name="T128" fmla="*/ 215 w 215"/>
                  <a:gd name="T129" fmla="*/ 30 h 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5" h="30">
                    <a:moveTo>
                      <a:pt x="72" y="17"/>
                    </a:moveTo>
                    <a:lnTo>
                      <a:pt x="80" y="17"/>
                    </a:lnTo>
                    <a:lnTo>
                      <a:pt x="88" y="18"/>
                    </a:lnTo>
                    <a:lnTo>
                      <a:pt x="95" y="19"/>
                    </a:lnTo>
                    <a:lnTo>
                      <a:pt x="103" y="22"/>
                    </a:lnTo>
                    <a:lnTo>
                      <a:pt x="111" y="24"/>
                    </a:lnTo>
                    <a:lnTo>
                      <a:pt x="119" y="26"/>
                    </a:lnTo>
                    <a:lnTo>
                      <a:pt x="126" y="26"/>
                    </a:lnTo>
                    <a:lnTo>
                      <a:pt x="134" y="25"/>
                    </a:lnTo>
                    <a:lnTo>
                      <a:pt x="145" y="25"/>
                    </a:lnTo>
                    <a:lnTo>
                      <a:pt x="155" y="26"/>
                    </a:lnTo>
                    <a:lnTo>
                      <a:pt x="166" y="27"/>
                    </a:lnTo>
                    <a:lnTo>
                      <a:pt x="176" y="29"/>
                    </a:lnTo>
                    <a:lnTo>
                      <a:pt x="186" y="30"/>
                    </a:lnTo>
                    <a:lnTo>
                      <a:pt x="196" y="30"/>
                    </a:lnTo>
                    <a:lnTo>
                      <a:pt x="206" y="30"/>
                    </a:lnTo>
                    <a:lnTo>
                      <a:pt x="215" y="29"/>
                    </a:lnTo>
                    <a:lnTo>
                      <a:pt x="207" y="26"/>
                    </a:lnTo>
                    <a:lnTo>
                      <a:pt x="199" y="25"/>
                    </a:lnTo>
                    <a:lnTo>
                      <a:pt x="190" y="24"/>
                    </a:lnTo>
                    <a:lnTo>
                      <a:pt x="182" y="23"/>
                    </a:lnTo>
                    <a:lnTo>
                      <a:pt x="172" y="22"/>
                    </a:lnTo>
                    <a:lnTo>
                      <a:pt x="163" y="19"/>
                    </a:lnTo>
                    <a:lnTo>
                      <a:pt x="155" y="17"/>
                    </a:lnTo>
                    <a:lnTo>
                      <a:pt x="146" y="15"/>
                    </a:lnTo>
                    <a:lnTo>
                      <a:pt x="132" y="15"/>
                    </a:lnTo>
                    <a:lnTo>
                      <a:pt x="119" y="12"/>
                    </a:lnTo>
                    <a:lnTo>
                      <a:pt x="107" y="9"/>
                    </a:lnTo>
                    <a:lnTo>
                      <a:pt x="93" y="4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40" y="2"/>
                    </a:lnTo>
                    <a:lnTo>
                      <a:pt x="0" y="17"/>
                    </a:lnTo>
                    <a:lnTo>
                      <a:pt x="10" y="18"/>
                    </a:lnTo>
                    <a:lnTo>
                      <a:pt x="19" y="17"/>
                    </a:lnTo>
                    <a:lnTo>
                      <a:pt x="27" y="17"/>
                    </a:lnTo>
                    <a:lnTo>
                      <a:pt x="37" y="16"/>
                    </a:lnTo>
                    <a:lnTo>
                      <a:pt x="45" y="15"/>
                    </a:lnTo>
                    <a:lnTo>
                      <a:pt x="54" y="15"/>
                    </a:lnTo>
                    <a:lnTo>
                      <a:pt x="63" y="15"/>
                    </a:lnTo>
                    <a:lnTo>
                      <a:pt x="7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1" name="Freeform 532"/>
              <p:cNvSpPr>
                <a:spLocks/>
              </p:cNvSpPr>
              <p:nvPr/>
            </p:nvSpPr>
            <p:spPr bwMode="auto">
              <a:xfrm>
                <a:off x="2607" y="1878"/>
                <a:ext cx="27" cy="17"/>
              </a:xfrm>
              <a:custGeom>
                <a:avLst/>
                <a:gdLst>
                  <a:gd name="T0" fmla="*/ 1 w 54"/>
                  <a:gd name="T1" fmla="*/ 1 h 33"/>
                  <a:gd name="T2" fmla="*/ 1 w 54"/>
                  <a:gd name="T3" fmla="*/ 1 h 33"/>
                  <a:gd name="T4" fmla="*/ 1 w 54"/>
                  <a:gd name="T5" fmla="*/ 1 h 33"/>
                  <a:gd name="T6" fmla="*/ 1 w 54"/>
                  <a:gd name="T7" fmla="*/ 1 h 33"/>
                  <a:gd name="T8" fmla="*/ 1 w 54"/>
                  <a:gd name="T9" fmla="*/ 1 h 33"/>
                  <a:gd name="T10" fmla="*/ 1 w 54"/>
                  <a:gd name="T11" fmla="*/ 1 h 33"/>
                  <a:gd name="T12" fmla="*/ 1 w 54"/>
                  <a:gd name="T13" fmla="*/ 1 h 33"/>
                  <a:gd name="T14" fmla="*/ 1 w 54"/>
                  <a:gd name="T15" fmla="*/ 1 h 33"/>
                  <a:gd name="T16" fmla="*/ 1 w 54"/>
                  <a:gd name="T17" fmla="*/ 0 h 33"/>
                  <a:gd name="T18" fmla="*/ 0 w 54"/>
                  <a:gd name="T19" fmla="*/ 1 h 33"/>
                  <a:gd name="T20" fmla="*/ 1 w 54"/>
                  <a:gd name="T21" fmla="*/ 1 h 33"/>
                  <a:gd name="T22" fmla="*/ 1 w 54"/>
                  <a:gd name="T23" fmla="*/ 1 h 33"/>
                  <a:gd name="T24" fmla="*/ 1 w 54"/>
                  <a:gd name="T25" fmla="*/ 1 h 33"/>
                  <a:gd name="T26" fmla="*/ 1 w 54"/>
                  <a:gd name="T27" fmla="*/ 1 h 33"/>
                  <a:gd name="T28" fmla="*/ 1 w 54"/>
                  <a:gd name="T29" fmla="*/ 1 h 33"/>
                  <a:gd name="T30" fmla="*/ 1 w 54"/>
                  <a:gd name="T31" fmla="*/ 1 h 33"/>
                  <a:gd name="T32" fmla="*/ 1 w 54"/>
                  <a:gd name="T33" fmla="*/ 1 h 33"/>
                  <a:gd name="T34" fmla="*/ 1 w 54"/>
                  <a:gd name="T35" fmla="*/ 1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33"/>
                  <a:gd name="T56" fmla="*/ 54 w 54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33">
                    <a:moveTo>
                      <a:pt x="54" y="33"/>
                    </a:moveTo>
                    <a:lnTo>
                      <a:pt x="51" y="26"/>
                    </a:lnTo>
                    <a:lnTo>
                      <a:pt x="45" y="20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21" y="7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13" y="14"/>
                    </a:lnTo>
                    <a:lnTo>
                      <a:pt x="20" y="17"/>
                    </a:lnTo>
                    <a:lnTo>
                      <a:pt x="27" y="22"/>
                    </a:lnTo>
                    <a:lnTo>
                      <a:pt x="34" y="25"/>
                    </a:lnTo>
                    <a:lnTo>
                      <a:pt x="40" y="29"/>
                    </a:lnTo>
                    <a:lnTo>
                      <a:pt x="47" y="31"/>
                    </a:lnTo>
                    <a:lnTo>
                      <a:pt x="5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2" name="Freeform 533"/>
              <p:cNvSpPr>
                <a:spLocks/>
              </p:cNvSpPr>
              <p:nvPr/>
            </p:nvSpPr>
            <p:spPr bwMode="auto">
              <a:xfrm>
                <a:off x="2623" y="1827"/>
                <a:ext cx="159" cy="89"/>
              </a:xfrm>
              <a:custGeom>
                <a:avLst/>
                <a:gdLst>
                  <a:gd name="T0" fmla="*/ 1 w 318"/>
                  <a:gd name="T1" fmla="*/ 1 h 178"/>
                  <a:gd name="T2" fmla="*/ 1 w 318"/>
                  <a:gd name="T3" fmla="*/ 1 h 178"/>
                  <a:gd name="T4" fmla="*/ 1 w 318"/>
                  <a:gd name="T5" fmla="*/ 1 h 178"/>
                  <a:gd name="T6" fmla="*/ 2 w 318"/>
                  <a:gd name="T7" fmla="*/ 1 h 178"/>
                  <a:gd name="T8" fmla="*/ 2 w 318"/>
                  <a:gd name="T9" fmla="*/ 1 h 178"/>
                  <a:gd name="T10" fmla="*/ 2 w 318"/>
                  <a:gd name="T11" fmla="*/ 1 h 178"/>
                  <a:gd name="T12" fmla="*/ 2 w 318"/>
                  <a:gd name="T13" fmla="*/ 1 h 178"/>
                  <a:gd name="T14" fmla="*/ 3 w 318"/>
                  <a:gd name="T15" fmla="*/ 1 h 178"/>
                  <a:gd name="T16" fmla="*/ 3 w 318"/>
                  <a:gd name="T17" fmla="*/ 1 h 178"/>
                  <a:gd name="T18" fmla="*/ 3 w 318"/>
                  <a:gd name="T19" fmla="*/ 1 h 178"/>
                  <a:gd name="T20" fmla="*/ 3 w 318"/>
                  <a:gd name="T21" fmla="*/ 1 h 178"/>
                  <a:gd name="T22" fmla="*/ 3 w 318"/>
                  <a:gd name="T23" fmla="*/ 1 h 178"/>
                  <a:gd name="T24" fmla="*/ 5 w 318"/>
                  <a:gd name="T25" fmla="*/ 1 h 178"/>
                  <a:gd name="T26" fmla="*/ 5 w 318"/>
                  <a:gd name="T27" fmla="*/ 1 h 178"/>
                  <a:gd name="T28" fmla="*/ 5 w 318"/>
                  <a:gd name="T29" fmla="*/ 1 h 178"/>
                  <a:gd name="T30" fmla="*/ 5 w 318"/>
                  <a:gd name="T31" fmla="*/ 1 h 178"/>
                  <a:gd name="T32" fmla="*/ 5 w 318"/>
                  <a:gd name="T33" fmla="*/ 1 h 178"/>
                  <a:gd name="T34" fmla="*/ 5 w 318"/>
                  <a:gd name="T35" fmla="*/ 0 h 178"/>
                  <a:gd name="T36" fmla="*/ 5 w 318"/>
                  <a:gd name="T37" fmla="*/ 1 h 178"/>
                  <a:gd name="T38" fmla="*/ 2 w 318"/>
                  <a:gd name="T39" fmla="*/ 1 h 178"/>
                  <a:gd name="T40" fmla="*/ 1 w 318"/>
                  <a:gd name="T41" fmla="*/ 1 h 178"/>
                  <a:gd name="T42" fmla="*/ 1 w 318"/>
                  <a:gd name="T43" fmla="*/ 1 h 178"/>
                  <a:gd name="T44" fmla="*/ 1 w 318"/>
                  <a:gd name="T45" fmla="*/ 1 h 178"/>
                  <a:gd name="T46" fmla="*/ 1 w 318"/>
                  <a:gd name="T47" fmla="*/ 1 h 178"/>
                  <a:gd name="T48" fmla="*/ 1 w 318"/>
                  <a:gd name="T49" fmla="*/ 1 h 178"/>
                  <a:gd name="T50" fmla="*/ 1 w 318"/>
                  <a:gd name="T51" fmla="*/ 3 h 178"/>
                  <a:gd name="T52" fmla="*/ 1 w 318"/>
                  <a:gd name="T53" fmla="*/ 3 h 178"/>
                  <a:gd name="T54" fmla="*/ 1 w 318"/>
                  <a:gd name="T55" fmla="*/ 3 h 178"/>
                  <a:gd name="T56" fmla="*/ 1 w 318"/>
                  <a:gd name="T57" fmla="*/ 3 h 178"/>
                  <a:gd name="T58" fmla="*/ 1 w 318"/>
                  <a:gd name="T59" fmla="*/ 3 h 178"/>
                  <a:gd name="T60" fmla="*/ 1 w 318"/>
                  <a:gd name="T61" fmla="*/ 3 h 178"/>
                  <a:gd name="T62" fmla="*/ 0 w 318"/>
                  <a:gd name="T63" fmla="*/ 3 h 178"/>
                  <a:gd name="T64" fmla="*/ 1 w 318"/>
                  <a:gd name="T65" fmla="*/ 3 h 178"/>
                  <a:gd name="T66" fmla="*/ 1 w 318"/>
                  <a:gd name="T67" fmla="*/ 3 h 178"/>
                  <a:gd name="T68" fmla="*/ 1 w 318"/>
                  <a:gd name="T69" fmla="*/ 3 h 178"/>
                  <a:gd name="T70" fmla="*/ 1 w 318"/>
                  <a:gd name="T71" fmla="*/ 3 h 178"/>
                  <a:gd name="T72" fmla="*/ 1 w 318"/>
                  <a:gd name="T73" fmla="*/ 3 h 178"/>
                  <a:gd name="T74" fmla="*/ 1 w 318"/>
                  <a:gd name="T75" fmla="*/ 3 h 178"/>
                  <a:gd name="T76" fmla="*/ 1 w 318"/>
                  <a:gd name="T77" fmla="*/ 1 h 178"/>
                  <a:gd name="T78" fmla="*/ 1 w 318"/>
                  <a:gd name="T79" fmla="*/ 1 h 1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18"/>
                  <a:gd name="T121" fmla="*/ 0 h 178"/>
                  <a:gd name="T122" fmla="*/ 318 w 318"/>
                  <a:gd name="T123" fmla="*/ 178 h 1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18" h="178">
                    <a:moveTo>
                      <a:pt x="92" y="117"/>
                    </a:moveTo>
                    <a:lnTo>
                      <a:pt x="109" y="113"/>
                    </a:lnTo>
                    <a:lnTo>
                      <a:pt x="125" y="107"/>
                    </a:lnTo>
                    <a:lnTo>
                      <a:pt x="140" y="102"/>
                    </a:lnTo>
                    <a:lnTo>
                      <a:pt x="155" y="96"/>
                    </a:lnTo>
                    <a:lnTo>
                      <a:pt x="168" y="88"/>
                    </a:lnTo>
                    <a:lnTo>
                      <a:pt x="182" y="81"/>
                    </a:lnTo>
                    <a:lnTo>
                      <a:pt x="195" y="73"/>
                    </a:lnTo>
                    <a:lnTo>
                      <a:pt x="209" y="64"/>
                    </a:lnTo>
                    <a:lnTo>
                      <a:pt x="221" y="55"/>
                    </a:lnTo>
                    <a:lnTo>
                      <a:pt x="234" y="47"/>
                    </a:lnTo>
                    <a:lnTo>
                      <a:pt x="248" y="38"/>
                    </a:lnTo>
                    <a:lnTo>
                      <a:pt x="261" y="30"/>
                    </a:lnTo>
                    <a:lnTo>
                      <a:pt x="274" y="22"/>
                    </a:lnTo>
                    <a:lnTo>
                      <a:pt x="288" y="15"/>
                    </a:lnTo>
                    <a:lnTo>
                      <a:pt x="303" y="8"/>
                    </a:lnTo>
                    <a:lnTo>
                      <a:pt x="318" y="1"/>
                    </a:lnTo>
                    <a:lnTo>
                      <a:pt x="317" y="0"/>
                    </a:lnTo>
                    <a:lnTo>
                      <a:pt x="265" y="13"/>
                    </a:lnTo>
                    <a:lnTo>
                      <a:pt x="133" y="89"/>
                    </a:lnTo>
                    <a:lnTo>
                      <a:pt x="115" y="95"/>
                    </a:lnTo>
                    <a:lnTo>
                      <a:pt x="99" y="100"/>
                    </a:lnTo>
                    <a:lnTo>
                      <a:pt x="83" y="108"/>
                    </a:lnTo>
                    <a:lnTo>
                      <a:pt x="69" y="117"/>
                    </a:lnTo>
                    <a:lnTo>
                      <a:pt x="54" y="126"/>
                    </a:lnTo>
                    <a:lnTo>
                      <a:pt x="42" y="135"/>
                    </a:lnTo>
                    <a:lnTo>
                      <a:pt x="28" y="145"/>
                    </a:lnTo>
                    <a:lnTo>
                      <a:pt x="15" y="156"/>
                    </a:lnTo>
                    <a:lnTo>
                      <a:pt x="9" y="160"/>
                    </a:lnTo>
                    <a:lnTo>
                      <a:pt x="7" y="166"/>
                    </a:lnTo>
                    <a:lnTo>
                      <a:pt x="5" y="172"/>
                    </a:lnTo>
                    <a:lnTo>
                      <a:pt x="0" y="178"/>
                    </a:lnTo>
                    <a:lnTo>
                      <a:pt x="13" y="172"/>
                    </a:lnTo>
                    <a:lnTo>
                      <a:pt x="24" y="165"/>
                    </a:lnTo>
                    <a:lnTo>
                      <a:pt x="36" y="158"/>
                    </a:lnTo>
                    <a:lnTo>
                      <a:pt x="47" y="150"/>
                    </a:lnTo>
                    <a:lnTo>
                      <a:pt x="59" y="141"/>
                    </a:lnTo>
                    <a:lnTo>
                      <a:pt x="69" y="133"/>
                    </a:lnTo>
                    <a:lnTo>
                      <a:pt x="81" y="125"/>
                    </a:lnTo>
                    <a:lnTo>
                      <a:pt x="92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3" name="Freeform 534"/>
              <p:cNvSpPr>
                <a:spLocks/>
              </p:cNvSpPr>
              <p:nvPr/>
            </p:nvSpPr>
            <p:spPr bwMode="auto">
              <a:xfrm>
                <a:off x="2671" y="2043"/>
                <a:ext cx="133" cy="65"/>
              </a:xfrm>
              <a:custGeom>
                <a:avLst/>
                <a:gdLst>
                  <a:gd name="T0" fmla="*/ 1 w 266"/>
                  <a:gd name="T1" fmla="*/ 1 h 130"/>
                  <a:gd name="T2" fmla="*/ 1 w 266"/>
                  <a:gd name="T3" fmla="*/ 1 h 130"/>
                  <a:gd name="T4" fmla="*/ 1 w 266"/>
                  <a:gd name="T5" fmla="*/ 1 h 130"/>
                  <a:gd name="T6" fmla="*/ 1 w 266"/>
                  <a:gd name="T7" fmla="*/ 1 h 130"/>
                  <a:gd name="T8" fmla="*/ 1 w 266"/>
                  <a:gd name="T9" fmla="*/ 1 h 130"/>
                  <a:gd name="T10" fmla="*/ 1 w 266"/>
                  <a:gd name="T11" fmla="*/ 1 h 130"/>
                  <a:gd name="T12" fmla="*/ 1 w 266"/>
                  <a:gd name="T13" fmla="*/ 1 h 130"/>
                  <a:gd name="T14" fmla="*/ 2 w 266"/>
                  <a:gd name="T15" fmla="*/ 1 h 130"/>
                  <a:gd name="T16" fmla="*/ 2 w 266"/>
                  <a:gd name="T17" fmla="*/ 1 h 130"/>
                  <a:gd name="T18" fmla="*/ 2 w 266"/>
                  <a:gd name="T19" fmla="*/ 1 h 130"/>
                  <a:gd name="T20" fmla="*/ 2 w 266"/>
                  <a:gd name="T21" fmla="*/ 1 h 130"/>
                  <a:gd name="T22" fmla="*/ 2 w 266"/>
                  <a:gd name="T23" fmla="*/ 1 h 130"/>
                  <a:gd name="T24" fmla="*/ 3 w 266"/>
                  <a:gd name="T25" fmla="*/ 1 h 130"/>
                  <a:gd name="T26" fmla="*/ 3 w 266"/>
                  <a:gd name="T27" fmla="*/ 1 h 130"/>
                  <a:gd name="T28" fmla="*/ 3 w 266"/>
                  <a:gd name="T29" fmla="*/ 1 h 130"/>
                  <a:gd name="T30" fmla="*/ 3 w 266"/>
                  <a:gd name="T31" fmla="*/ 2 h 130"/>
                  <a:gd name="T32" fmla="*/ 4 w 266"/>
                  <a:gd name="T33" fmla="*/ 2 h 130"/>
                  <a:gd name="T34" fmla="*/ 4 w 266"/>
                  <a:gd name="T35" fmla="*/ 1 h 130"/>
                  <a:gd name="T36" fmla="*/ 3 w 266"/>
                  <a:gd name="T37" fmla="*/ 1 h 130"/>
                  <a:gd name="T38" fmla="*/ 3 w 266"/>
                  <a:gd name="T39" fmla="*/ 1 h 130"/>
                  <a:gd name="T40" fmla="*/ 3 w 266"/>
                  <a:gd name="T41" fmla="*/ 1 h 130"/>
                  <a:gd name="T42" fmla="*/ 3 w 266"/>
                  <a:gd name="T43" fmla="*/ 1 h 130"/>
                  <a:gd name="T44" fmla="*/ 3 w 266"/>
                  <a:gd name="T45" fmla="*/ 1 h 130"/>
                  <a:gd name="T46" fmla="*/ 2 w 266"/>
                  <a:gd name="T47" fmla="*/ 1 h 130"/>
                  <a:gd name="T48" fmla="*/ 2 w 266"/>
                  <a:gd name="T49" fmla="*/ 1 h 130"/>
                  <a:gd name="T50" fmla="*/ 2 w 266"/>
                  <a:gd name="T51" fmla="*/ 1 h 130"/>
                  <a:gd name="T52" fmla="*/ 2 w 266"/>
                  <a:gd name="T53" fmla="*/ 1 h 130"/>
                  <a:gd name="T54" fmla="*/ 2 w 266"/>
                  <a:gd name="T55" fmla="*/ 1 h 130"/>
                  <a:gd name="T56" fmla="*/ 2 w 266"/>
                  <a:gd name="T57" fmla="*/ 1 h 130"/>
                  <a:gd name="T58" fmla="*/ 2 w 266"/>
                  <a:gd name="T59" fmla="*/ 1 h 130"/>
                  <a:gd name="T60" fmla="*/ 1 w 266"/>
                  <a:gd name="T61" fmla="*/ 1 h 130"/>
                  <a:gd name="T62" fmla="*/ 1 w 266"/>
                  <a:gd name="T63" fmla="*/ 1 h 130"/>
                  <a:gd name="T64" fmla="*/ 1 w 266"/>
                  <a:gd name="T65" fmla="*/ 1 h 130"/>
                  <a:gd name="T66" fmla="*/ 1 w 266"/>
                  <a:gd name="T67" fmla="*/ 1 h 130"/>
                  <a:gd name="T68" fmla="*/ 1 w 266"/>
                  <a:gd name="T69" fmla="*/ 1 h 130"/>
                  <a:gd name="T70" fmla="*/ 1 w 266"/>
                  <a:gd name="T71" fmla="*/ 1 h 130"/>
                  <a:gd name="T72" fmla="*/ 1 w 266"/>
                  <a:gd name="T73" fmla="*/ 1 h 130"/>
                  <a:gd name="T74" fmla="*/ 1 w 266"/>
                  <a:gd name="T75" fmla="*/ 1 h 130"/>
                  <a:gd name="T76" fmla="*/ 1 w 266"/>
                  <a:gd name="T77" fmla="*/ 1 h 130"/>
                  <a:gd name="T78" fmla="*/ 1 w 266"/>
                  <a:gd name="T79" fmla="*/ 1 h 130"/>
                  <a:gd name="T80" fmla="*/ 1 w 266"/>
                  <a:gd name="T81" fmla="*/ 1 h 130"/>
                  <a:gd name="T82" fmla="*/ 1 w 266"/>
                  <a:gd name="T83" fmla="*/ 1 h 130"/>
                  <a:gd name="T84" fmla="*/ 1 w 266"/>
                  <a:gd name="T85" fmla="*/ 1 h 130"/>
                  <a:gd name="T86" fmla="*/ 1 w 266"/>
                  <a:gd name="T87" fmla="*/ 0 h 130"/>
                  <a:gd name="T88" fmla="*/ 0 w 266"/>
                  <a:gd name="T89" fmla="*/ 1 h 130"/>
                  <a:gd name="T90" fmla="*/ 1 w 266"/>
                  <a:gd name="T91" fmla="*/ 1 h 130"/>
                  <a:gd name="T92" fmla="*/ 1 w 266"/>
                  <a:gd name="T93" fmla="*/ 1 h 130"/>
                  <a:gd name="T94" fmla="*/ 1 w 266"/>
                  <a:gd name="T95" fmla="*/ 1 h 130"/>
                  <a:gd name="T96" fmla="*/ 1 w 266"/>
                  <a:gd name="T97" fmla="*/ 1 h 130"/>
                  <a:gd name="T98" fmla="*/ 1 w 266"/>
                  <a:gd name="T99" fmla="*/ 1 h 130"/>
                  <a:gd name="T100" fmla="*/ 1 w 266"/>
                  <a:gd name="T101" fmla="*/ 1 h 130"/>
                  <a:gd name="T102" fmla="*/ 1 w 266"/>
                  <a:gd name="T103" fmla="*/ 1 h 130"/>
                  <a:gd name="T104" fmla="*/ 1 w 266"/>
                  <a:gd name="T105" fmla="*/ 1 h 1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6"/>
                  <a:gd name="T160" fmla="*/ 0 h 130"/>
                  <a:gd name="T161" fmla="*/ 266 w 266"/>
                  <a:gd name="T162" fmla="*/ 130 h 1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6" h="130">
                    <a:moveTo>
                      <a:pt x="75" y="42"/>
                    </a:moveTo>
                    <a:lnTo>
                      <a:pt x="83" y="46"/>
                    </a:lnTo>
                    <a:lnTo>
                      <a:pt x="91" y="50"/>
                    </a:lnTo>
                    <a:lnTo>
                      <a:pt x="98" y="56"/>
                    </a:lnTo>
                    <a:lnTo>
                      <a:pt x="105" y="61"/>
                    </a:lnTo>
                    <a:lnTo>
                      <a:pt x="113" y="67"/>
                    </a:lnTo>
                    <a:lnTo>
                      <a:pt x="122" y="74"/>
                    </a:lnTo>
                    <a:lnTo>
                      <a:pt x="134" y="82"/>
                    </a:lnTo>
                    <a:lnTo>
                      <a:pt x="147" y="91"/>
                    </a:lnTo>
                    <a:lnTo>
                      <a:pt x="157" y="99"/>
                    </a:lnTo>
                    <a:lnTo>
                      <a:pt x="170" y="106"/>
                    </a:lnTo>
                    <a:lnTo>
                      <a:pt x="185" y="112"/>
                    </a:lnTo>
                    <a:lnTo>
                      <a:pt x="204" y="118"/>
                    </a:lnTo>
                    <a:lnTo>
                      <a:pt x="221" y="122"/>
                    </a:lnTo>
                    <a:lnTo>
                      <a:pt x="238" y="126"/>
                    </a:lnTo>
                    <a:lnTo>
                      <a:pt x="253" y="128"/>
                    </a:lnTo>
                    <a:lnTo>
                      <a:pt x="266" y="130"/>
                    </a:lnTo>
                    <a:lnTo>
                      <a:pt x="259" y="126"/>
                    </a:lnTo>
                    <a:lnTo>
                      <a:pt x="249" y="121"/>
                    </a:lnTo>
                    <a:lnTo>
                      <a:pt x="235" y="117"/>
                    </a:lnTo>
                    <a:lnTo>
                      <a:pt x="221" y="111"/>
                    </a:lnTo>
                    <a:lnTo>
                      <a:pt x="207" y="105"/>
                    </a:lnTo>
                    <a:lnTo>
                      <a:pt x="195" y="100"/>
                    </a:lnTo>
                    <a:lnTo>
                      <a:pt x="183" y="96"/>
                    </a:lnTo>
                    <a:lnTo>
                      <a:pt x="175" y="91"/>
                    </a:lnTo>
                    <a:lnTo>
                      <a:pt x="168" y="84"/>
                    </a:lnTo>
                    <a:lnTo>
                      <a:pt x="160" y="79"/>
                    </a:lnTo>
                    <a:lnTo>
                      <a:pt x="152" y="74"/>
                    </a:lnTo>
                    <a:lnTo>
                      <a:pt x="143" y="71"/>
                    </a:lnTo>
                    <a:lnTo>
                      <a:pt x="134" y="67"/>
                    </a:lnTo>
                    <a:lnTo>
                      <a:pt x="126" y="62"/>
                    </a:lnTo>
                    <a:lnTo>
                      <a:pt x="119" y="58"/>
                    </a:lnTo>
                    <a:lnTo>
                      <a:pt x="112" y="52"/>
                    </a:lnTo>
                    <a:lnTo>
                      <a:pt x="101" y="46"/>
                    </a:lnTo>
                    <a:lnTo>
                      <a:pt x="92" y="41"/>
                    </a:lnTo>
                    <a:lnTo>
                      <a:pt x="82" y="34"/>
                    </a:lnTo>
                    <a:lnTo>
                      <a:pt x="73" y="28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1" y="14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8" y="9"/>
                    </a:lnTo>
                    <a:lnTo>
                      <a:pt x="17" y="14"/>
                    </a:lnTo>
                    <a:lnTo>
                      <a:pt x="28" y="18"/>
                    </a:lnTo>
                    <a:lnTo>
                      <a:pt x="38" y="21"/>
                    </a:lnTo>
                    <a:lnTo>
                      <a:pt x="48" y="24"/>
                    </a:lnTo>
                    <a:lnTo>
                      <a:pt x="58" y="29"/>
                    </a:lnTo>
                    <a:lnTo>
                      <a:pt x="67" y="35"/>
                    </a:lnTo>
                    <a:lnTo>
                      <a:pt x="7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4" name="Freeform 535"/>
              <p:cNvSpPr>
                <a:spLocks/>
              </p:cNvSpPr>
              <p:nvPr/>
            </p:nvSpPr>
            <p:spPr bwMode="auto">
              <a:xfrm>
                <a:off x="2764" y="2108"/>
                <a:ext cx="53" cy="84"/>
              </a:xfrm>
              <a:custGeom>
                <a:avLst/>
                <a:gdLst>
                  <a:gd name="T0" fmla="*/ 0 w 104"/>
                  <a:gd name="T1" fmla="*/ 3 h 168"/>
                  <a:gd name="T2" fmla="*/ 1 w 104"/>
                  <a:gd name="T3" fmla="*/ 3 h 168"/>
                  <a:gd name="T4" fmla="*/ 1 w 104"/>
                  <a:gd name="T5" fmla="*/ 3 h 168"/>
                  <a:gd name="T6" fmla="*/ 1 w 104"/>
                  <a:gd name="T7" fmla="*/ 3 h 168"/>
                  <a:gd name="T8" fmla="*/ 1 w 104"/>
                  <a:gd name="T9" fmla="*/ 3 h 168"/>
                  <a:gd name="T10" fmla="*/ 1 w 104"/>
                  <a:gd name="T11" fmla="*/ 3 h 168"/>
                  <a:gd name="T12" fmla="*/ 1 w 104"/>
                  <a:gd name="T13" fmla="*/ 3 h 168"/>
                  <a:gd name="T14" fmla="*/ 1 w 104"/>
                  <a:gd name="T15" fmla="*/ 3 h 168"/>
                  <a:gd name="T16" fmla="*/ 1 w 104"/>
                  <a:gd name="T17" fmla="*/ 3 h 168"/>
                  <a:gd name="T18" fmla="*/ 1 w 104"/>
                  <a:gd name="T19" fmla="*/ 1 h 168"/>
                  <a:gd name="T20" fmla="*/ 1 w 104"/>
                  <a:gd name="T21" fmla="*/ 1 h 168"/>
                  <a:gd name="T22" fmla="*/ 1 w 104"/>
                  <a:gd name="T23" fmla="*/ 1 h 168"/>
                  <a:gd name="T24" fmla="*/ 2 w 104"/>
                  <a:gd name="T25" fmla="*/ 1 h 168"/>
                  <a:gd name="T26" fmla="*/ 2 w 104"/>
                  <a:gd name="T27" fmla="*/ 1 h 168"/>
                  <a:gd name="T28" fmla="*/ 2 w 104"/>
                  <a:gd name="T29" fmla="*/ 1 h 168"/>
                  <a:gd name="T30" fmla="*/ 2 w 104"/>
                  <a:gd name="T31" fmla="*/ 1 h 168"/>
                  <a:gd name="T32" fmla="*/ 2 w 104"/>
                  <a:gd name="T33" fmla="*/ 1 h 168"/>
                  <a:gd name="T34" fmla="*/ 2 w 104"/>
                  <a:gd name="T35" fmla="*/ 0 h 168"/>
                  <a:gd name="T36" fmla="*/ 2 w 104"/>
                  <a:gd name="T37" fmla="*/ 1 h 168"/>
                  <a:gd name="T38" fmla="*/ 2 w 104"/>
                  <a:gd name="T39" fmla="*/ 1 h 168"/>
                  <a:gd name="T40" fmla="*/ 2 w 104"/>
                  <a:gd name="T41" fmla="*/ 1 h 168"/>
                  <a:gd name="T42" fmla="*/ 2 w 104"/>
                  <a:gd name="T43" fmla="*/ 1 h 168"/>
                  <a:gd name="T44" fmla="*/ 2 w 104"/>
                  <a:gd name="T45" fmla="*/ 1 h 168"/>
                  <a:gd name="T46" fmla="*/ 2 w 104"/>
                  <a:gd name="T47" fmla="*/ 1 h 168"/>
                  <a:gd name="T48" fmla="*/ 2 w 104"/>
                  <a:gd name="T49" fmla="*/ 1 h 168"/>
                  <a:gd name="T50" fmla="*/ 1 w 104"/>
                  <a:gd name="T51" fmla="*/ 1 h 168"/>
                  <a:gd name="T52" fmla="*/ 1 w 104"/>
                  <a:gd name="T53" fmla="*/ 1 h 168"/>
                  <a:gd name="T54" fmla="*/ 1 w 104"/>
                  <a:gd name="T55" fmla="*/ 1 h 168"/>
                  <a:gd name="T56" fmla="*/ 1 w 104"/>
                  <a:gd name="T57" fmla="*/ 1 h 168"/>
                  <a:gd name="T58" fmla="*/ 1 w 104"/>
                  <a:gd name="T59" fmla="*/ 1 h 168"/>
                  <a:gd name="T60" fmla="*/ 1 w 104"/>
                  <a:gd name="T61" fmla="*/ 2 h 168"/>
                  <a:gd name="T62" fmla="*/ 1 w 104"/>
                  <a:gd name="T63" fmla="*/ 3 h 168"/>
                  <a:gd name="T64" fmla="*/ 1 w 104"/>
                  <a:gd name="T65" fmla="*/ 3 h 168"/>
                  <a:gd name="T66" fmla="*/ 0 w 104"/>
                  <a:gd name="T67" fmla="*/ 3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168"/>
                  <a:gd name="T104" fmla="*/ 104 w 104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168">
                    <a:moveTo>
                      <a:pt x="0" y="168"/>
                    </a:moveTo>
                    <a:lnTo>
                      <a:pt x="7" y="168"/>
                    </a:lnTo>
                    <a:lnTo>
                      <a:pt x="13" y="165"/>
                    </a:lnTo>
                    <a:lnTo>
                      <a:pt x="20" y="162"/>
                    </a:lnTo>
                    <a:lnTo>
                      <a:pt x="26" y="157"/>
                    </a:lnTo>
                    <a:lnTo>
                      <a:pt x="32" y="153"/>
                    </a:lnTo>
                    <a:lnTo>
                      <a:pt x="36" y="148"/>
                    </a:lnTo>
                    <a:lnTo>
                      <a:pt x="40" y="142"/>
                    </a:lnTo>
                    <a:lnTo>
                      <a:pt x="43" y="138"/>
                    </a:lnTo>
                    <a:lnTo>
                      <a:pt x="50" y="124"/>
                    </a:lnTo>
                    <a:lnTo>
                      <a:pt x="57" y="109"/>
                    </a:lnTo>
                    <a:lnTo>
                      <a:pt x="63" y="95"/>
                    </a:lnTo>
                    <a:lnTo>
                      <a:pt x="69" y="80"/>
                    </a:lnTo>
                    <a:lnTo>
                      <a:pt x="76" y="65"/>
                    </a:lnTo>
                    <a:lnTo>
                      <a:pt x="83" y="51"/>
                    </a:lnTo>
                    <a:lnTo>
                      <a:pt x="91" y="37"/>
                    </a:lnTo>
                    <a:lnTo>
                      <a:pt x="100" y="25"/>
                    </a:lnTo>
                    <a:lnTo>
                      <a:pt x="104" y="0"/>
                    </a:lnTo>
                    <a:lnTo>
                      <a:pt x="99" y="5"/>
                    </a:lnTo>
                    <a:lnTo>
                      <a:pt x="93" y="13"/>
                    </a:lnTo>
                    <a:lnTo>
                      <a:pt x="87" y="21"/>
                    </a:lnTo>
                    <a:lnTo>
                      <a:pt x="83" y="32"/>
                    </a:lnTo>
                    <a:lnTo>
                      <a:pt x="78" y="42"/>
                    </a:lnTo>
                    <a:lnTo>
                      <a:pt x="72" y="51"/>
                    </a:lnTo>
                    <a:lnTo>
                      <a:pt x="66" y="59"/>
                    </a:lnTo>
                    <a:lnTo>
                      <a:pt x="61" y="66"/>
                    </a:lnTo>
                    <a:lnTo>
                      <a:pt x="53" y="80"/>
                    </a:lnTo>
                    <a:lnTo>
                      <a:pt x="45" y="93"/>
                    </a:lnTo>
                    <a:lnTo>
                      <a:pt x="35" y="104"/>
                    </a:lnTo>
                    <a:lnTo>
                      <a:pt x="27" y="117"/>
                    </a:lnTo>
                    <a:lnTo>
                      <a:pt x="18" y="128"/>
                    </a:lnTo>
                    <a:lnTo>
                      <a:pt x="11" y="141"/>
                    </a:lnTo>
                    <a:lnTo>
                      <a:pt x="4" y="15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5" name="Freeform 536"/>
              <p:cNvSpPr>
                <a:spLocks/>
              </p:cNvSpPr>
              <p:nvPr/>
            </p:nvSpPr>
            <p:spPr bwMode="auto">
              <a:xfrm>
                <a:off x="2788" y="2211"/>
                <a:ext cx="163" cy="77"/>
              </a:xfrm>
              <a:custGeom>
                <a:avLst/>
                <a:gdLst>
                  <a:gd name="T0" fmla="*/ 1 w 326"/>
                  <a:gd name="T1" fmla="*/ 1 h 154"/>
                  <a:gd name="T2" fmla="*/ 1 w 326"/>
                  <a:gd name="T3" fmla="*/ 1 h 154"/>
                  <a:gd name="T4" fmla="*/ 1 w 326"/>
                  <a:gd name="T5" fmla="*/ 1 h 154"/>
                  <a:gd name="T6" fmla="*/ 1 w 326"/>
                  <a:gd name="T7" fmla="*/ 1 h 154"/>
                  <a:gd name="T8" fmla="*/ 3 w 326"/>
                  <a:gd name="T9" fmla="*/ 1 h 154"/>
                  <a:gd name="T10" fmla="*/ 3 w 326"/>
                  <a:gd name="T11" fmla="*/ 1 h 154"/>
                  <a:gd name="T12" fmla="*/ 3 w 326"/>
                  <a:gd name="T13" fmla="*/ 1 h 154"/>
                  <a:gd name="T14" fmla="*/ 3 w 326"/>
                  <a:gd name="T15" fmla="*/ 1 h 154"/>
                  <a:gd name="T16" fmla="*/ 3 w 326"/>
                  <a:gd name="T17" fmla="*/ 1 h 154"/>
                  <a:gd name="T18" fmla="*/ 3 w 326"/>
                  <a:gd name="T19" fmla="*/ 1 h 154"/>
                  <a:gd name="T20" fmla="*/ 3 w 326"/>
                  <a:gd name="T21" fmla="*/ 2 h 154"/>
                  <a:gd name="T22" fmla="*/ 3 w 326"/>
                  <a:gd name="T23" fmla="*/ 2 h 154"/>
                  <a:gd name="T24" fmla="*/ 3 w 326"/>
                  <a:gd name="T25" fmla="*/ 2 h 154"/>
                  <a:gd name="T26" fmla="*/ 5 w 326"/>
                  <a:gd name="T27" fmla="*/ 2 h 154"/>
                  <a:gd name="T28" fmla="*/ 5 w 326"/>
                  <a:gd name="T29" fmla="*/ 2 h 154"/>
                  <a:gd name="T30" fmla="*/ 5 w 326"/>
                  <a:gd name="T31" fmla="*/ 2 h 154"/>
                  <a:gd name="T32" fmla="*/ 5 w 326"/>
                  <a:gd name="T33" fmla="*/ 2 h 154"/>
                  <a:gd name="T34" fmla="*/ 5 w 326"/>
                  <a:gd name="T35" fmla="*/ 2 h 154"/>
                  <a:gd name="T36" fmla="*/ 5 w 326"/>
                  <a:gd name="T37" fmla="*/ 2 h 154"/>
                  <a:gd name="T38" fmla="*/ 5 w 326"/>
                  <a:gd name="T39" fmla="*/ 2 h 154"/>
                  <a:gd name="T40" fmla="*/ 3 w 326"/>
                  <a:gd name="T41" fmla="*/ 1 h 154"/>
                  <a:gd name="T42" fmla="*/ 3 w 326"/>
                  <a:gd name="T43" fmla="*/ 1 h 154"/>
                  <a:gd name="T44" fmla="*/ 3 w 326"/>
                  <a:gd name="T45" fmla="*/ 1 h 154"/>
                  <a:gd name="T46" fmla="*/ 3 w 326"/>
                  <a:gd name="T47" fmla="*/ 1 h 154"/>
                  <a:gd name="T48" fmla="*/ 3 w 326"/>
                  <a:gd name="T49" fmla="*/ 1 h 154"/>
                  <a:gd name="T50" fmla="*/ 3 w 326"/>
                  <a:gd name="T51" fmla="*/ 1 h 154"/>
                  <a:gd name="T52" fmla="*/ 3 w 326"/>
                  <a:gd name="T53" fmla="*/ 1 h 154"/>
                  <a:gd name="T54" fmla="*/ 3 w 326"/>
                  <a:gd name="T55" fmla="*/ 1 h 154"/>
                  <a:gd name="T56" fmla="*/ 3 w 326"/>
                  <a:gd name="T57" fmla="*/ 1 h 154"/>
                  <a:gd name="T58" fmla="*/ 3 w 326"/>
                  <a:gd name="T59" fmla="*/ 1 h 154"/>
                  <a:gd name="T60" fmla="*/ 3 w 326"/>
                  <a:gd name="T61" fmla="*/ 1 h 154"/>
                  <a:gd name="T62" fmla="*/ 1 w 326"/>
                  <a:gd name="T63" fmla="*/ 1 h 154"/>
                  <a:gd name="T64" fmla="*/ 1 w 326"/>
                  <a:gd name="T65" fmla="*/ 1 h 154"/>
                  <a:gd name="T66" fmla="*/ 1 w 326"/>
                  <a:gd name="T67" fmla="*/ 1 h 154"/>
                  <a:gd name="T68" fmla="*/ 1 w 326"/>
                  <a:gd name="T69" fmla="*/ 1 h 154"/>
                  <a:gd name="T70" fmla="*/ 1 w 326"/>
                  <a:gd name="T71" fmla="*/ 1 h 154"/>
                  <a:gd name="T72" fmla="*/ 1 w 326"/>
                  <a:gd name="T73" fmla="*/ 1 h 154"/>
                  <a:gd name="T74" fmla="*/ 1 w 326"/>
                  <a:gd name="T75" fmla="*/ 1 h 154"/>
                  <a:gd name="T76" fmla="*/ 1 w 326"/>
                  <a:gd name="T77" fmla="*/ 1 h 154"/>
                  <a:gd name="T78" fmla="*/ 1 w 326"/>
                  <a:gd name="T79" fmla="*/ 0 h 154"/>
                  <a:gd name="T80" fmla="*/ 0 w 326"/>
                  <a:gd name="T81" fmla="*/ 1 h 154"/>
                  <a:gd name="T82" fmla="*/ 1 w 326"/>
                  <a:gd name="T83" fmla="*/ 1 h 154"/>
                  <a:gd name="T84" fmla="*/ 1 w 326"/>
                  <a:gd name="T85" fmla="*/ 1 h 154"/>
                  <a:gd name="T86" fmla="*/ 1 w 326"/>
                  <a:gd name="T87" fmla="*/ 1 h 154"/>
                  <a:gd name="T88" fmla="*/ 1 w 326"/>
                  <a:gd name="T89" fmla="*/ 1 h 154"/>
                  <a:gd name="T90" fmla="*/ 1 w 326"/>
                  <a:gd name="T91" fmla="*/ 1 h 154"/>
                  <a:gd name="T92" fmla="*/ 1 w 326"/>
                  <a:gd name="T93" fmla="*/ 1 h 154"/>
                  <a:gd name="T94" fmla="*/ 1 w 326"/>
                  <a:gd name="T95" fmla="*/ 1 h 154"/>
                  <a:gd name="T96" fmla="*/ 1 w 326"/>
                  <a:gd name="T97" fmla="*/ 1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6"/>
                  <a:gd name="T148" fmla="*/ 0 h 154"/>
                  <a:gd name="T149" fmla="*/ 326 w 326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6" h="154">
                    <a:moveTo>
                      <a:pt x="98" y="57"/>
                    </a:moveTo>
                    <a:lnTo>
                      <a:pt x="107" y="65"/>
                    </a:lnTo>
                    <a:lnTo>
                      <a:pt x="116" y="72"/>
                    </a:lnTo>
                    <a:lnTo>
                      <a:pt x="127" y="78"/>
                    </a:lnTo>
                    <a:lnTo>
                      <a:pt x="138" y="84"/>
                    </a:lnTo>
                    <a:lnTo>
                      <a:pt x="149" y="91"/>
                    </a:lnTo>
                    <a:lnTo>
                      <a:pt x="159" y="96"/>
                    </a:lnTo>
                    <a:lnTo>
                      <a:pt x="168" y="103"/>
                    </a:lnTo>
                    <a:lnTo>
                      <a:pt x="177" y="111"/>
                    </a:lnTo>
                    <a:lnTo>
                      <a:pt x="195" y="122"/>
                    </a:lnTo>
                    <a:lnTo>
                      <a:pt x="213" y="131"/>
                    </a:lnTo>
                    <a:lnTo>
                      <a:pt x="233" y="140"/>
                    </a:lnTo>
                    <a:lnTo>
                      <a:pt x="252" y="147"/>
                    </a:lnTo>
                    <a:lnTo>
                      <a:pt x="271" y="153"/>
                    </a:lnTo>
                    <a:lnTo>
                      <a:pt x="290" y="154"/>
                    </a:lnTo>
                    <a:lnTo>
                      <a:pt x="309" y="153"/>
                    </a:lnTo>
                    <a:lnTo>
                      <a:pt x="326" y="146"/>
                    </a:lnTo>
                    <a:lnTo>
                      <a:pt x="308" y="146"/>
                    </a:lnTo>
                    <a:lnTo>
                      <a:pt x="289" y="142"/>
                    </a:lnTo>
                    <a:lnTo>
                      <a:pt x="271" y="136"/>
                    </a:lnTo>
                    <a:lnTo>
                      <a:pt x="252" y="127"/>
                    </a:lnTo>
                    <a:lnTo>
                      <a:pt x="235" y="117"/>
                    </a:lnTo>
                    <a:lnTo>
                      <a:pt x="218" y="108"/>
                    </a:lnTo>
                    <a:lnTo>
                      <a:pt x="202" y="99"/>
                    </a:lnTo>
                    <a:lnTo>
                      <a:pt x="185" y="92"/>
                    </a:lnTo>
                    <a:lnTo>
                      <a:pt x="179" y="85"/>
                    </a:lnTo>
                    <a:lnTo>
                      <a:pt x="170" y="79"/>
                    </a:lnTo>
                    <a:lnTo>
                      <a:pt x="161" y="74"/>
                    </a:lnTo>
                    <a:lnTo>
                      <a:pt x="152" y="70"/>
                    </a:lnTo>
                    <a:lnTo>
                      <a:pt x="142" y="65"/>
                    </a:lnTo>
                    <a:lnTo>
                      <a:pt x="132" y="59"/>
                    </a:lnTo>
                    <a:lnTo>
                      <a:pt x="124" y="54"/>
                    </a:lnTo>
                    <a:lnTo>
                      <a:pt x="117" y="46"/>
                    </a:lnTo>
                    <a:lnTo>
                      <a:pt x="106" y="41"/>
                    </a:lnTo>
                    <a:lnTo>
                      <a:pt x="92" y="33"/>
                    </a:lnTo>
                    <a:lnTo>
                      <a:pt x="76" y="25"/>
                    </a:lnTo>
                    <a:lnTo>
                      <a:pt x="60" y="16"/>
                    </a:lnTo>
                    <a:lnTo>
                      <a:pt x="43" y="9"/>
                    </a:lnTo>
                    <a:lnTo>
                      <a:pt x="26" y="3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9" y="4"/>
                    </a:lnTo>
                    <a:lnTo>
                      <a:pt x="21" y="9"/>
                    </a:lnTo>
                    <a:lnTo>
                      <a:pt x="32" y="15"/>
                    </a:lnTo>
                    <a:lnTo>
                      <a:pt x="45" y="23"/>
                    </a:lnTo>
                    <a:lnTo>
                      <a:pt x="58" y="32"/>
                    </a:lnTo>
                    <a:lnTo>
                      <a:pt x="71" y="40"/>
                    </a:lnTo>
                    <a:lnTo>
                      <a:pt x="85" y="49"/>
                    </a:lnTo>
                    <a:lnTo>
                      <a:pt x="9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6" name="Freeform 537"/>
              <p:cNvSpPr>
                <a:spLocks/>
              </p:cNvSpPr>
              <p:nvPr/>
            </p:nvSpPr>
            <p:spPr bwMode="auto">
              <a:xfrm>
                <a:off x="2725" y="1945"/>
                <a:ext cx="29" cy="91"/>
              </a:xfrm>
              <a:custGeom>
                <a:avLst/>
                <a:gdLst>
                  <a:gd name="T0" fmla="*/ 1 w 58"/>
                  <a:gd name="T1" fmla="*/ 3 h 181"/>
                  <a:gd name="T2" fmla="*/ 1 w 58"/>
                  <a:gd name="T3" fmla="*/ 3 h 181"/>
                  <a:gd name="T4" fmla="*/ 1 w 58"/>
                  <a:gd name="T5" fmla="*/ 3 h 181"/>
                  <a:gd name="T6" fmla="*/ 1 w 58"/>
                  <a:gd name="T7" fmla="*/ 3 h 181"/>
                  <a:gd name="T8" fmla="*/ 1 w 58"/>
                  <a:gd name="T9" fmla="*/ 3 h 181"/>
                  <a:gd name="T10" fmla="*/ 1 w 58"/>
                  <a:gd name="T11" fmla="*/ 3 h 181"/>
                  <a:gd name="T12" fmla="*/ 1 w 58"/>
                  <a:gd name="T13" fmla="*/ 2 h 181"/>
                  <a:gd name="T14" fmla="*/ 1 w 58"/>
                  <a:gd name="T15" fmla="*/ 2 h 181"/>
                  <a:gd name="T16" fmla="*/ 1 w 58"/>
                  <a:gd name="T17" fmla="*/ 2 h 181"/>
                  <a:gd name="T18" fmla="*/ 1 w 58"/>
                  <a:gd name="T19" fmla="*/ 2 h 181"/>
                  <a:gd name="T20" fmla="*/ 1 w 58"/>
                  <a:gd name="T21" fmla="*/ 1 h 181"/>
                  <a:gd name="T22" fmla="*/ 1 w 58"/>
                  <a:gd name="T23" fmla="*/ 1 h 181"/>
                  <a:gd name="T24" fmla="*/ 1 w 58"/>
                  <a:gd name="T25" fmla="*/ 1 h 181"/>
                  <a:gd name="T26" fmla="*/ 1 w 58"/>
                  <a:gd name="T27" fmla="*/ 1 h 181"/>
                  <a:gd name="T28" fmla="*/ 1 w 58"/>
                  <a:gd name="T29" fmla="*/ 1 h 181"/>
                  <a:gd name="T30" fmla="*/ 1 w 58"/>
                  <a:gd name="T31" fmla="*/ 1 h 181"/>
                  <a:gd name="T32" fmla="*/ 1 w 58"/>
                  <a:gd name="T33" fmla="*/ 0 h 181"/>
                  <a:gd name="T34" fmla="*/ 0 w 58"/>
                  <a:gd name="T35" fmla="*/ 1 h 181"/>
                  <a:gd name="T36" fmla="*/ 0 w 58"/>
                  <a:gd name="T37" fmla="*/ 1 h 181"/>
                  <a:gd name="T38" fmla="*/ 0 w 58"/>
                  <a:gd name="T39" fmla="*/ 1 h 181"/>
                  <a:gd name="T40" fmla="*/ 0 w 58"/>
                  <a:gd name="T41" fmla="*/ 1 h 181"/>
                  <a:gd name="T42" fmla="*/ 1 w 58"/>
                  <a:gd name="T43" fmla="*/ 1 h 181"/>
                  <a:gd name="T44" fmla="*/ 1 w 58"/>
                  <a:gd name="T45" fmla="*/ 2 h 181"/>
                  <a:gd name="T46" fmla="*/ 1 w 58"/>
                  <a:gd name="T47" fmla="*/ 2 h 181"/>
                  <a:gd name="T48" fmla="*/ 1 w 58"/>
                  <a:gd name="T49" fmla="*/ 2 h 181"/>
                  <a:gd name="T50" fmla="*/ 1 w 58"/>
                  <a:gd name="T51" fmla="*/ 2 h 181"/>
                  <a:gd name="T52" fmla="*/ 1 w 58"/>
                  <a:gd name="T53" fmla="*/ 3 h 181"/>
                  <a:gd name="T54" fmla="*/ 1 w 58"/>
                  <a:gd name="T55" fmla="*/ 3 h 181"/>
                  <a:gd name="T56" fmla="*/ 1 w 58"/>
                  <a:gd name="T57" fmla="*/ 3 h 181"/>
                  <a:gd name="T58" fmla="*/ 1 w 58"/>
                  <a:gd name="T59" fmla="*/ 3 h 1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8"/>
                  <a:gd name="T91" fmla="*/ 0 h 181"/>
                  <a:gd name="T92" fmla="*/ 58 w 58"/>
                  <a:gd name="T93" fmla="*/ 181 h 18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8" h="181">
                    <a:moveTo>
                      <a:pt x="38" y="181"/>
                    </a:moveTo>
                    <a:lnTo>
                      <a:pt x="44" y="178"/>
                    </a:lnTo>
                    <a:lnTo>
                      <a:pt x="51" y="170"/>
                    </a:lnTo>
                    <a:lnTo>
                      <a:pt x="56" y="162"/>
                    </a:lnTo>
                    <a:lnTo>
                      <a:pt x="58" y="156"/>
                    </a:lnTo>
                    <a:lnTo>
                      <a:pt x="54" y="139"/>
                    </a:lnTo>
                    <a:lnTo>
                      <a:pt x="48" y="121"/>
                    </a:lnTo>
                    <a:lnTo>
                      <a:pt x="39" y="104"/>
                    </a:lnTo>
                    <a:lnTo>
                      <a:pt x="31" y="87"/>
                    </a:lnTo>
                    <a:lnTo>
                      <a:pt x="22" y="70"/>
                    </a:lnTo>
                    <a:lnTo>
                      <a:pt x="14" y="52"/>
                    </a:lnTo>
                    <a:lnTo>
                      <a:pt x="7" y="35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4" y="52"/>
                    </a:lnTo>
                    <a:lnTo>
                      <a:pt x="9" y="68"/>
                    </a:lnTo>
                    <a:lnTo>
                      <a:pt x="16" y="83"/>
                    </a:lnTo>
                    <a:lnTo>
                      <a:pt x="23" y="98"/>
                    </a:lnTo>
                    <a:lnTo>
                      <a:pt x="30" y="113"/>
                    </a:lnTo>
                    <a:lnTo>
                      <a:pt x="35" y="129"/>
                    </a:lnTo>
                    <a:lnTo>
                      <a:pt x="36" y="144"/>
                    </a:lnTo>
                    <a:lnTo>
                      <a:pt x="35" y="162"/>
                    </a:lnTo>
                    <a:lnTo>
                      <a:pt x="38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7" name="Freeform 538"/>
              <p:cNvSpPr>
                <a:spLocks/>
              </p:cNvSpPr>
              <p:nvPr/>
            </p:nvSpPr>
            <p:spPr bwMode="auto">
              <a:xfrm>
                <a:off x="2753" y="2040"/>
                <a:ext cx="116" cy="76"/>
              </a:xfrm>
              <a:custGeom>
                <a:avLst/>
                <a:gdLst>
                  <a:gd name="T0" fmla="*/ 2 w 231"/>
                  <a:gd name="T1" fmla="*/ 1 h 152"/>
                  <a:gd name="T2" fmla="*/ 3 w 231"/>
                  <a:gd name="T3" fmla="*/ 1 h 152"/>
                  <a:gd name="T4" fmla="*/ 3 w 231"/>
                  <a:gd name="T5" fmla="*/ 1 h 152"/>
                  <a:gd name="T6" fmla="*/ 3 w 231"/>
                  <a:gd name="T7" fmla="*/ 1 h 152"/>
                  <a:gd name="T8" fmla="*/ 3 w 231"/>
                  <a:gd name="T9" fmla="*/ 1 h 152"/>
                  <a:gd name="T10" fmla="*/ 3 w 231"/>
                  <a:gd name="T11" fmla="*/ 1 h 152"/>
                  <a:gd name="T12" fmla="*/ 4 w 231"/>
                  <a:gd name="T13" fmla="*/ 2 h 152"/>
                  <a:gd name="T14" fmla="*/ 4 w 231"/>
                  <a:gd name="T15" fmla="*/ 2 h 152"/>
                  <a:gd name="T16" fmla="*/ 4 w 231"/>
                  <a:gd name="T17" fmla="*/ 2 h 152"/>
                  <a:gd name="T18" fmla="*/ 4 w 231"/>
                  <a:gd name="T19" fmla="*/ 2 h 152"/>
                  <a:gd name="T20" fmla="*/ 4 w 231"/>
                  <a:gd name="T21" fmla="*/ 1 h 152"/>
                  <a:gd name="T22" fmla="*/ 3 w 231"/>
                  <a:gd name="T23" fmla="*/ 1 h 152"/>
                  <a:gd name="T24" fmla="*/ 3 w 231"/>
                  <a:gd name="T25" fmla="*/ 1 h 152"/>
                  <a:gd name="T26" fmla="*/ 2 w 231"/>
                  <a:gd name="T27" fmla="*/ 1 h 152"/>
                  <a:gd name="T28" fmla="*/ 2 w 231"/>
                  <a:gd name="T29" fmla="*/ 1 h 152"/>
                  <a:gd name="T30" fmla="*/ 2 w 231"/>
                  <a:gd name="T31" fmla="*/ 1 h 152"/>
                  <a:gd name="T32" fmla="*/ 1 w 231"/>
                  <a:gd name="T33" fmla="*/ 1 h 152"/>
                  <a:gd name="T34" fmla="*/ 1 w 231"/>
                  <a:gd name="T35" fmla="*/ 1 h 152"/>
                  <a:gd name="T36" fmla="*/ 1 w 231"/>
                  <a:gd name="T37" fmla="*/ 1 h 152"/>
                  <a:gd name="T38" fmla="*/ 1 w 231"/>
                  <a:gd name="T39" fmla="*/ 1 h 152"/>
                  <a:gd name="T40" fmla="*/ 1 w 231"/>
                  <a:gd name="T41" fmla="*/ 1 h 152"/>
                  <a:gd name="T42" fmla="*/ 1 w 231"/>
                  <a:gd name="T43" fmla="*/ 1 h 152"/>
                  <a:gd name="T44" fmla="*/ 1 w 231"/>
                  <a:gd name="T45" fmla="*/ 1 h 152"/>
                  <a:gd name="T46" fmla="*/ 1 w 231"/>
                  <a:gd name="T47" fmla="*/ 0 h 152"/>
                  <a:gd name="T48" fmla="*/ 0 w 231"/>
                  <a:gd name="T49" fmla="*/ 1 h 152"/>
                  <a:gd name="T50" fmla="*/ 1 w 231"/>
                  <a:gd name="T51" fmla="*/ 1 h 152"/>
                  <a:gd name="T52" fmla="*/ 1 w 231"/>
                  <a:gd name="T53" fmla="*/ 1 h 152"/>
                  <a:gd name="T54" fmla="*/ 1 w 231"/>
                  <a:gd name="T55" fmla="*/ 1 h 152"/>
                  <a:gd name="T56" fmla="*/ 1 w 231"/>
                  <a:gd name="T57" fmla="*/ 1 h 152"/>
                  <a:gd name="T58" fmla="*/ 2 w 231"/>
                  <a:gd name="T59" fmla="*/ 1 h 152"/>
                  <a:gd name="T60" fmla="*/ 2 w 231"/>
                  <a:gd name="T61" fmla="*/ 1 h 152"/>
                  <a:gd name="T62" fmla="*/ 2 w 231"/>
                  <a:gd name="T63" fmla="*/ 1 h 152"/>
                  <a:gd name="T64" fmla="*/ 2 w 231"/>
                  <a:gd name="T65" fmla="*/ 1 h 1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1"/>
                  <a:gd name="T100" fmla="*/ 0 h 152"/>
                  <a:gd name="T101" fmla="*/ 231 w 231"/>
                  <a:gd name="T102" fmla="*/ 152 h 1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1" h="152">
                    <a:moveTo>
                      <a:pt x="114" y="75"/>
                    </a:moveTo>
                    <a:lnTo>
                      <a:pt x="129" y="84"/>
                    </a:lnTo>
                    <a:lnTo>
                      <a:pt x="144" y="94"/>
                    </a:lnTo>
                    <a:lnTo>
                      <a:pt x="159" y="104"/>
                    </a:lnTo>
                    <a:lnTo>
                      <a:pt x="172" y="113"/>
                    </a:lnTo>
                    <a:lnTo>
                      <a:pt x="187" y="124"/>
                    </a:lnTo>
                    <a:lnTo>
                      <a:pt x="202" y="133"/>
                    </a:lnTo>
                    <a:lnTo>
                      <a:pt x="216" y="143"/>
                    </a:lnTo>
                    <a:lnTo>
                      <a:pt x="231" y="152"/>
                    </a:lnTo>
                    <a:lnTo>
                      <a:pt x="215" y="134"/>
                    </a:lnTo>
                    <a:lnTo>
                      <a:pt x="195" y="116"/>
                    </a:lnTo>
                    <a:lnTo>
                      <a:pt x="172" y="98"/>
                    </a:lnTo>
                    <a:lnTo>
                      <a:pt x="148" y="81"/>
                    </a:lnTo>
                    <a:lnTo>
                      <a:pt x="122" y="65"/>
                    </a:lnTo>
                    <a:lnTo>
                      <a:pt x="97" y="49"/>
                    </a:lnTo>
                    <a:lnTo>
                      <a:pt x="74" y="34"/>
                    </a:lnTo>
                    <a:lnTo>
                      <a:pt x="54" y="19"/>
                    </a:lnTo>
                    <a:lnTo>
                      <a:pt x="50" y="18"/>
                    </a:lnTo>
                    <a:lnTo>
                      <a:pt x="44" y="14"/>
                    </a:lnTo>
                    <a:lnTo>
                      <a:pt x="36" y="11"/>
                    </a:lnTo>
                    <a:lnTo>
                      <a:pt x="27" y="7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8" y="7"/>
                    </a:lnTo>
                    <a:lnTo>
                      <a:pt x="21" y="16"/>
                    </a:lnTo>
                    <a:lnTo>
                      <a:pt x="38" y="28"/>
                    </a:lnTo>
                    <a:lnTo>
                      <a:pt x="56" y="40"/>
                    </a:lnTo>
                    <a:lnTo>
                      <a:pt x="74" y="51"/>
                    </a:lnTo>
                    <a:lnTo>
                      <a:pt x="91" y="61"/>
                    </a:lnTo>
                    <a:lnTo>
                      <a:pt x="104" y="69"/>
                    </a:lnTo>
                    <a:lnTo>
                      <a:pt x="11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8" name="Freeform 539"/>
              <p:cNvSpPr>
                <a:spLocks/>
              </p:cNvSpPr>
              <p:nvPr/>
            </p:nvSpPr>
            <p:spPr bwMode="auto">
              <a:xfrm>
                <a:off x="2766" y="2019"/>
                <a:ext cx="86" cy="23"/>
              </a:xfrm>
              <a:custGeom>
                <a:avLst/>
                <a:gdLst>
                  <a:gd name="T0" fmla="*/ 1 w 172"/>
                  <a:gd name="T1" fmla="*/ 1 h 46"/>
                  <a:gd name="T2" fmla="*/ 1 w 172"/>
                  <a:gd name="T3" fmla="*/ 1 h 46"/>
                  <a:gd name="T4" fmla="*/ 1 w 172"/>
                  <a:gd name="T5" fmla="*/ 1 h 46"/>
                  <a:gd name="T6" fmla="*/ 1 w 172"/>
                  <a:gd name="T7" fmla="*/ 1 h 46"/>
                  <a:gd name="T8" fmla="*/ 3 w 172"/>
                  <a:gd name="T9" fmla="*/ 1 h 46"/>
                  <a:gd name="T10" fmla="*/ 3 w 172"/>
                  <a:gd name="T11" fmla="*/ 1 h 46"/>
                  <a:gd name="T12" fmla="*/ 3 w 172"/>
                  <a:gd name="T13" fmla="*/ 1 h 46"/>
                  <a:gd name="T14" fmla="*/ 3 w 172"/>
                  <a:gd name="T15" fmla="*/ 1 h 46"/>
                  <a:gd name="T16" fmla="*/ 3 w 172"/>
                  <a:gd name="T17" fmla="*/ 1 h 46"/>
                  <a:gd name="T18" fmla="*/ 3 w 172"/>
                  <a:gd name="T19" fmla="*/ 1 h 46"/>
                  <a:gd name="T20" fmla="*/ 3 w 172"/>
                  <a:gd name="T21" fmla="*/ 1 h 46"/>
                  <a:gd name="T22" fmla="*/ 3 w 172"/>
                  <a:gd name="T23" fmla="*/ 1 h 46"/>
                  <a:gd name="T24" fmla="*/ 1 w 172"/>
                  <a:gd name="T25" fmla="*/ 1 h 46"/>
                  <a:gd name="T26" fmla="*/ 1 w 172"/>
                  <a:gd name="T27" fmla="*/ 1 h 46"/>
                  <a:gd name="T28" fmla="*/ 1 w 172"/>
                  <a:gd name="T29" fmla="*/ 1 h 46"/>
                  <a:gd name="T30" fmla="*/ 1 w 172"/>
                  <a:gd name="T31" fmla="*/ 1 h 46"/>
                  <a:gd name="T32" fmla="*/ 1 w 172"/>
                  <a:gd name="T33" fmla="*/ 1 h 46"/>
                  <a:gd name="T34" fmla="*/ 1 w 172"/>
                  <a:gd name="T35" fmla="*/ 1 h 46"/>
                  <a:gd name="T36" fmla="*/ 1 w 172"/>
                  <a:gd name="T37" fmla="*/ 1 h 46"/>
                  <a:gd name="T38" fmla="*/ 1 w 172"/>
                  <a:gd name="T39" fmla="*/ 1 h 46"/>
                  <a:gd name="T40" fmla="*/ 1 w 172"/>
                  <a:gd name="T41" fmla="*/ 1 h 46"/>
                  <a:gd name="T42" fmla="*/ 1 w 172"/>
                  <a:gd name="T43" fmla="*/ 1 h 46"/>
                  <a:gd name="T44" fmla="*/ 1 w 172"/>
                  <a:gd name="T45" fmla="*/ 1 h 46"/>
                  <a:gd name="T46" fmla="*/ 1 w 172"/>
                  <a:gd name="T47" fmla="*/ 1 h 46"/>
                  <a:gd name="T48" fmla="*/ 0 w 172"/>
                  <a:gd name="T49" fmla="*/ 0 h 46"/>
                  <a:gd name="T50" fmla="*/ 1 w 172"/>
                  <a:gd name="T51" fmla="*/ 1 h 46"/>
                  <a:gd name="T52" fmla="*/ 1 w 172"/>
                  <a:gd name="T53" fmla="*/ 1 h 46"/>
                  <a:gd name="T54" fmla="*/ 1 w 172"/>
                  <a:gd name="T55" fmla="*/ 1 h 46"/>
                  <a:gd name="T56" fmla="*/ 1 w 172"/>
                  <a:gd name="T57" fmla="*/ 1 h 46"/>
                  <a:gd name="T58" fmla="*/ 1 w 172"/>
                  <a:gd name="T59" fmla="*/ 1 h 46"/>
                  <a:gd name="T60" fmla="*/ 1 w 172"/>
                  <a:gd name="T61" fmla="*/ 1 h 46"/>
                  <a:gd name="T62" fmla="*/ 1 w 172"/>
                  <a:gd name="T63" fmla="*/ 1 h 46"/>
                  <a:gd name="T64" fmla="*/ 1 w 172"/>
                  <a:gd name="T65" fmla="*/ 1 h 46"/>
                  <a:gd name="T66" fmla="*/ 1 w 172"/>
                  <a:gd name="T67" fmla="*/ 1 h 46"/>
                  <a:gd name="T68" fmla="*/ 1 w 172"/>
                  <a:gd name="T69" fmla="*/ 1 h 46"/>
                  <a:gd name="T70" fmla="*/ 1 w 172"/>
                  <a:gd name="T71" fmla="*/ 1 h 46"/>
                  <a:gd name="T72" fmla="*/ 1 w 172"/>
                  <a:gd name="T73" fmla="*/ 1 h 46"/>
                  <a:gd name="T74" fmla="*/ 1 w 172"/>
                  <a:gd name="T75" fmla="*/ 1 h 46"/>
                  <a:gd name="T76" fmla="*/ 1 w 172"/>
                  <a:gd name="T77" fmla="*/ 1 h 46"/>
                  <a:gd name="T78" fmla="*/ 1 w 172"/>
                  <a:gd name="T79" fmla="*/ 1 h 46"/>
                  <a:gd name="T80" fmla="*/ 1 w 172"/>
                  <a:gd name="T81" fmla="*/ 1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2"/>
                  <a:gd name="T124" fmla="*/ 0 h 46"/>
                  <a:gd name="T125" fmla="*/ 172 w 172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2" h="46">
                    <a:moveTo>
                      <a:pt x="97" y="46"/>
                    </a:moveTo>
                    <a:lnTo>
                      <a:pt x="105" y="46"/>
                    </a:lnTo>
                    <a:lnTo>
                      <a:pt x="114" y="46"/>
                    </a:lnTo>
                    <a:lnTo>
                      <a:pt x="124" y="46"/>
                    </a:lnTo>
                    <a:lnTo>
                      <a:pt x="135" y="46"/>
                    </a:lnTo>
                    <a:lnTo>
                      <a:pt x="144" y="46"/>
                    </a:lnTo>
                    <a:lnTo>
                      <a:pt x="154" y="45"/>
                    </a:lnTo>
                    <a:lnTo>
                      <a:pt x="164" y="44"/>
                    </a:lnTo>
                    <a:lnTo>
                      <a:pt x="172" y="41"/>
                    </a:lnTo>
                    <a:lnTo>
                      <a:pt x="161" y="39"/>
                    </a:lnTo>
                    <a:lnTo>
                      <a:pt x="149" y="37"/>
                    </a:lnTo>
                    <a:lnTo>
                      <a:pt x="136" y="36"/>
                    </a:lnTo>
                    <a:lnTo>
                      <a:pt x="122" y="34"/>
                    </a:lnTo>
                    <a:lnTo>
                      <a:pt x="108" y="33"/>
                    </a:lnTo>
                    <a:lnTo>
                      <a:pt x="96" y="32"/>
                    </a:lnTo>
                    <a:lnTo>
                      <a:pt x="84" y="29"/>
                    </a:lnTo>
                    <a:lnTo>
                      <a:pt x="74" y="25"/>
                    </a:lnTo>
                    <a:lnTo>
                      <a:pt x="67" y="25"/>
                    </a:lnTo>
                    <a:lnTo>
                      <a:pt x="58" y="23"/>
                    </a:lnTo>
                    <a:lnTo>
                      <a:pt x="46" y="19"/>
                    </a:lnTo>
                    <a:lnTo>
                      <a:pt x="36" y="16"/>
                    </a:lnTo>
                    <a:lnTo>
                      <a:pt x="24" y="11"/>
                    </a:lnTo>
                    <a:lnTo>
                      <a:pt x="14" y="8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4" y="10"/>
                    </a:lnTo>
                    <a:lnTo>
                      <a:pt x="8" y="15"/>
                    </a:lnTo>
                    <a:lnTo>
                      <a:pt x="14" y="19"/>
                    </a:lnTo>
                    <a:lnTo>
                      <a:pt x="20" y="24"/>
                    </a:lnTo>
                    <a:lnTo>
                      <a:pt x="28" y="28"/>
                    </a:lnTo>
                    <a:lnTo>
                      <a:pt x="35" y="31"/>
                    </a:lnTo>
                    <a:lnTo>
                      <a:pt x="43" y="34"/>
                    </a:lnTo>
                    <a:lnTo>
                      <a:pt x="47" y="37"/>
                    </a:lnTo>
                    <a:lnTo>
                      <a:pt x="52" y="38"/>
                    </a:lnTo>
                    <a:lnTo>
                      <a:pt x="58" y="39"/>
                    </a:lnTo>
                    <a:lnTo>
                      <a:pt x="63" y="40"/>
                    </a:lnTo>
                    <a:lnTo>
                      <a:pt x="70" y="41"/>
                    </a:lnTo>
                    <a:lnTo>
                      <a:pt x="78" y="42"/>
                    </a:lnTo>
                    <a:lnTo>
                      <a:pt x="86" y="45"/>
                    </a:lnTo>
                    <a:lnTo>
                      <a:pt x="9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09" name="Freeform 540"/>
              <p:cNvSpPr>
                <a:spLocks/>
              </p:cNvSpPr>
              <p:nvPr/>
            </p:nvSpPr>
            <p:spPr bwMode="auto">
              <a:xfrm>
                <a:off x="2737" y="1957"/>
                <a:ext cx="88" cy="16"/>
              </a:xfrm>
              <a:custGeom>
                <a:avLst/>
                <a:gdLst>
                  <a:gd name="T0" fmla="*/ 1 w 176"/>
                  <a:gd name="T1" fmla="*/ 1 h 32"/>
                  <a:gd name="T2" fmla="*/ 1 w 176"/>
                  <a:gd name="T3" fmla="*/ 1 h 32"/>
                  <a:gd name="T4" fmla="*/ 1 w 176"/>
                  <a:gd name="T5" fmla="*/ 1 h 32"/>
                  <a:gd name="T6" fmla="*/ 1 w 176"/>
                  <a:gd name="T7" fmla="*/ 1 h 32"/>
                  <a:gd name="T8" fmla="*/ 1 w 176"/>
                  <a:gd name="T9" fmla="*/ 1 h 32"/>
                  <a:gd name="T10" fmla="*/ 1 w 176"/>
                  <a:gd name="T11" fmla="*/ 1 h 32"/>
                  <a:gd name="T12" fmla="*/ 3 w 176"/>
                  <a:gd name="T13" fmla="*/ 1 h 32"/>
                  <a:gd name="T14" fmla="*/ 3 w 176"/>
                  <a:gd name="T15" fmla="*/ 1 h 32"/>
                  <a:gd name="T16" fmla="*/ 3 w 176"/>
                  <a:gd name="T17" fmla="*/ 1 h 32"/>
                  <a:gd name="T18" fmla="*/ 3 w 176"/>
                  <a:gd name="T19" fmla="*/ 1 h 32"/>
                  <a:gd name="T20" fmla="*/ 3 w 176"/>
                  <a:gd name="T21" fmla="*/ 1 h 32"/>
                  <a:gd name="T22" fmla="*/ 3 w 176"/>
                  <a:gd name="T23" fmla="*/ 1 h 32"/>
                  <a:gd name="T24" fmla="*/ 3 w 176"/>
                  <a:gd name="T25" fmla="*/ 1 h 32"/>
                  <a:gd name="T26" fmla="*/ 3 w 176"/>
                  <a:gd name="T27" fmla="*/ 1 h 32"/>
                  <a:gd name="T28" fmla="*/ 3 w 176"/>
                  <a:gd name="T29" fmla="*/ 1 h 32"/>
                  <a:gd name="T30" fmla="*/ 1 w 176"/>
                  <a:gd name="T31" fmla="*/ 1 h 32"/>
                  <a:gd name="T32" fmla="*/ 1 w 176"/>
                  <a:gd name="T33" fmla="*/ 1 h 32"/>
                  <a:gd name="T34" fmla="*/ 1 w 176"/>
                  <a:gd name="T35" fmla="*/ 1 h 32"/>
                  <a:gd name="T36" fmla="*/ 1 w 176"/>
                  <a:gd name="T37" fmla="*/ 1 h 32"/>
                  <a:gd name="T38" fmla="*/ 1 w 176"/>
                  <a:gd name="T39" fmla="*/ 1 h 32"/>
                  <a:gd name="T40" fmla="*/ 0 w 176"/>
                  <a:gd name="T41" fmla="*/ 0 h 32"/>
                  <a:gd name="T42" fmla="*/ 1 w 176"/>
                  <a:gd name="T43" fmla="*/ 1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6"/>
                  <a:gd name="T67" fmla="*/ 0 h 32"/>
                  <a:gd name="T68" fmla="*/ 176 w 176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6" h="32">
                    <a:moveTo>
                      <a:pt x="3" y="11"/>
                    </a:moveTo>
                    <a:lnTo>
                      <a:pt x="24" y="11"/>
                    </a:lnTo>
                    <a:lnTo>
                      <a:pt x="48" y="13"/>
                    </a:lnTo>
                    <a:lnTo>
                      <a:pt x="74" y="15"/>
                    </a:lnTo>
                    <a:lnTo>
                      <a:pt x="101" y="18"/>
                    </a:lnTo>
                    <a:lnTo>
                      <a:pt x="126" y="20"/>
                    </a:lnTo>
                    <a:lnTo>
                      <a:pt x="148" y="24"/>
                    </a:lnTo>
                    <a:lnTo>
                      <a:pt x="163" y="28"/>
                    </a:lnTo>
                    <a:lnTo>
                      <a:pt x="171" y="32"/>
                    </a:lnTo>
                    <a:lnTo>
                      <a:pt x="173" y="31"/>
                    </a:lnTo>
                    <a:lnTo>
                      <a:pt x="174" y="30"/>
                    </a:lnTo>
                    <a:lnTo>
                      <a:pt x="174" y="28"/>
                    </a:lnTo>
                    <a:lnTo>
                      <a:pt x="176" y="26"/>
                    </a:lnTo>
                    <a:lnTo>
                      <a:pt x="155" y="18"/>
                    </a:lnTo>
                    <a:lnTo>
                      <a:pt x="133" y="12"/>
                    </a:lnTo>
                    <a:lnTo>
                      <a:pt x="110" y="8"/>
                    </a:lnTo>
                    <a:lnTo>
                      <a:pt x="87" y="5"/>
                    </a:lnTo>
                    <a:lnTo>
                      <a:pt x="63" y="4"/>
                    </a:lnTo>
                    <a:lnTo>
                      <a:pt x="40" y="3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0" name="Freeform 541"/>
              <p:cNvSpPr>
                <a:spLocks/>
              </p:cNvSpPr>
              <p:nvPr/>
            </p:nvSpPr>
            <p:spPr bwMode="auto">
              <a:xfrm>
                <a:off x="2824" y="2109"/>
                <a:ext cx="81" cy="41"/>
              </a:xfrm>
              <a:custGeom>
                <a:avLst/>
                <a:gdLst>
                  <a:gd name="T0" fmla="*/ 2 w 164"/>
                  <a:gd name="T1" fmla="*/ 2 h 81"/>
                  <a:gd name="T2" fmla="*/ 2 w 164"/>
                  <a:gd name="T3" fmla="*/ 2 h 81"/>
                  <a:gd name="T4" fmla="*/ 2 w 164"/>
                  <a:gd name="T5" fmla="*/ 2 h 81"/>
                  <a:gd name="T6" fmla="*/ 2 w 164"/>
                  <a:gd name="T7" fmla="*/ 2 h 81"/>
                  <a:gd name="T8" fmla="*/ 2 w 164"/>
                  <a:gd name="T9" fmla="*/ 1 h 81"/>
                  <a:gd name="T10" fmla="*/ 2 w 164"/>
                  <a:gd name="T11" fmla="*/ 1 h 81"/>
                  <a:gd name="T12" fmla="*/ 1 w 164"/>
                  <a:gd name="T13" fmla="*/ 1 h 81"/>
                  <a:gd name="T14" fmla="*/ 1 w 164"/>
                  <a:gd name="T15" fmla="*/ 1 h 81"/>
                  <a:gd name="T16" fmla="*/ 1 w 164"/>
                  <a:gd name="T17" fmla="*/ 1 h 81"/>
                  <a:gd name="T18" fmla="*/ 1 w 164"/>
                  <a:gd name="T19" fmla="*/ 1 h 81"/>
                  <a:gd name="T20" fmla="*/ 0 w 164"/>
                  <a:gd name="T21" fmla="*/ 1 h 81"/>
                  <a:gd name="T22" fmla="*/ 0 w 164"/>
                  <a:gd name="T23" fmla="*/ 1 h 81"/>
                  <a:gd name="T24" fmla="*/ 0 w 164"/>
                  <a:gd name="T25" fmla="*/ 1 h 81"/>
                  <a:gd name="T26" fmla="*/ 0 w 164"/>
                  <a:gd name="T27" fmla="*/ 0 h 81"/>
                  <a:gd name="T28" fmla="*/ 0 w 164"/>
                  <a:gd name="T29" fmla="*/ 1 h 81"/>
                  <a:gd name="T30" fmla="*/ 0 w 164"/>
                  <a:gd name="T31" fmla="*/ 1 h 81"/>
                  <a:gd name="T32" fmla="*/ 0 w 164"/>
                  <a:gd name="T33" fmla="*/ 1 h 81"/>
                  <a:gd name="T34" fmla="*/ 1 w 164"/>
                  <a:gd name="T35" fmla="*/ 1 h 81"/>
                  <a:gd name="T36" fmla="*/ 1 w 164"/>
                  <a:gd name="T37" fmla="*/ 1 h 81"/>
                  <a:gd name="T38" fmla="*/ 1 w 164"/>
                  <a:gd name="T39" fmla="*/ 1 h 81"/>
                  <a:gd name="T40" fmla="*/ 2 w 164"/>
                  <a:gd name="T41" fmla="*/ 2 h 81"/>
                  <a:gd name="T42" fmla="*/ 2 w 164"/>
                  <a:gd name="T43" fmla="*/ 2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4"/>
                  <a:gd name="T67" fmla="*/ 0 h 81"/>
                  <a:gd name="T68" fmla="*/ 164 w 164"/>
                  <a:gd name="T69" fmla="*/ 81 h 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4" h="81">
                    <a:moveTo>
                      <a:pt x="164" y="81"/>
                    </a:moveTo>
                    <a:lnTo>
                      <a:pt x="164" y="76"/>
                    </a:lnTo>
                    <a:lnTo>
                      <a:pt x="159" y="72"/>
                    </a:lnTo>
                    <a:lnTo>
                      <a:pt x="155" y="69"/>
                    </a:lnTo>
                    <a:lnTo>
                      <a:pt x="151" y="64"/>
                    </a:lnTo>
                    <a:lnTo>
                      <a:pt x="140" y="53"/>
                    </a:lnTo>
                    <a:lnTo>
                      <a:pt x="126" y="43"/>
                    </a:lnTo>
                    <a:lnTo>
                      <a:pt x="111" y="36"/>
                    </a:lnTo>
                    <a:lnTo>
                      <a:pt x="95" y="31"/>
                    </a:lnTo>
                    <a:lnTo>
                      <a:pt x="77" y="25"/>
                    </a:lnTo>
                    <a:lnTo>
                      <a:pt x="61" y="20"/>
                    </a:lnTo>
                    <a:lnTo>
                      <a:pt x="45" y="16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6" y="24"/>
                    </a:lnTo>
                    <a:lnTo>
                      <a:pt x="58" y="33"/>
                    </a:lnTo>
                    <a:lnTo>
                      <a:pt x="80" y="43"/>
                    </a:lnTo>
                    <a:lnTo>
                      <a:pt x="103" y="53"/>
                    </a:lnTo>
                    <a:lnTo>
                      <a:pt x="125" y="62"/>
                    </a:lnTo>
                    <a:lnTo>
                      <a:pt x="145" y="71"/>
                    </a:lnTo>
                    <a:lnTo>
                      <a:pt x="16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1" name="Freeform 542"/>
              <p:cNvSpPr>
                <a:spLocks/>
              </p:cNvSpPr>
              <p:nvPr/>
            </p:nvSpPr>
            <p:spPr bwMode="auto">
              <a:xfrm>
                <a:off x="2990" y="2393"/>
                <a:ext cx="13" cy="72"/>
              </a:xfrm>
              <a:custGeom>
                <a:avLst/>
                <a:gdLst>
                  <a:gd name="T0" fmla="*/ 0 w 27"/>
                  <a:gd name="T1" fmla="*/ 3 h 143"/>
                  <a:gd name="T2" fmla="*/ 0 w 27"/>
                  <a:gd name="T3" fmla="*/ 2 h 143"/>
                  <a:gd name="T4" fmla="*/ 0 w 27"/>
                  <a:gd name="T5" fmla="*/ 2 h 143"/>
                  <a:gd name="T6" fmla="*/ 0 w 27"/>
                  <a:gd name="T7" fmla="*/ 1 h 143"/>
                  <a:gd name="T8" fmla="*/ 0 w 27"/>
                  <a:gd name="T9" fmla="*/ 0 h 143"/>
                  <a:gd name="T10" fmla="*/ 0 w 27"/>
                  <a:gd name="T11" fmla="*/ 1 h 143"/>
                  <a:gd name="T12" fmla="*/ 0 w 27"/>
                  <a:gd name="T13" fmla="*/ 1 h 143"/>
                  <a:gd name="T14" fmla="*/ 0 w 27"/>
                  <a:gd name="T15" fmla="*/ 2 h 143"/>
                  <a:gd name="T16" fmla="*/ 0 w 27"/>
                  <a:gd name="T17" fmla="*/ 2 h 143"/>
                  <a:gd name="T18" fmla="*/ 0 w 27"/>
                  <a:gd name="T19" fmla="*/ 3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43"/>
                  <a:gd name="T32" fmla="*/ 27 w 27"/>
                  <a:gd name="T33" fmla="*/ 143 h 1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43">
                    <a:moveTo>
                      <a:pt x="27" y="143"/>
                    </a:moveTo>
                    <a:lnTo>
                      <a:pt x="24" y="116"/>
                    </a:lnTo>
                    <a:lnTo>
                      <a:pt x="17" y="71"/>
                    </a:lnTo>
                    <a:lnTo>
                      <a:pt x="9" y="25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1" y="55"/>
                    </a:lnTo>
                    <a:lnTo>
                      <a:pt x="5" y="90"/>
                    </a:lnTo>
                    <a:lnTo>
                      <a:pt x="8" y="112"/>
                    </a:lnTo>
                    <a:lnTo>
                      <a:pt x="27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2" name="Freeform 543"/>
              <p:cNvSpPr>
                <a:spLocks/>
              </p:cNvSpPr>
              <p:nvPr/>
            </p:nvSpPr>
            <p:spPr bwMode="auto">
              <a:xfrm>
                <a:off x="2958" y="2300"/>
                <a:ext cx="26" cy="58"/>
              </a:xfrm>
              <a:custGeom>
                <a:avLst/>
                <a:gdLst>
                  <a:gd name="T0" fmla="*/ 1 w 52"/>
                  <a:gd name="T1" fmla="*/ 1 h 117"/>
                  <a:gd name="T2" fmla="*/ 1 w 52"/>
                  <a:gd name="T3" fmla="*/ 1 h 117"/>
                  <a:gd name="T4" fmla="*/ 1 w 52"/>
                  <a:gd name="T5" fmla="*/ 1 h 117"/>
                  <a:gd name="T6" fmla="*/ 1 w 52"/>
                  <a:gd name="T7" fmla="*/ 1 h 117"/>
                  <a:gd name="T8" fmla="*/ 1 w 52"/>
                  <a:gd name="T9" fmla="*/ 1 h 117"/>
                  <a:gd name="T10" fmla="*/ 1 w 52"/>
                  <a:gd name="T11" fmla="*/ 1 h 117"/>
                  <a:gd name="T12" fmla="*/ 1 w 52"/>
                  <a:gd name="T13" fmla="*/ 1 h 117"/>
                  <a:gd name="T14" fmla="*/ 1 w 52"/>
                  <a:gd name="T15" fmla="*/ 1 h 117"/>
                  <a:gd name="T16" fmla="*/ 1 w 52"/>
                  <a:gd name="T17" fmla="*/ 0 h 117"/>
                  <a:gd name="T18" fmla="*/ 1 w 52"/>
                  <a:gd name="T19" fmla="*/ 0 h 117"/>
                  <a:gd name="T20" fmla="*/ 1 w 52"/>
                  <a:gd name="T21" fmla="*/ 0 h 117"/>
                  <a:gd name="T22" fmla="*/ 1 w 52"/>
                  <a:gd name="T23" fmla="*/ 0 h 117"/>
                  <a:gd name="T24" fmla="*/ 1 w 52"/>
                  <a:gd name="T25" fmla="*/ 0 h 117"/>
                  <a:gd name="T26" fmla="*/ 0 w 52"/>
                  <a:gd name="T27" fmla="*/ 0 h 117"/>
                  <a:gd name="T28" fmla="*/ 1 w 52"/>
                  <a:gd name="T29" fmla="*/ 0 h 117"/>
                  <a:gd name="T30" fmla="*/ 1 w 52"/>
                  <a:gd name="T31" fmla="*/ 0 h 117"/>
                  <a:gd name="T32" fmla="*/ 1 w 52"/>
                  <a:gd name="T33" fmla="*/ 0 h 117"/>
                  <a:gd name="T34" fmla="*/ 1 w 52"/>
                  <a:gd name="T35" fmla="*/ 0 h 117"/>
                  <a:gd name="T36" fmla="*/ 1 w 52"/>
                  <a:gd name="T37" fmla="*/ 1 h 117"/>
                  <a:gd name="T38" fmla="*/ 1 w 52"/>
                  <a:gd name="T39" fmla="*/ 1 h 117"/>
                  <a:gd name="T40" fmla="*/ 1 w 52"/>
                  <a:gd name="T41" fmla="*/ 1 h 117"/>
                  <a:gd name="T42" fmla="*/ 1 w 52"/>
                  <a:gd name="T43" fmla="*/ 1 h 1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"/>
                  <a:gd name="T67" fmla="*/ 0 h 117"/>
                  <a:gd name="T68" fmla="*/ 52 w 52"/>
                  <a:gd name="T69" fmla="*/ 117 h 1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" h="117">
                    <a:moveTo>
                      <a:pt x="45" y="117"/>
                    </a:moveTo>
                    <a:lnTo>
                      <a:pt x="47" y="115"/>
                    </a:lnTo>
                    <a:lnTo>
                      <a:pt x="48" y="114"/>
                    </a:lnTo>
                    <a:lnTo>
                      <a:pt x="51" y="112"/>
                    </a:lnTo>
                    <a:lnTo>
                      <a:pt x="52" y="111"/>
                    </a:lnTo>
                    <a:lnTo>
                      <a:pt x="47" y="96"/>
                    </a:lnTo>
                    <a:lnTo>
                      <a:pt x="42" y="81"/>
                    </a:lnTo>
                    <a:lnTo>
                      <a:pt x="38" y="67"/>
                    </a:lnTo>
                    <a:lnTo>
                      <a:pt x="32" y="52"/>
                    </a:lnTo>
                    <a:lnTo>
                      <a:pt x="25" y="38"/>
                    </a:lnTo>
                    <a:lnTo>
                      <a:pt x="18" y="24"/>
                    </a:lnTo>
                    <a:lnTo>
                      <a:pt x="11" y="1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5"/>
                    </a:lnTo>
                    <a:lnTo>
                      <a:pt x="12" y="29"/>
                    </a:lnTo>
                    <a:lnTo>
                      <a:pt x="18" y="44"/>
                    </a:lnTo>
                    <a:lnTo>
                      <a:pt x="24" y="59"/>
                    </a:lnTo>
                    <a:lnTo>
                      <a:pt x="29" y="74"/>
                    </a:lnTo>
                    <a:lnTo>
                      <a:pt x="34" y="89"/>
                    </a:lnTo>
                    <a:lnTo>
                      <a:pt x="39" y="103"/>
                    </a:lnTo>
                    <a:lnTo>
                      <a:pt x="45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3" name="Freeform 544"/>
              <p:cNvSpPr>
                <a:spLocks/>
              </p:cNvSpPr>
              <p:nvPr/>
            </p:nvSpPr>
            <p:spPr bwMode="auto">
              <a:xfrm>
                <a:off x="2913" y="2151"/>
                <a:ext cx="22" cy="62"/>
              </a:xfrm>
              <a:custGeom>
                <a:avLst/>
                <a:gdLst>
                  <a:gd name="T0" fmla="*/ 1 w 44"/>
                  <a:gd name="T1" fmla="*/ 2 h 124"/>
                  <a:gd name="T2" fmla="*/ 1 w 44"/>
                  <a:gd name="T3" fmla="*/ 2 h 124"/>
                  <a:gd name="T4" fmla="*/ 1 w 44"/>
                  <a:gd name="T5" fmla="*/ 2 h 124"/>
                  <a:gd name="T6" fmla="*/ 1 w 44"/>
                  <a:gd name="T7" fmla="*/ 2 h 124"/>
                  <a:gd name="T8" fmla="*/ 1 w 44"/>
                  <a:gd name="T9" fmla="*/ 2 h 124"/>
                  <a:gd name="T10" fmla="*/ 1 w 44"/>
                  <a:gd name="T11" fmla="*/ 2 h 124"/>
                  <a:gd name="T12" fmla="*/ 1 w 44"/>
                  <a:gd name="T13" fmla="*/ 1 h 124"/>
                  <a:gd name="T14" fmla="*/ 1 w 44"/>
                  <a:gd name="T15" fmla="*/ 1 h 124"/>
                  <a:gd name="T16" fmla="*/ 1 w 44"/>
                  <a:gd name="T17" fmla="*/ 1 h 124"/>
                  <a:gd name="T18" fmla="*/ 1 w 44"/>
                  <a:gd name="T19" fmla="*/ 1 h 124"/>
                  <a:gd name="T20" fmla="*/ 1 w 44"/>
                  <a:gd name="T21" fmla="*/ 1 h 124"/>
                  <a:gd name="T22" fmla="*/ 1 w 44"/>
                  <a:gd name="T23" fmla="*/ 1 h 124"/>
                  <a:gd name="T24" fmla="*/ 0 w 44"/>
                  <a:gd name="T25" fmla="*/ 0 h 124"/>
                  <a:gd name="T26" fmla="*/ 1 w 44"/>
                  <a:gd name="T27" fmla="*/ 1 h 124"/>
                  <a:gd name="T28" fmla="*/ 1 w 44"/>
                  <a:gd name="T29" fmla="*/ 1 h 124"/>
                  <a:gd name="T30" fmla="*/ 1 w 44"/>
                  <a:gd name="T31" fmla="*/ 1 h 124"/>
                  <a:gd name="T32" fmla="*/ 1 w 44"/>
                  <a:gd name="T33" fmla="*/ 1 h 124"/>
                  <a:gd name="T34" fmla="*/ 1 w 44"/>
                  <a:gd name="T35" fmla="*/ 2 h 124"/>
                  <a:gd name="T36" fmla="*/ 1 w 44"/>
                  <a:gd name="T37" fmla="*/ 2 h 124"/>
                  <a:gd name="T38" fmla="*/ 1 w 44"/>
                  <a:gd name="T39" fmla="*/ 2 h 124"/>
                  <a:gd name="T40" fmla="*/ 1 w 44"/>
                  <a:gd name="T41" fmla="*/ 2 h 124"/>
                  <a:gd name="T42" fmla="*/ 1 w 44"/>
                  <a:gd name="T43" fmla="*/ 2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"/>
                  <a:gd name="T67" fmla="*/ 0 h 124"/>
                  <a:gd name="T68" fmla="*/ 44 w 44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" h="124">
                    <a:moveTo>
                      <a:pt x="39" y="124"/>
                    </a:moveTo>
                    <a:lnTo>
                      <a:pt x="44" y="114"/>
                    </a:lnTo>
                    <a:lnTo>
                      <a:pt x="44" y="101"/>
                    </a:lnTo>
                    <a:lnTo>
                      <a:pt x="41" y="88"/>
                    </a:lnTo>
                    <a:lnTo>
                      <a:pt x="39" y="76"/>
                    </a:lnTo>
                    <a:lnTo>
                      <a:pt x="36" y="68"/>
                    </a:lnTo>
                    <a:lnTo>
                      <a:pt x="32" y="58"/>
                    </a:lnTo>
                    <a:lnTo>
                      <a:pt x="28" y="47"/>
                    </a:lnTo>
                    <a:lnTo>
                      <a:pt x="23" y="34"/>
                    </a:lnTo>
                    <a:lnTo>
                      <a:pt x="18" y="23"/>
                    </a:lnTo>
                    <a:lnTo>
                      <a:pt x="13" y="12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29"/>
                    </a:lnTo>
                    <a:lnTo>
                      <a:pt x="11" y="38"/>
                    </a:lnTo>
                    <a:lnTo>
                      <a:pt x="18" y="48"/>
                    </a:lnTo>
                    <a:lnTo>
                      <a:pt x="24" y="60"/>
                    </a:lnTo>
                    <a:lnTo>
                      <a:pt x="29" y="72"/>
                    </a:lnTo>
                    <a:lnTo>
                      <a:pt x="33" y="86"/>
                    </a:lnTo>
                    <a:lnTo>
                      <a:pt x="37" y="99"/>
                    </a:lnTo>
                    <a:lnTo>
                      <a:pt x="38" y="111"/>
                    </a:lnTo>
                    <a:lnTo>
                      <a:pt x="39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4" name="Freeform 545"/>
              <p:cNvSpPr>
                <a:spLocks/>
              </p:cNvSpPr>
              <p:nvPr/>
            </p:nvSpPr>
            <p:spPr bwMode="auto">
              <a:xfrm>
                <a:off x="2792" y="1820"/>
                <a:ext cx="65" cy="19"/>
              </a:xfrm>
              <a:custGeom>
                <a:avLst/>
                <a:gdLst>
                  <a:gd name="T0" fmla="*/ 1 w 130"/>
                  <a:gd name="T1" fmla="*/ 1 h 38"/>
                  <a:gd name="T2" fmla="*/ 2 w 130"/>
                  <a:gd name="T3" fmla="*/ 1 h 38"/>
                  <a:gd name="T4" fmla="*/ 1 w 130"/>
                  <a:gd name="T5" fmla="*/ 1 h 38"/>
                  <a:gd name="T6" fmla="*/ 1 w 130"/>
                  <a:gd name="T7" fmla="*/ 1 h 38"/>
                  <a:gd name="T8" fmla="*/ 1 w 130"/>
                  <a:gd name="T9" fmla="*/ 1 h 38"/>
                  <a:gd name="T10" fmla="*/ 1 w 130"/>
                  <a:gd name="T11" fmla="*/ 1 h 38"/>
                  <a:gd name="T12" fmla="*/ 1 w 130"/>
                  <a:gd name="T13" fmla="*/ 1 h 38"/>
                  <a:gd name="T14" fmla="*/ 1 w 130"/>
                  <a:gd name="T15" fmla="*/ 1 h 38"/>
                  <a:gd name="T16" fmla="*/ 1 w 130"/>
                  <a:gd name="T17" fmla="*/ 1 h 38"/>
                  <a:gd name="T18" fmla="*/ 1 w 130"/>
                  <a:gd name="T19" fmla="*/ 1 h 38"/>
                  <a:gd name="T20" fmla="*/ 1 w 130"/>
                  <a:gd name="T21" fmla="*/ 0 h 38"/>
                  <a:gd name="T22" fmla="*/ 1 w 130"/>
                  <a:gd name="T23" fmla="*/ 0 h 38"/>
                  <a:gd name="T24" fmla="*/ 1 w 130"/>
                  <a:gd name="T25" fmla="*/ 0 h 38"/>
                  <a:gd name="T26" fmla="*/ 1 w 130"/>
                  <a:gd name="T27" fmla="*/ 1 h 38"/>
                  <a:gd name="T28" fmla="*/ 1 w 130"/>
                  <a:gd name="T29" fmla="*/ 1 h 38"/>
                  <a:gd name="T30" fmla="*/ 1 w 130"/>
                  <a:gd name="T31" fmla="*/ 1 h 38"/>
                  <a:gd name="T32" fmla="*/ 1 w 130"/>
                  <a:gd name="T33" fmla="*/ 1 h 38"/>
                  <a:gd name="T34" fmla="*/ 0 w 130"/>
                  <a:gd name="T35" fmla="*/ 1 h 38"/>
                  <a:gd name="T36" fmla="*/ 1 w 130"/>
                  <a:gd name="T37" fmla="*/ 1 h 38"/>
                  <a:gd name="T38" fmla="*/ 1 w 130"/>
                  <a:gd name="T39" fmla="*/ 1 h 38"/>
                  <a:gd name="T40" fmla="*/ 1 w 130"/>
                  <a:gd name="T41" fmla="*/ 1 h 38"/>
                  <a:gd name="T42" fmla="*/ 1 w 130"/>
                  <a:gd name="T43" fmla="*/ 1 h 38"/>
                  <a:gd name="T44" fmla="*/ 1 w 130"/>
                  <a:gd name="T45" fmla="*/ 1 h 38"/>
                  <a:gd name="T46" fmla="*/ 1 w 130"/>
                  <a:gd name="T47" fmla="*/ 1 h 38"/>
                  <a:gd name="T48" fmla="*/ 1 w 130"/>
                  <a:gd name="T49" fmla="*/ 1 h 38"/>
                  <a:gd name="T50" fmla="*/ 1 w 130"/>
                  <a:gd name="T51" fmla="*/ 1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0"/>
                  <a:gd name="T79" fmla="*/ 0 h 38"/>
                  <a:gd name="T80" fmla="*/ 130 w 130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0" h="38">
                    <a:moveTo>
                      <a:pt x="105" y="28"/>
                    </a:moveTo>
                    <a:lnTo>
                      <a:pt x="130" y="38"/>
                    </a:lnTo>
                    <a:lnTo>
                      <a:pt x="123" y="33"/>
                    </a:lnTo>
                    <a:lnTo>
                      <a:pt x="115" y="26"/>
                    </a:lnTo>
                    <a:lnTo>
                      <a:pt x="107" y="20"/>
                    </a:lnTo>
                    <a:lnTo>
                      <a:pt x="99" y="13"/>
                    </a:lnTo>
                    <a:lnTo>
                      <a:pt x="89" y="8"/>
                    </a:lnTo>
                    <a:lnTo>
                      <a:pt x="77" y="5"/>
                    </a:lnTo>
                    <a:lnTo>
                      <a:pt x="64" y="3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3" y="10"/>
                    </a:lnTo>
                    <a:lnTo>
                      <a:pt x="26" y="12"/>
                    </a:lnTo>
                    <a:lnTo>
                      <a:pt x="39" y="13"/>
                    </a:lnTo>
                    <a:lnTo>
                      <a:pt x="53" y="13"/>
                    </a:lnTo>
                    <a:lnTo>
                      <a:pt x="67" y="15"/>
                    </a:lnTo>
                    <a:lnTo>
                      <a:pt x="79" y="18"/>
                    </a:lnTo>
                    <a:lnTo>
                      <a:pt x="93" y="21"/>
                    </a:lnTo>
                    <a:lnTo>
                      <a:pt x="10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5" name="Freeform 546"/>
              <p:cNvSpPr>
                <a:spLocks/>
              </p:cNvSpPr>
              <p:nvPr/>
            </p:nvSpPr>
            <p:spPr bwMode="auto">
              <a:xfrm>
                <a:off x="2832" y="1976"/>
                <a:ext cx="67" cy="73"/>
              </a:xfrm>
              <a:custGeom>
                <a:avLst/>
                <a:gdLst>
                  <a:gd name="T0" fmla="*/ 1 w 134"/>
                  <a:gd name="T1" fmla="*/ 1 h 148"/>
                  <a:gd name="T2" fmla="*/ 1 w 134"/>
                  <a:gd name="T3" fmla="*/ 1 h 148"/>
                  <a:gd name="T4" fmla="*/ 1 w 134"/>
                  <a:gd name="T5" fmla="*/ 1 h 148"/>
                  <a:gd name="T6" fmla="*/ 1 w 134"/>
                  <a:gd name="T7" fmla="*/ 1 h 148"/>
                  <a:gd name="T8" fmla="*/ 1 w 134"/>
                  <a:gd name="T9" fmla="*/ 1 h 148"/>
                  <a:gd name="T10" fmla="*/ 1 w 134"/>
                  <a:gd name="T11" fmla="*/ 2 h 148"/>
                  <a:gd name="T12" fmla="*/ 1 w 134"/>
                  <a:gd name="T13" fmla="*/ 2 h 148"/>
                  <a:gd name="T14" fmla="*/ 1 w 134"/>
                  <a:gd name="T15" fmla="*/ 2 h 148"/>
                  <a:gd name="T16" fmla="*/ 1 w 134"/>
                  <a:gd name="T17" fmla="*/ 2 h 148"/>
                  <a:gd name="T18" fmla="*/ 1 w 134"/>
                  <a:gd name="T19" fmla="*/ 2 h 148"/>
                  <a:gd name="T20" fmla="*/ 1 w 134"/>
                  <a:gd name="T21" fmla="*/ 2 h 148"/>
                  <a:gd name="T22" fmla="*/ 2 w 134"/>
                  <a:gd name="T23" fmla="*/ 2 h 148"/>
                  <a:gd name="T24" fmla="*/ 2 w 134"/>
                  <a:gd name="T25" fmla="*/ 2 h 148"/>
                  <a:gd name="T26" fmla="*/ 2 w 134"/>
                  <a:gd name="T27" fmla="*/ 1 h 148"/>
                  <a:gd name="T28" fmla="*/ 1 w 134"/>
                  <a:gd name="T29" fmla="*/ 1 h 148"/>
                  <a:gd name="T30" fmla="*/ 1 w 134"/>
                  <a:gd name="T31" fmla="*/ 1 h 148"/>
                  <a:gd name="T32" fmla="*/ 1 w 134"/>
                  <a:gd name="T33" fmla="*/ 1 h 148"/>
                  <a:gd name="T34" fmla="*/ 1 w 134"/>
                  <a:gd name="T35" fmla="*/ 0 h 148"/>
                  <a:gd name="T36" fmla="*/ 1 w 134"/>
                  <a:gd name="T37" fmla="*/ 0 h 148"/>
                  <a:gd name="T38" fmla="*/ 1 w 134"/>
                  <a:gd name="T39" fmla="*/ 0 h 148"/>
                  <a:gd name="T40" fmla="*/ 1 w 134"/>
                  <a:gd name="T41" fmla="*/ 0 h 148"/>
                  <a:gd name="T42" fmla="*/ 1 w 134"/>
                  <a:gd name="T43" fmla="*/ 0 h 148"/>
                  <a:gd name="T44" fmla="*/ 1 w 134"/>
                  <a:gd name="T45" fmla="*/ 0 h 148"/>
                  <a:gd name="T46" fmla="*/ 1 w 134"/>
                  <a:gd name="T47" fmla="*/ 0 h 148"/>
                  <a:gd name="T48" fmla="*/ 1 w 134"/>
                  <a:gd name="T49" fmla="*/ 0 h 148"/>
                  <a:gd name="T50" fmla="*/ 1 w 134"/>
                  <a:gd name="T51" fmla="*/ 0 h 148"/>
                  <a:gd name="T52" fmla="*/ 1 w 134"/>
                  <a:gd name="T53" fmla="*/ 0 h 148"/>
                  <a:gd name="T54" fmla="*/ 1 w 134"/>
                  <a:gd name="T55" fmla="*/ 0 h 148"/>
                  <a:gd name="T56" fmla="*/ 0 w 134"/>
                  <a:gd name="T57" fmla="*/ 0 h 148"/>
                  <a:gd name="T58" fmla="*/ 1 w 134"/>
                  <a:gd name="T59" fmla="*/ 0 h 148"/>
                  <a:gd name="T60" fmla="*/ 1 w 134"/>
                  <a:gd name="T61" fmla="*/ 0 h 148"/>
                  <a:gd name="T62" fmla="*/ 1 w 134"/>
                  <a:gd name="T63" fmla="*/ 0 h 148"/>
                  <a:gd name="T64" fmla="*/ 1 w 134"/>
                  <a:gd name="T65" fmla="*/ 0 h 148"/>
                  <a:gd name="T66" fmla="*/ 1 w 134"/>
                  <a:gd name="T67" fmla="*/ 0 h 148"/>
                  <a:gd name="T68" fmla="*/ 1 w 134"/>
                  <a:gd name="T69" fmla="*/ 0 h 148"/>
                  <a:gd name="T70" fmla="*/ 1 w 134"/>
                  <a:gd name="T71" fmla="*/ 0 h 148"/>
                  <a:gd name="T72" fmla="*/ 1 w 134"/>
                  <a:gd name="T73" fmla="*/ 1 h 1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4"/>
                  <a:gd name="T112" fmla="*/ 0 h 148"/>
                  <a:gd name="T113" fmla="*/ 134 w 134"/>
                  <a:gd name="T114" fmla="*/ 148 h 1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4" h="148">
                    <a:moveTo>
                      <a:pt x="86" y="66"/>
                    </a:moveTo>
                    <a:lnTo>
                      <a:pt x="93" y="81"/>
                    </a:lnTo>
                    <a:lnTo>
                      <a:pt x="101" y="93"/>
                    </a:lnTo>
                    <a:lnTo>
                      <a:pt x="109" y="105"/>
                    </a:lnTo>
                    <a:lnTo>
                      <a:pt x="114" y="121"/>
                    </a:lnTo>
                    <a:lnTo>
                      <a:pt x="118" y="129"/>
                    </a:lnTo>
                    <a:lnTo>
                      <a:pt x="117" y="135"/>
                    </a:lnTo>
                    <a:lnTo>
                      <a:pt x="113" y="141"/>
                    </a:lnTo>
                    <a:lnTo>
                      <a:pt x="105" y="148"/>
                    </a:lnTo>
                    <a:lnTo>
                      <a:pt x="114" y="147"/>
                    </a:lnTo>
                    <a:lnTo>
                      <a:pt x="122" y="142"/>
                    </a:lnTo>
                    <a:lnTo>
                      <a:pt x="129" y="135"/>
                    </a:lnTo>
                    <a:lnTo>
                      <a:pt x="134" y="129"/>
                    </a:lnTo>
                    <a:lnTo>
                      <a:pt x="131" y="118"/>
                    </a:lnTo>
                    <a:lnTo>
                      <a:pt x="126" y="104"/>
                    </a:lnTo>
                    <a:lnTo>
                      <a:pt x="118" y="88"/>
                    </a:lnTo>
                    <a:lnTo>
                      <a:pt x="109" y="72"/>
                    </a:lnTo>
                    <a:lnTo>
                      <a:pt x="97" y="56"/>
                    </a:lnTo>
                    <a:lnTo>
                      <a:pt x="84" y="42"/>
                    </a:lnTo>
                    <a:lnTo>
                      <a:pt x="70" y="29"/>
                    </a:lnTo>
                    <a:lnTo>
                      <a:pt x="53" y="20"/>
                    </a:lnTo>
                    <a:lnTo>
                      <a:pt x="48" y="17"/>
                    </a:lnTo>
                    <a:lnTo>
                      <a:pt x="42" y="14"/>
                    </a:lnTo>
                    <a:lnTo>
                      <a:pt x="36" y="10"/>
                    </a:lnTo>
                    <a:lnTo>
                      <a:pt x="29" y="6"/>
                    </a:lnTo>
                    <a:lnTo>
                      <a:pt x="22" y="4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6" y="14"/>
                    </a:lnTo>
                    <a:lnTo>
                      <a:pt x="38" y="21"/>
                    </a:lnTo>
                    <a:lnTo>
                      <a:pt x="52" y="28"/>
                    </a:lnTo>
                    <a:lnTo>
                      <a:pt x="64" y="35"/>
                    </a:lnTo>
                    <a:lnTo>
                      <a:pt x="74" y="44"/>
                    </a:lnTo>
                    <a:lnTo>
                      <a:pt x="81" y="55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6" name="Freeform 547"/>
              <p:cNvSpPr>
                <a:spLocks/>
              </p:cNvSpPr>
              <p:nvPr/>
            </p:nvSpPr>
            <p:spPr bwMode="auto">
              <a:xfrm>
                <a:off x="2916" y="2042"/>
                <a:ext cx="48" cy="101"/>
              </a:xfrm>
              <a:custGeom>
                <a:avLst/>
                <a:gdLst>
                  <a:gd name="T0" fmla="*/ 1 w 95"/>
                  <a:gd name="T1" fmla="*/ 3 h 202"/>
                  <a:gd name="T2" fmla="*/ 1 w 95"/>
                  <a:gd name="T3" fmla="*/ 3 h 202"/>
                  <a:gd name="T4" fmla="*/ 1 w 95"/>
                  <a:gd name="T5" fmla="*/ 2 h 202"/>
                  <a:gd name="T6" fmla="*/ 1 w 95"/>
                  <a:gd name="T7" fmla="*/ 2 h 202"/>
                  <a:gd name="T8" fmla="*/ 2 w 95"/>
                  <a:gd name="T9" fmla="*/ 2 h 202"/>
                  <a:gd name="T10" fmla="*/ 2 w 95"/>
                  <a:gd name="T11" fmla="*/ 1 h 202"/>
                  <a:gd name="T12" fmla="*/ 2 w 95"/>
                  <a:gd name="T13" fmla="*/ 1 h 202"/>
                  <a:gd name="T14" fmla="*/ 2 w 95"/>
                  <a:gd name="T15" fmla="*/ 1 h 202"/>
                  <a:gd name="T16" fmla="*/ 2 w 95"/>
                  <a:gd name="T17" fmla="*/ 0 h 202"/>
                  <a:gd name="T18" fmla="*/ 2 w 95"/>
                  <a:gd name="T19" fmla="*/ 1 h 202"/>
                  <a:gd name="T20" fmla="*/ 2 w 95"/>
                  <a:gd name="T21" fmla="*/ 1 h 202"/>
                  <a:gd name="T22" fmla="*/ 2 w 95"/>
                  <a:gd name="T23" fmla="*/ 1 h 202"/>
                  <a:gd name="T24" fmla="*/ 1 w 95"/>
                  <a:gd name="T25" fmla="*/ 2 h 202"/>
                  <a:gd name="T26" fmla="*/ 1 w 95"/>
                  <a:gd name="T27" fmla="*/ 2 h 202"/>
                  <a:gd name="T28" fmla="*/ 1 w 95"/>
                  <a:gd name="T29" fmla="*/ 3 h 202"/>
                  <a:gd name="T30" fmla="*/ 1 w 95"/>
                  <a:gd name="T31" fmla="*/ 3 h 202"/>
                  <a:gd name="T32" fmla="*/ 1 w 95"/>
                  <a:gd name="T33" fmla="*/ 3 h 202"/>
                  <a:gd name="T34" fmla="*/ 0 w 95"/>
                  <a:gd name="T35" fmla="*/ 3 h 202"/>
                  <a:gd name="T36" fmla="*/ 1 w 95"/>
                  <a:gd name="T37" fmla="*/ 3 h 202"/>
                  <a:gd name="T38" fmla="*/ 1 w 95"/>
                  <a:gd name="T39" fmla="*/ 3 h 202"/>
                  <a:gd name="T40" fmla="*/ 1 w 95"/>
                  <a:gd name="T41" fmla="*/ 3 h 202"/>
                  <a:gd name="T42" fmla="*/ 1 w 95"/>
                  <a:gd name="T43" fmla="*/ 3 h 202"/>
                  <a:gd name="T44" fmla="*/ 1 w 95"/>
                  <a:gd name="T45" fmla="*/ 3 h 202"/>
                  <a:gd name="T46" fmla="*/ 1 w 95"/>
                  <a:gd name="T47" fmla="*/ 3 h 202"/>
                  <a:gd name="T48" fmla="*/ 1 w 95"/>
                  <a:gd name="T49" fmla="*/ 3 h 202"/>
                  <a:gd name="T50" fmla="*/ 1 w 95"/>
                  <a:gd name="T51" fmla="*/ 3 h 2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202"/>
                  <a:gd name="T80" fmla="*/ 95 w 95"/>
                  <a:gd name="T81" fmla="*/ 202 h 2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202">
                    <a:moveTo>
                      <a:pt x="41" y="152"/>
                    </a:moveTo>
                    <a:lnTo>
                      <a:pt x="48" y="143"/>
                    </a:lnTo>
                    <a:lnTo>
                      <a:pt x="55" y="128"/>
                    </a:lnTo>
                    <a:lnTo>
                      <a:pt x="62" y="107"/>
                    </a:lnTo>
                    <a:lnTo>
                      <a:pt x="70" y="83"/>
                    </a:lnTo>
                    <a:lnTo>
                      <a:pt x="77" y="59"/>
                    </a:lnTo>
                    <a:lnTo>
                      <a:pt x="84" y="36"/>
                    </a:lnTo>
                    <a:lnTo>
                      <a:pt x="91" y="15"/>
                    </a:lnTo>
                    <a:lnTo>
                      <a:pt x="95" y="0"/>
                    </a:lnTo>
                    <a:lnTo>
                      <a:pt x="91" y="1"/>
                    </a:lnTo>
                    <a:lnTo>
                      <a:pt x="83" y="20"/>
                    </a:lnTo>
                    <a:lnTo>
                      <a:pt x="71" y="45"/>
                    </a:lnTo>
                    <a:lnTo>
                      <a:pt x="57" y="74"/>
                    </a:lnTo>
                    <a:lnTo>
                      <a:pt x="44" y="104"/>
                    </a:lnTo>
                    <a:lnTo>
                      <a:pt x="29" y="135"/>
                    </a:lnTo>
                    <a:lnTo>
                      <a:pt x="16" y="162"/>
                    </a:lnTo>
                    <a:lnTo>
                      <a:pt x="5" y="185"/>
                    </a:lnTo>
                    <a:lnTo>
                      <a:pt x="0" y="202"/>
                    </a:lnTo>
                    <a:lnTo>
                      <a:pt x="3" y="202"/>
                    </a:lnTo>
                    <a:lnTo>
                      <a:pt x="8" y="199"/>
                    </a:lnTo>
                    <a:lnTo>
                      <a:pt x="15" y="195"/>
                    </a:lnTo>
                    <a:lnTo>
                      <a:pt x="22" y="189"/>
                    </a:lnTo>
                    <a:lnTo>
                      <a:pt x="29" y="181"/>
                    </a:lnTo>
                    <a:lnTo>
                      <a:pt x="35" y="172"/>
                    </a:lnTo>
                    <a:lnTo>
                      <a:pt x="39" y="161"/>
                    </a:lnTo>
                    <a:lnTo>
                      <a:pt x="41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7" name="Freeform 548"/>
              <p:cNvSpPr>
                <a:spLocks/>
              </p:cNvSpPr>
              <p:nvPr/>
            </p:nvSpPr>
            <p:spPr bwMode="auto">
              <a:xfrm>
                <a:off x="2958" y="2135"/>
                <a:ext cx="91" cy="150"/>
              </a:xfrm>
              <a:custGeom>
                <a:avLst/>
                <a:gdLst>
                  <a:gd name="T0" fmla="*/ 0 w 182"/>
                  <a:gd name="T1" fmla="*/ 4 h 301"/>
                  <a:gd name="T2" fmla="*/ 1 w 182"/>
                  <a:gd name="T3" fmla="*/ 4 h 301"/>
                  <a:gd name="T4" fmla="*/ 1 w 182"/>
                  <a:gd name="T5" fmla="*/ 4 h 301"/>
                  <a:gd name="T6" fmla="*/ 1 w 182"/>
                  <a:gd name="T7" fmla="*/ 4 h 301"/>
                  <a:gd name="T8" fmla="*/ 1 w 182"/>
                  <a:gd name="T9" fmla="*/ 4 h 301"/>
                  <a:gd name="T10" fmla="*/ 1 w 182"/>
                  <a:gd name="T11" fmla="*/ 4 h 301"/>
                  <a:gd name="T12" fmla="*/ 1 w 182"/>
                  <a:gd name="T13" fmla="*/ 3 h 301"/>
                  <a:gd name="T14" fmla="*/ 1 w 182"/>
                  <a:gd name="T15" fmla="*/ 3 h 301"/>
                  <a:gd name="T16" fmla="*/ 1 w 182"/>
                  <a:gd name="T17" fmla="*/ 3 h 301"/>
                  <a:gd name="T18" fmla="*/ 1 w 182"/>
                  <a:gd name="T19" fmla="*/ 3 h 301"/>
                  <a:gd name="T20" fmla="*/ 1 w 182"/>
                  <a:gd name="T21" fmla="*/ 3 h 301"/>
                  <a:gd name="T22" fmla="*/ 1 w 182"/>
                  <a:gd name="T23" fmla="*/ 3 h 301"/>
                  <a:gd name="T24" fmla="*/ 1 w 182"/>
                  <a:gd name="T25" fmla="*/ 3 h 301"/>
                  <a:gd name="T26" fmla="*/ 1 w 182"/>
                  <a:gd name="T27" fmla="*/ 2 h 301"/>
                  <a:gd name="T28" fmla="*/ 1 w 182"/>
                  <a:gd name="T29" fmla="*/ 2 h 301"/>
                  <a:gd name="T30" fmla="*/ 1 w 182"/>
                  <a:gd name="T31" fmla="*/ 2 h 301"/>
                  <a:gd name="T32" fmla="*/ 1 w 182"/>
                  <a:gd name="T33" fmla="*/ 2 h 301"/>
                  <a:gd name="T34" fmla="*/ 3 w 182"/>
                  <a:gd name="T35" fmla="*/ 2 h 301"/>
                  <a:gd name="T36" fmla="*/ 3 w 182"/>
                  <a:gd name="T37" fmla="*/ 1 h 301"/>
                  <a:gd name="T38" fmla="*/ 3 w 182"/>
                  <a:gd name="T39" fmla="*/ 1 h 301"/>
                  <a:gd name="T40" fmla="*/ 3 w 182"/>
                  <a:gd name="T41" fmla="*/ 1 h 301"/>
                  <a:gd name="T42" fmla="*/ 3 w 182"/>
                  <a:gd name="T43" fmla="*/ 1 h 301"/>
                  <a:gd name="T44" fmla="*/ 3 w 182"/>
                  <a:gd name="T45" fmla="*/ 0 h 301"/>
                  <a:gd name="T46" fmla="*/ 3 w 182"/>
                  <a:gd name="T47" fmla="*/ 0 h 301"/>
                  <a:gd name="T48" fmla="*/ 3 w 182"/>
                  <a:gd name="T49" fmla="*/ 0 h 301"/>
                  <a:gd name="T50" fmla="*/ 3 w 182"/>
                  <a:gd name="T51" fmla="*/ 0 h 301"/>
                  <a:gd name="T52" fmla="*/ 3 w 182"/>
                  <a:gd name="T53" fmla="*/ 0 h 301"/>
                  <a:gd name="T54" fmla="*/ 3 w 182"/>
                  <a:gd name="T55" fmla="*/ 0 h 301"/>
                  <a:gd name="T56" fmla="*/ 3 w 182"/>
                  <a:gd name="T57" fmla="*/ 1 h 301"/>
                  <a:gd name="T58" fmla="*/ 3 w 182"/>
                  <a:gd name="T59" fmla="*/ 1 h 301"/>
                  <a:gd name="T60" fmla="*/ 1 w 182"/>
                  <a:gd name="T61" fmla="*/ 1 h 301"/>
                  <a:gd name="T62" fmla="*/ 1 w 182"/>
                  <a:gd name="T63" fmla="*/ 1 h 301"/>
                  <a:gd name="T64" fmla="*/ 1 w 182"/>
                  <a:gd name="T65" fmla="*/ 2 h 301"/>
                  <a:gd name="T66" fmla="*/ 1 w 182"/>
                  <a:gd name="T67" fmla="*/ 2 h 301"/>
                  <a:gd name="T68" fmla="*/ 1 w 182"/>
                  <a:gd name="T69" fmla="*/ 2 h 301"/>
                  <a:gd name="T70" fmla="*/ 1 w 182"/>
                  <a:gd name="T71" fmla="*/ 3 h 301"/>
                  <a:gd name="T72" fmla="*/ 1 w 182"/>
                  <a:gd name="T73" fmla="*/ 3 h 301"/>
                  <a:gd name="T74" fmla="*/ 1 w 182"/>
                  <a:gd name="T75" fmla="*/ 3 h 301"/>
                  <a:gd name="T76" fmla="*/ 1 w 182"/>
                  <a:gd name="T77" fmla="*/ 3 h 301"/>
                  <a:gd name="T78" fmla="*/ 1 w 182"/>
                  <a:gd name="T79" fmla="*/ 4 h 301"/>
                  <a:gd name="T80" fmla="*/ 1 w 182"/>
                  <a:gd name="T81" fmla="*/ 4 h 301"/>
                  <a:gd name="T82" fmla="*/ 0 w 182"/>
                  <a:gd name="T83" fmla="*/ 4 h 3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"/>
                  <a:gd name="T127" fmla="*/ 0 h 301"/>
                  <a:gd name="T128" fmla="*/ 182 w 182"/>
                  <a:gd name="T129" fmla="*/ 301 h 3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" h="301">
                    <a:moveTo>
                      <a:pt x="0" y="301"/>
                    </a:moveTo>
                    <a:lnTo>
                      <a:pt x="16" y="297"/>
                    </a:lnTo>
                    <a:lnTo>
                      <a:pt x="30" y="290"/>
                    </a:lnTo>
                    <a:lnTo>
                      <a:pt x="41" y="280"/>
                    </a:lnTo>
                    <a:lnTo>
                      <a:pt x="52" y="271"/>
                    </a:lnTo>
                    <a:lnTo>
                      <a:pt x="61" y="261"/>
                    </a:lnTo>
                    <a:lnTo>
                      <a:pt x="69" y="252"/>
                    </a:lnTo>
                    <a:lnTo>
                      <a:pt x="76" y="242"/>
                    </a:lnTo>
                    <a:lnTo>
                      <a:pt x="81" y="236"/>
                    </a:lnTo>
                    <a:lnTo>
                      <a:pt x="85" y="226"/>
                    </a:lnTo>
                    <a:lnTo>
                      <a:pt x="90" y="217"/>
                    </a:lnTo>
                    <a:lnTo>
                      <a:pt x="95" y="208"/>
                    </a:lnTo>
                    <a:lnTo>
                      <a:pt x="102" y="199"/>
                    </a:lnTo>
                    <a:lnTo>
                      <a:pt x="108" y="191"/>
                    </a:lnTo>
                    <a:lnTo>
                      <a:pt x="114" y="181"/>
                    </a:lnTo>
                    <a:lnTo>
                      <a:pt x="119" y="173"/>
                    </a:lnTo>
                    <a:lnTo>
                      <a:pt x="125" y="165"/>
                    </a:lnTo>
                    <a:lnTo>
                      <a:pt x="133" y="146"/>
                    </a:lnTo>
                    <a:lnTo>
                      <a:pt x="141" y="126"/>
                    </a:lnTo>
                    <a:lnTo>
                      <a:pt x="147" y="105"/>
                    </a:lnTo>
                    <a:lnTo>
                      <a:pt x="153" y="86"/>
                    </a:lnTo>
                    <a:lnTo>
                      <a:pt x="159" y="66"/>
                    </a:lnTo>
                    <a:lnTo>
                      <a:pt x="164" y="47"/>
                    </a:lnTo>
                    <a:lnTo>
                      <a:pt x="172" y="28"/>
                    </a:lnTo>
                    <a:lnTo>
                      <a:pt x="182" y="9"/>
                    </a:lnTo>
                    <a:lnTo>
                      <a:pt x="178" y="0"/>
                    </a:lnTo>
                    <a:lnTo>
                      <a:pt x="166" y="22"/>
                    </a:lnTo>
                    <a:lnTo>
                      <a:pt x="155" y="43"/>
                    </a:lnTo>
                    <a:lnTo>
                      <a:pt x="145" y="64"/>
                    </a:lnTo>
                    <a:lnTo>
                      <a:pt x="136" y="85"/>
                    </a:lnTo>
                    <a:lnTo>
                      <a:pt x="126" y="106"/>
                    </a:lnTo>
                    <a:lnTo>
                      <a:pt x="117" y="127"/>
                    </a:lnTo>
                    <a:lnTo>
                      <a:pt x="108" y="148"/>
                    </a:lnTo>
                    <a:lnTo>
                      <a:pt x="98" y="170"/>
                    </a:lnTo>
                    <a:lnTo>
                      <a:pt x="88" y="184"/>
                    </a:lnTo>
                    <a:lnTo>
                      <a:pt x="79" y="200"/>
                    </a:lnTo>
                    <a:lnTo>
                      <a:pt x="69" y="217"/>
                    </a:lnTo>
                    <a:lnTo>
                      <a:pt x="57" y="234"/>
                    </a:lnTo>
                    <a:lnTo>
                      <a:pt x="46" y="252"/>
                    </a:lnTo>
                    <a:lnTo>
                      <a:pt x="32" y="269"/>
                    </a:lnTo>
                    <a:lnTo>
                      <a:pt x="17" y="286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8" name="Freeform 549"/>
              <p:cNvSpPr>
                <a:spLocks/>
              </p:cNvSpPr>
              <p:nvPr/>
            </p:nvSpPr>
            <p:spPr bwMode="auto">
              <a:xfrm>
                <a:off x="2833" y="1863"/>
                <a:ext cx="33" cy="55"/>
              </a:xfrm>
              <a:custGeom>
                <a:avLst/>
                <a:gdLst>
                  <a:gd name="T0" fmla="*/ 1 w 67"/>
                  <a:gd name="T1" fmla="*/ 2 h 109"/>
                  <a:gd name="T2" fmla="*/ 1 w 67"/>
                  <a:gd name="T3" fmla="*/ 2 h 109"/>
                  <a:gd name="T4" fmla="*/ 0 w 67"/>
                  <a:gd name="T5" fmla="*/ 2 h 109"/>
                  <a:gd name="T6" fmla="*/ 0 w 67"/>
                  <a:gd name="T7" fmla="*/ 2 h 109"/>
                  <a:gd name="T8" fmla="*/ 0 w 67"/>
                  <a:gd name="T9" fmla="*/ 2 h 109"/>
                  <a:gd name="T10" fmla="*/ 0 w 67"/>
                  <a:gd name="T11" fmla="*/ 2 h 109"/>
                  <a:gd name="T12" fmla="*/ 0 w 67"/>
                  <a:gd name="T13" fmla="*/ 1 h 109"/>
                  <a:gd name="T14" fmla="*/ 0 w 67"/>
                  <a:gd name="T15" fmla="*/ 1 h 109"/>
                  <a:gd name="T16" fmla="*/ 0 w 67"/>
                  <a:gd name="T17" fmla="*/ 1 h 109"/>
                  <a:gd name="T18" fmla="*/ 0 w 67"/>
                  <a:gd name="T19" fmla="*/ 1 h 109"/>
                  <a:gd name="T20" fmla="*/ 0 w 67"/>
                  <a:gd name="T21" fmla="*/ 1 h 109"/>
                  <a:gd name="T22" fmla="*/ 0 w 67"/>
                  <a:gd name="T23" fmla="*/ 1 h 109"/>
                  <a:gd name="T24" fmla="*/ 0 w 67"/>
                  <a:gd name="T25" fmla="*/ 0 h 109"/>
                  <a:gd name="T26" fmla="*/ 0 w 67"/>
                  <a:gd name="T27" fmla="*/ 1 h 109"/>
                  <a:gd name="T28" fmla="*/ 0 w 67"/>
                  <a:gd name="T29" fmla="*/ 1 h 109"/>
                  <a:gd name="T30" fmla="*/ 0 w 67"/>
                  <a:gd name="T31" fmla="*/ 1 h 109"/>
                  <a:gd name="T32" fmla="*/ 0 w 67"/>
                  <a:gd name="T33" fmla="*/ 1 h 109"/>
                  <a:gd name="T34" fmla="*/ 0 w 67"/>
                  <a:gd name="T35" fmla="*/ 1 h 109"/>
                  <a:gd name="T36" fmla="*/ 0 w 67"/>
                  <a:gd name="T37" fmla="*/ 1 h 109"/>
                  <a:gd name="T38" fmla="*/ 0 w 67"/>
                  <a:gd name="T39" fmla="*/ 2 h 109"/>
                  <a:gd name="T40" fmla="*/ 0 w 67"/>
                  <a:gd name="T41" fmla="*/ 2 h 109"/>
                  <a:gd name="T42" fmla="*/ 0 w 67"/>
                  <a:gd name="T43" fmla="*/ 2 h 109"/>
                  <a:gd name="T44" fmla="*/ 0 w 67"/>
                  <a:gd name="T45" fmla="*/ 2 h 109"/>
                  <a:gd name="T46" fmla="*/ 0 w 67"/>
                  <a:gd name="T47" fmla="*/ 2 h 109"/>
                  <a:gd name="T48" fmla="*/ 0 w 67"/>
                  <a:gd name="T49" fmla="*/ 2 h 109"/>
                  <a:gd name="T50" fmla="*/ 1 w 67"/>
                  <a:gd name="T51" fmla="*/ 2 h 1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109"/>
                  <a:gd name="T80" fmla="*/ 67 w 67"/>
                  <a:gd name="T81" fmla="*/ 109 h 1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109">
                    <a:moveTo>
                      <a:pt x="67" y="109"/>
                    </a:moveTo>
                    <a:lnTo>
                      <a:pt x="65" y="103"/>
                    </a:lnTo>
                    <a:lnTo>
                      <a:pt x="60" y="97"/>
                    </a:lnTo>
                    <a:lnTo>
                      <a:pt x="53" y="88"/>
                    </a:lnTo>
                    <a:lnTo>
                      <a:pt x="45" y="79"/>
                    </a:lnTo>
                    <a:lnTo>
                      <a:pt x="35" y="70"/>
                    </a:lnTo>
                    <a:lnTo>
                      <a:pt x="28" y="62"/>
                    </a:lnTo>
                    <a:lnTo>
                      <a:pt x="24" y="53"/>
                    </a:lnTo>
                    <a:lnTo>
                      <a:pt x="23" y="46"/>
                    </a:lnTo>
                    <a:lnTo>
                      <a:pt x="27" y="38"/>
                    </a:lnTo>
                    <a:lnTo>
                      <a:pt x="34" y="25"/>
                    </a:lnTo>
                    <a:lnTo>
                      <a:pt x="39" y="11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27" y="14"/>
                    </a:lnTo>
                    <a:lnTo>
                      <a:pt x="16" y="24"/>
                    </a:lnTo>
                    <a:lnTo>
                      <a:pt x="4" y="37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9" y="69"/>
                    </a:lnTo>
                    <a:lnTo>
                      <a:pt x="18" y="78"/>
                    </a:lnTo>
                    <a:lnTo>
                      <a:pt x="31" y="87"/>
                    </a:lnTo>
                    <a:lnTo>
                      <a:pt x="42" y="97"/>
                    </a:lnTo>
                    <a:lnTo>
                      <a:pt x="54" y="103"/>
                    </a:lnTo>
                    <a:lnTo>
                      <a:pt x="62" y="108"/>
                    </a:lnTo>
                    <a:lnTo>
                      <a:pt x="67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19" name="Freeform 550"/>
              <p:cNvSpPr>
                <a:spLocks/>
              </p:cNvSpPr>
              <p:nvPr/>
            </p:nvSpPr>
            <p:spPr bwMode="auto">
              <a:xfrm>
                <a:off x="2860" y="2041"/>
                <a:ext cx="72" cy="55"/>
              </a:xfrm>
              <a:custGeom>
                <a:avLst/>
                <a:gdLst>
                  <a:gd name="T0" fmla="*/ 3 w 143"/>
                  <a:gd name="T1" fmla="*/ 2 h 109"/>
                  <a:gd name="T2" fmla="*/ 3 w 143"/>
                  <a:gd name="T3" fmla="*/ 2 h 109"/>
                  <a:gd name="T4" fmla="*/ 3 w 143"/>
                  <a:gd name="T5" fmla="*/ 2 h 109"/>
                  <a:gd name="T6" fmla="*/ 3 w 143"/>
                  <a:gd name="T7" fmla="*/ 2 h 109"/>
                  <a:gd name="T8" fmla="*/ 2 w 143"/>
                  <a:gd name="T9" fmla="*/ 2 h 109"/>
                  <a:gd name="T10" fmla="*/ 2 w 143"/>
                  <a:gd name="T11" fmla="*/ 1 h 109"/>
                  <a:gd name="T12" fmla="*/ 2 w 143"/>
                  <a:gd name="T13" fmla="*/ 1 h 109"/>
                  <a:gd name="T14" fmla="*/ 2 w 143"/>
                  <a:gd name="T15" fmla="*/ 1 h 109"/>
                  <a:gd name="T16" fmla="*/ 2 w 143"/>
                  <a:gd name="T17" fmla="*/ 1 h 109"/>
                  <a:gd name="T18" fmla="*/ 2 w 143"/>
                  <a:gd name="T19" fmla="*/ 1 h 109"/>
                  <a:gd name="T20" fmla="*/ 2 w 143"/>
                  <a:gd name="T21" fmla="*/ 1 h 109"/>
                  <a:gd name="T22" fmla="*/ 1 w 143"/>
                  <a:gd name="T23" fmla="*/ 1 h 109"/>
                  <a:gd name="T24" fmla="*/ 1 w 143"/>
                  <a:gd name="T25" fmla="*/ 1 h 109"/>
                  <a:gd name="T26" fmla="*/ 1 w 143"/>
                  <a:gd name="T27" fmla="*/ 1 h 109"/>
                  <a:gd name="T28" fmla="*/ 1 w 143"/>
                  <a:gd name="T29" fmla="*/ 1 h 109"/>
                  <a:gd name="T30" fmla="*/ 1 w 143"/>
                  <a:gd name="T31" fmla="*/ 0 h 109"/>
                  <a:gd name="T32" fmla="*/ 0 w 143"/>
                  <a:gd name="T33" fmla="*/ 0 h 109"/>
                  <a:gd name="T34" fmla="*/ 1 w 143"/>
                  <a:gd name="T35" fmla="*/ 1 h 109"/>
                  <a:gd name="T36" fmla="*/ 1 w 143"/>
                  <a:gd name="T37" fmla="*/ 1 h 109"/>
                  <a:gd name="T38" fmla="*/ 1 w 143"/>
                  <a:gd name="T39" fmla="*/ 1 h 109"/>
                  <a:gd name="T40" fmla="*/ 1 w 143"/>
                  <a:gd name="T41" fmla="*/ 1 h 109"/>
                  <a:gd name="T42" fmla="*/ 2 w 143"/>
                  <a:gd name="T43" fmla="*/ 1 h 109"/>
                  <a:gd name="T44" fmla="*/ 2 w 143"/>
                  <a:gd name="T45" fmla="*/ 2 h 109"/>
                  <a:gd name="T46" fmla="*/ 2 w 143"/>
                  <a:gd name="T47" fmla="*/ 2 h 109"/>
                  <a:gd name="T48" fmla="*/ 3 w 143"/>
                  <a:gd name="T49" fmla="*/ 2 h 1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3"/>
                  <a:gd name="T76" fmla="*/ 0 h 109"/>
                  <a:gd name="T77" fmla="*/ 143 w 143"/>
                  <a:gd name="T78" fmla="*/ 109 h 1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3" h="109">
                    <a:moveTo>
                      <a:pt x="143" y="109"/>
                    </a:moveTo>
                    <a:lnTo>
                      <a:pt x="143" y="102"/>
                    </a:lnTo>
                    <a:lnTo>
                      <a:pt x="137" y="94"/>
                    </a:lnTo>
                    <a:lnTo>
                      <a:pt x="129" y="84"/>
                    </a:lnTo>
                    <a:lnTo>
                      <a:pt x="117" y="74"/>
                    </a:lnTo>
                    <a:lnTo>
                      <a:pt x="105" y="63"/>
                    </a:lnTo>
                    <a:lnTo>
                      <a:pt x="94" y="54"/>
                    </a:lnTo>
                    <a:lnTo>
                      <a:pt x="85" y="47"/>
                    </a:lnTo>
                    <a:lnTo>
                      <a:pt x="79" y="42"/>
                    </a:lnTo>
                    <a:lnTo>
                      <a:pt x="75" y="40"/>
                    </a:lnTo>
                    <a:lnTo>
                      <a:pt x="66" y="34"/>
                    </a:lnTo>
                    <a:lnTo>
                      <a:pt x="53" y="26"/>
                    </a:lnTo>
                    <a:lnTo>
                      <a:pt x="39" y="17"/>
                    </a:lnTo>
                    <a:lnTo>
                      <a:pt x="25" y="10"/>
                    </a:lnTo>
                    <a:lnTo>
                      <a:pt x="13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4" y="17"/>
                    </a:lnTo>
                    <a:lnTo>
                      <a:pt x="43" y="30"/>
                    </a:lnTo>
                    <a:lnTo>
                      <a:pt x="64" y="46"/>
                    </a:lnTo>
                    <a:lnTo>
                      <a:pt x="88" y="63"/>
                    </a:lnTo>
                    <a:lnTo>
                      <a:pt x="109" y="79"/>
                    </a:lnTo>
                    <a:lnTo>
                      <a:pt x="128" y="95"/>
                    </a:lnTo>
                    <a:lnTo>
                      <a:pt x="14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0" name="Freeform 551"/>
              <p:cNvSpPr>
                <a:spLocks/>
              </p:cNvSpPr>
              <p:nvPr/>
            </p:nvSpPr>
            <p:spPr bwMode="auto">
              <a:xfrm>
                <a:off x="3013" y="2342"/>
                <a:ext cx="84" cy="30"/>
              </a:xfrm>
              <a:custGeom>
                <a:avLst/>
                <a:gdLst>
                  <a:gd name="T0" fmla="*/ 1 w 168"/>
                  <a:gd name="T1" fmla="*/ 0 h 61"/>
                  <a:gd name="T2" fmla="*/ 1 w 168"/>
                  <a:gd name="T3" fmla="*/ 0 h 61"/>
                  <a:gd name="T4" fmla="*/ 1 w 168"/>
                  <a:gd name="T5" fmla="*/ 0 h 61"/>
                  <a:gd name="T6" fmla="*/ 1 w 168"/>
                  <a:gd name="T7" fmla="*/ 0 h 61"/>
                  <a:gd name="T8" fmla="*/ 1 w 168"/>
                  <a:gd name="T9" fmla="*/ 0 h 61"/>
                  <a:gd name="T10" fmla="*/ 1 w 168"/>
                  <a:gd name="T11" fmla="*/ 0 h 61"/>
                  <a:gd name="T12" fmla="*/ 3 w 168"/>
                  <a:gd name="T13" fmla="*/ 0 h 61"/>
                  <a:gd name="T14" fmla="*/ 3 w 168"/>
                  <a:gd name="T15" fmla="*/ 0 h 61"/>
                  <a:gd name="T16" fmla="*/ 3 w 168"/>
                  <a:gd name="T17" fmla="*/ 0 h 61"/>
                  <a:gd name="T18" fmla="*/ 3 w 168"/>
                  <a:gd name="T19" fmla="*/ 0 h 61"/>
                  <a:gd name="T20" fmla="*/ 3 w 168"/>
                  <a:gd name="T21" fmla="*/ 0 h 61"/>
                  <a:gd name="T22" fmla="*/ 3 w 168"/>
                  <a:gd name="T23" fmla="*/ 0 h 61"/>
                  <a:gd name="T24" fmla="*/ 3 w 168"/>
                  <a:gd name="T25" fmla="*/ 0 h 61"/>
                  <a:gd name="T26" fmla="*/ 3 w 168"/>
                  <a:gd name="T27" fmla="*/ 0 h 61"/>
                  <a:gd name="T28" fmla="*/ 3 w 168"/>
                  <a:gd name="T29" fmla="*/ 0 h 61"/>
                  <a:gd name="T30" fmla="*/ 3 w 168"/>
                  <a:gd name="T31" fmla="*/ 0 h 61"/>
                  <a:gd name="T32" fmla="*/ 3 w 168"/>
                  <a:gd name="T33" fmla="*/ 0 h 61"/>
                  <a:gd name="T34" fmla="*/ 1 w 168"/>
                  <a:gd name="T35" fmla="*/ 0 h 61"/>
                  <a:gd name="T36" fmla="*/ 1 w 168"/>
                  <a:gd name="T37" fmla="*/ 0 h 61"/>
                  <a:gd name="T38" fmla="*/ 1 w 168"/>
                  <a:gd name="T39" fmla="*/ 0 h 61"/>
                  <a:gd name="T40" fmla="*/ 1 w 168"/>
                  <a:gd name="T41" fmla="*/ 0 h 61"/>
                  <a:gd name="T42" fmla="*/ 1 w 168"/>
                  <a:gd name="T43" fmla="*/ 0 h 61"/>
                  <a:gd name="T44" fmla="*/ 1 w 168"/>
                  <a:gd name="T45" fmla="*/ 0 h 61"/>
                  <a:gd name="T46" fmla="*/ 1 w 168"/>
                  <a:gd name="T47" fmla="*/ 0 h 61"/>
                  <a:gd name="T48" fmla="*/ 1 w 168"/>
                  <a:gd name="T49" fmla="*/ 0 h 61"/>
                  <a:gd name="T50" fmla="*/ 1 w 168"/>
                  <a:gd name="T51" fmla="*/ 0 h 61"/>
                  <a:gd name="T52" fmla="*/ 1 w 168"/>
                  <a:gd name="T53" fmla="*/ 0 h 61"/>
                  <a:gd name="T54" fmla="*/ 1 w 168"/>
                  <a:gd name="T55" fmla="*/ 0 h 61"/>
                  <a:gd name="T56" fmla="*/ 0 w 168"/>
                  <a:gd name="T57" fmla="*/ 0 h 61"/>
                  <a:gd name="T58" fmla="*/ 1 w 168"/>
                  <a:gd name="T59" fmla="*/ 0 h 61"/>
                  <a:gd name="T60" fmla="*/ 1 w 168"/>
                  <a:gd name="T61" fmla="*/ 0 h 61"/>
                  <a:gd name="T62" fmla="*/ 1 w 168"/>
                  <a:gd name="T63" fmla="*/ 0 h 61"/>
                  <a:gd name="T64" fmla="*/ 1 w 168"/>
                  <a:gd name="T65" fmla="*/ 0 h 61"/>
                  <a:gd name="T66" fmla="*/ 1 w 168"/>
                  <a:gd name="T67" fmla="*/ 0 h 61"/>
                  <a:gd name="T68" fmla="*/ 1 w 168"/>
                  <a:gd name="T69" fmla="*/ 0 h 61"/>
                  <a:gd name="T70" fmla="*/ 1 w 168"/>
                  <a:gd name="T71" fmla="*/ 0 h 61"/>
                  <a:gd name="T72" fmla="*/ 1 w 168"/>
                  <a:gd name="T73" fmla="*/ 0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61"/>
                  <a:gd name="T113" fmla="*/ 168 w 168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61">
                    <a:moveTo>
                      <a:pt x="47" y="53"/>
                    </a:moveTo>
                    <a:lnTo>
                      <a:pt x="58" y="46"/>
                    </a:lnTo>
                    <a:lnTo>
                      <a:pt x="73" y="39"/>
                    </a:lnTo>
                    <a:lnTo>
                      <a:pt x="90" y="34"/>
                    </a:lnTo>
                    <a:lnTo>
                      <a:pt x="108" y="28"/>
                    </a:lnTo>
                    <a:lnTo>
                      <a:pt x="127" y="22"/>
                    </a:lnTo>
                    <a:lnTo>
                      <a:pt x="143" y="16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56" y="0"/>
                    </a:lnTo>
                    <a:lnTo>
                      <a:pt x="150" y="1"/>
                    </a:lnTo>
                    <a:lnTo>
                      <a:pt x="143" y="1"/>
                    </a:lnTo>
                    <a:lnTo>
                      <a:pt x="137" y="2"/>
                    </a:lnTo>
                    <a:lnTo>
                      <a:pt x="134" y="1"/>
                    </a:lnTo>
                    <a:lnTo>
                      <a:pt x="133" y="1"/>
                    </a:lnTo>
                    <a:lnTo>
                      <a:pt x="120" y="8"/>
                    </a:lnTo>
                    <a:lnTo>
                      <a:pt x="106" y="14"/>
                    </a:lnTo>
                    <a:lnTo>
                      <a:pt x="92" y="21"/>
                    </a:lnTo>
                    <a:lnTo>
                      <a:pt x="78" y="27"/>
                    </a:lnTo>
                    <a:lnTo>
                      <a:pt x="63" y="32"/>
                    </a:lnTo>
                    <a:lnTo>
                      <a:pt x="50" y="38"/>
                    </a:lnTo>
                    <a:lnTo>
                      <a:pt x="36" y="42"/>
                    </a:lnTo>
                    <a:lnTo>
                      <a:pt x="23" y="45"/>
                    </a:lnTo>
                    <a:lnTo>
                      <a:pt x="17" y="48"/>
                    </a:lnTo>
                    <a:lnTo>
                      <a:pt x="12" y="51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1"/>
                    </a:lnTo>
                    <a:lnTo>
                      <a:pt x="17" y="60"/>
                    </a:lnTo>
                    <a:lnTo>
                      <a:pt x="23" y="57"/>
                    </a:lnTo>
                    <a:lnTo>
                      <a:pt x="29" y="54"/>
                    </a:lnTo>
                    <a:lnTo>
                      <a:pt x="35" y="51"/>
                    </a:lnTo>
                    <a:lnTo>
                      <a:pt x="40" y="51"/>
                    </a:ln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1" name="Freeform 552"/>
              <p:cNvSpPr>
                <a:spLocks/>
              </p:cNvSpPr>
              <p:nvPr/>
            </p:nvSpPr>
            <p:spPr bwMode="auto">
              <a:xfrm>
                <a:off x="2858" y="1927"/>
                <a:ext cx="18" cy="16"/>
              </a:xfrm>
              <a:custGeom>
                <a:avLst/>
                <a:gdLst>
                  <a:gd name="T0" fmla="*/ 1 w 36"/>
                  <a:gd name="T1" fmla="*/ 0 h 32"/>
                  <a:gd name="T2" fmla="*/ 1 w 36"/>
                  <a:gd name="T3" fmla="*/ 1 h 32"/>
                  <a:gd name="T4" fmla="*/ 1 w 36"/>
                  <a:gd name="T5" fmla="*/ 1 h 32"/>
                  <a:gd name="T6" fmla="*/ 1 w 36"/>
                  <a:gd name="T7" fmla="*/ 1 h 32"/>
                  <a:gd name="T8" fmla="*/ 1 w 36"/>
                  <a:gd name="T9" fmla="*/ 1 h 32"/>
                  <a:gd name="T10" fmla="*/ 1 w 36"/>
                  <a:gd name="T11" fmla="*/ 1 h 32"/>
                  <a:gd name="T12" fmla="*/ 1 w 36"/>
                  <a:gd name="T13" fmla="*/ 1 h 32"/>
                  <a:gd name="T14" fmla="*/ 1 w 36"/>
                  <a:gd name="T15" fmla="*/ 1 h 32"/>
                  <a:gd name="T16" fmla="*/ 0 w 36"/>
                  <a:gd name="T17" fmla="*/ 1 h 32"/>
                  <a:gd name="T18" fmla="*/ 1 w 36"/>
                  <a:gd name="T19" fmla="*/ 1 h 32"/>
                  <a:gd name="T20" fmla="*/ 1 w 36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32"/>
                  <a:gd name="T35" fmla="*/ 36 w 36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32">
                    <a:moveTo>
                      <a:pt x="36" y="0"/>
                    </a:moveTo>
                    <a:lnTo>
                      <a:pt x="30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14" y="10"/>
                    </a:lnTo>
                    <a:lnTo>
                      <a:pt x="10" y="13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6"/>
                    </a:lnTo>
                    <a:lnTo>
                      <a:pt x="3" y="3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2" name="Freeform 553"/>
              <p:cNvSpPr>
                <a:spLocks/>
              </p:cNvSpPr>
              <p:nvPr/>
            </p:nvSpPr>
            <p:spPr bwMode="auto">
              <a:xfrm>
                <a:off x="2808" y="1727"/>
                <a:ext cx="92" cy="86"/>
              </a:xfrm>
              <a:custGeom>
                <a:avLst/>
                <a:gdLst>
                  <a:gd name="T0" fmla="*/ 1 w 184"/>
                  <a:gd name="T1" fmla="*/ 3 h 170"/>
                  <a:gd name="T2" fmla="*/ 1 w 184"/>
                  <a:gd name="T3" fmla="*/ 3 h 170"/>
                  <a:gd name="T4" fmla="*/ 1 w 184"/>
                  <a:gd name="T5" fmla="*/ 3 h 170"/>
                  <a:gd name="T6" fmla="*/ 1 w 184"/>
                  <a:gd name="T7" fmla="*/ 3 h 170"/>
                  <a:gd name="T8" fmla="*/ 1 w 184"/>
                  <a:gd name="T9" fmla="*/ 2 h 170"/>
                  <a:gd name="T10" fmla="*/ 1 w 184"/>
                  <a:gd name="T11" fmla="*/ 2 h 170"/>
                  <a:gd name="T12" fmla="*/ 1 w 184"/>
                  <a:gd name="T13" fmla="*/ 2 h 170"/>
                  <a:gd name="T14" fmla="*/ 1 w 184"/>
                  <a:gd name="T15" fmla="*/ 2 h 170"/>
                  <a:gd name="T16" fmla="*/ 1 w 184"/>
                  <a:gd name="T17" fmla="*/ 2 h 170"/>
                  <a:gd name="T18" fmla="*/ 1 w 184"/>
                  <a:gd name="T19" fmla="*/ 2 h 170"/>
                  <a:gd name="T20" fmla="*/ 1 w 184"/>
                  <a:gd name="T21" fmla="*/ 1 h 170"/>
                  <a:gd name="T22" fmla="*/ 1 w 184"/>
                  <a:gd name="T23" fmla="*/ 1 h 170"/>
                  <a:gd name="T24" fmla="*/ 1 w 184"/>
                  <a:gd name="T25" fmla="*/ 1 h 170"/>
                  <a:gd name="T26" fmla="*/ 1 w 184"/>
                  <a:gd name="T27" fmla="*/ 1 h 170"/>
                  <a:gd name="T28" fmla="*/ 1 w 184"/>
                  <a:gd name="T29" fmla="*/ 1 h 170"/>
                  <a:gd name="T30" fmla="*/ 1 w 184"/>
                  <a:gd name="T31" fmla="*/ 1 h 170"/>
                  <a:gd name="T32" fmla="*/ 1 w 184"/>
                  <a:gd name="T33" fmla="*/ 1 h 170"/>
                  <a:gd name="T34" fmla="*/ 1 w 184"/>
                  <a:gd name="T35" fmla="*/ 1 h 170"/>
                  <a:gd name="T36" fmla="*/ 1 w 184"/>
                  <a:gd name="T37" fmla="*/ 1 h 170"/>
                  <a:gd name="T38" fmla="*/ 3 w 184"/>
                  <a:gd name="T39" fmla="*/ 1 h 170"/>
                  <a:gd name="T40" fmla="*/ 3 w 184"/>
                  <a:gd name="T41" fmla="*/ 1 h 170"/>
                  <a:gd name="T42" fmla="*/ 3 w 184"/>
                  <a:gd name="T43" fmla="*/ 1 h 170"/>
                  <a:gd name="T44" fmla="*/ 3 w 184"/>
                  <a:gd name="T45" fmla="*/ 1 h 170"/>
                  <a:gd name="T46" fmla="*/ 3 w 184"/>
                  <a:gd name="T47" fmla="*/ 1 h 170"/>
                  <a:gd name="T48" fmla="*/ 3 w 184"/>
                  <a:gd name="T49" fmla="*/ 1 h 170"/>
                  <a:gd name="T50" fmla="*/ 3 w 184"/>
                  <a:gd name="T51" fmla="*/ 1 h 170"/>
                  <a:gd name="T52" fmla="*/ 3 w 184"/>
                  <a:gd name="T53" fmla="*/ 1 h 170"/>
                  <a:gd name="T54" fmla="*/ 3 w 184"/>
                  <a:gd name="T55" fmla="*/ 1 h 170"/>
                  <a:gd name="T56" fmla="*/ 3 w 184"/>
                  <a:gd name="T57" fmla="*/ 1 h 170"/>
                  <a:gd name="T58" fmla="*/ 3 w 184"/>
                  <a:gd name="T59" fmla="*/ 1 h 170"/>
                  <a:gd name="T60" fmla="*/ 3 w 184"/>
                  <a:gd name="T61" fmla="*/ 1 h 170"/>
                  <a:gd name="T62" fmla="*/ 3 w 184"/>
                  <a:gd name="T63" fmla="*/ 1 h 170"/>
                  <a:gd name="T64" fmla="*/ 3 w 184"/>
                  <a:gd name="T65" fmla="*/ 1 h 170"/>
                  <a:gd name="T66" fmla="*/ 3 w 184"/>
                  <a:gd name="T67" fmla="*/ 1 h 170"/>
                  <a:gd name="T68" fmla="*/ 1 w 184"/>
                  <a:gd name="T69" fmla="*/ 1 h 170"/>
                  <a:gd name="T70" fmla="*/ 1 w 184"/>
                  <a:gd name="T71" fmla="*/ 1 h 170"/>
                  <a:gd name="T72" fmla="*/ 1 w 184"/>
                  <a:gd name="T73" fmla="*/ 0 h 170"/>
                  <a:gd name="T74" fmla="*/ 1 w 184"/>
                  <a:gd name="T75" fmla="*/ 1 h 170"/>
                  <a:gd name="T76" fmla="*/ 1 w 184"/>
                  <a:gd name="T77" fmla="*/ 1 h 170"/>
                  <a:gd name="T78" fmla="*/ 1 w 184"/>
                  <a:gd name="T79" fmla="*/ 1 h 170"/>
                  <a:gd name="T80" fmla="*/ 1 w 184"/>
                  <a:gd name="T81" fmla="*/ 1 h 170"/>
                  <a:gd name="T82" fmla="*/ 1 w 184"/>
                  <a:gd name="T83" fmla="*/ 1 h 170"/>
                  <a:gd name="T84" fmla="*/ 1 w 184"/>
                  <a:gd name="T85" fmla="*/ 2 h 170"/>
                  <a:gd name="T86" fmla="*/ 1 w 184"/>
                  <a:gd name="T87" fmla="*/ 2 h 170"/>
                  <a:gd name="T88" fmla="*/ 1 w 184"/>
                  <a:gd name="T89" fmla="*/ 2 h 170"/>
                  <a:gd name="T90" fmla="*/ 1 w 184"/>
                  <a:gd name="T91" fmla="*/ 2 h 170"/>
                  <a:gd name="T92" fmla="*/ 1 w 184"/>
                  <a:gd name="T93" fmla="*/ 3 h 170"/>
                  <a:gd name="T94" fmla="*/ 0 w 184"/>
                  <a:gd name="T95" fmla="*/ 3 h 170"/>
                  <a:gd name="T96" fmla="*/ 1 w 184"/>
                  <a:gd name="T97" fmla="*/ 3 h 1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4"/>
                  <a:gd name="T148" fmla="*/ 0 h 170"/>
                  <a:gd name="T149" fmla="*/ 184 w 184"/>
                  <a:gd name="T150" fmla="*/ 170 h 1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4" h="170">
                    <a:moveTo>
                      <a:pt x="1" y="170"/>
                    </a:moveTo>
                    <a:lnTo>
                      <a:pt x="7" y="160"/>
                    </a:lnTo>
                    <a:lnTo>
                      <a:pt x="15" y="148"/>
                    </a:lnTo>
                    <a:lnTo>
                      <a:pt x="24" y="136"/>
                    </a:lnTo>
                    <a:lnTo>
                      <a:pt x="35" y="123"/>
                    </a:lnTo>
                    <a:lnTo>
                      <a:pt x="44" y="110"/>
                    </a:lnTo>
                    <a:lnTo>
                      <a:pt x="53" y="98"/>
                    </a:lnTo>
                    <a:lnTo>
                      <a:pt x="62" y="85"/>
                    </a:lnTo>
                    <a:lnTo>
                      <a:pt x="68" y="74"/>
                    </a:lnTo>
                    <a:lnTo>
                      <a:pt x="75" y="68"/>
                    </a:lnTo>
                    <a:lnTo>
                      <a:pt x="82" y="61"/>
                    </a:lnTo>
                    <a:lnTo>
                      <a:pt x="88" y="54"/>
                    </a:lnTo>
                    <a:lnTo>
                      <a:pt x="93" y="46"/>
                    </a:lnTo>
                    <a:lnTo>
                      <a:pt x="98" y="38"/>
                    </a:lnTo>
                    <a:lnTo>
                      <a:pt x="101" y="30"/>
                    </a:lnTo>
                    <a:lnTo>
                      <a:pt x="104" y="21"/>
                    </a:lnTo>
                    <a:lnTo>
                      <a:pt x="105" y="11"/>
                    </a:lnTo>
                    <a:lnTo>
                      <a:pt x="113" y="16"/>
                    </a:lnTo>
                    <a:lnTo>
                      <a:pt x="123" y="21"/>
                    </a:lnTo>
                    <a:lnTo>
                      <a:pt x="136" y="24"/>
                    </a:lnTo>
                    <a:lnTo>
                      <a:pt x="149" y="27"/>
                    </a:lnTo>
                    <a:lnTo>
                      <a:pt x="160" y="31"/>
                    </a:lnTo>
                    <a:lnTo>
                      <a:pt x="170" y="32"/>
                    </a:lnTo>
                    <a:lnTo>
                      <a:pt x="177" y="34"/>
                    </a:lnTo>
                    <a:lnTo>
                      <a:pt x="180" y="34"/>
                    </a:lnTo>
                    <a:lnTo>
                      <a:pt x="181" y="31"/>
                    </a:lnTo>
                    <a:lnTo>
                      <a:pt x="183" y="27"/>
                    </a:lnTo>
                    <a:lnTo>
                      <a:pt x="184" y="24"/>
                    </a:lnTo>
                    <a:lnTo>
                      <a:pt x="174" y="22"/>
                    </a:lnTo>
                    <a:lnTo>
                      <a:pt x="164" y="18"/>
                    </a:lnTo>
                    <a:lnTo>
                      <a:pt x="152" y="15"/>
                    </a:lnTo>
                    <a:lnTo>
                      <a:pt x="141" y="11"/>
                    </a:lnTo>
                    <a:lnTo>
                      <a:pt x="129" y="8"/>
                    </a:lnTo>
                    <a:lnTo>
                      <a:pt x="118" y="4"/>
                    </a:lnTo>
                    <a:lnTo>
                      <a:pt x="106" y="2"/>
                    </a:lnTo>
                    <a:lnTo>
                      <a:pt x="94" y="0"/>
                    </a:lnTo>
                    <a:lnTo>
                      <a:pt x="93" y="14"/>
                    </a:lnTo>
                    <a:lnTo>
                      <a:pt x="92" y="27"/>
                    </a:lnTo>
                    <a:lnTo>
                      <a:pt x="88" y="40"/>
                    </a:lnTo>
                    <a:lnTo>
                      <a:pt x="78" y="52"/>
                    </a:lnTo>
                    <a:lnTo>
                      <a:pt x="68" y="59"/>
                    </a:lnTo>
                    <a:lnTo>
                      <a:pt x="55" y="70"/>
                    </a:lnTo>
                    <a:lnTo>
                      <a:pt x="40" y="85"/>
                    </a:lnTo>
                    <a:lnTo>
                      <a:pt x="26" y="101"/>
                    </a:lnTo>
                    <a:lnTo>
                      <a:pt x="14" y="120"/>
                    </a:lnTo>
                    <a:lnTo>
                      <a:pt x="5" y="138"/>
                    </a:lnTo>
                    <a:lnTo>
                      <a:pt x="0" y="155"/>
                    </a:lnTo>
                    <a:lnTo>
                      <a:pt x="1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3" name="Freeform 554"/>
              <p:cNvSpPr>
                <a:spLocks/>
              </p:cNvSpPr>
              <p:nvPr/>
            </p:nvSpPr>
            <p:spPr bwMode="auto">
              <a:xfrm>
                <a:off x="2874" y="1887"/>
                <a:ext cx="6" cy="21"/>
              </a:xfrm>
              <a:custGeom>
                <a:avLst/>
                <a:gdLst>
                  <a:gd name="T0" fmla="*/ 1 w 10"/>
                  <a:gd name="T1" fmla="*/ 0 h 43"/>
                  <a:gd name="T2" fmla="*/ 1 w 10"/>
                  <a:gd name="T3" fmla="*/ 0 h 43"/>
                  <a:gd name="T4" fmla="*/ 1 w 10"/>
                  <a:gd name="T5" fmla="*/ 0 h 43"/>
                  <a:gd name="T6" fmla="*/ 1 w 10"/>
                  <a:gd name="T7" fmla="*/ 0 h 43"/>
                  <a:gd name="T8" fmla="*/ 1 w 10"/>
                  <a:gd name="T9" fmla="*/ 0 h 43"/>
                  <a:gd name="T10" fmla="*/ 1 w 10"/>
                  <a:gd name="T11" fmla="*/ 0 h 43"/>
                  <a:gd name="T12" fmla="*/ 1 w 10"/>
                  <a:gd name="T13" fmla="*/ 0 h 43"/>
                  <a:gd name="T14" fmla="*/ 1 w 10"/>
                  <a:gd name="T15" fmla="*/ 0 h 43"/>
                  <a:gd name="T16" fmla="*/ 0 w 10"/>
                  <a:gd name="T17" fmla="*/ 0 h 43"/>
                  <a:gd name="T18" fmla="*/ 1 w 10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3"/>
                  <a:gd name="T32" fmla="*/ 10 w 10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3">
                    <a:moveTo>
                      <a:pt x="1" y="43"/>
                    </a:moveTo>
                    <a:lnTo>
                      <a:pt x="9" y="35"/>
                    </a:lnTo>
                    <a:lnTo>
                      <a:pt x="10" y="23"/>
                    </a:lnTo>
                    <a:lnTo>
                      <a:pt x="9" y="12"/>
                    </a:lnTo>
                    <a:lnTo>
                      <a:pt x="10" y="0"/>
                    </a:lnTo>
                    <a:lnTo>
                      <a:pt x="4" y="9"/>
                    </a:lnTo>
                    <a:lnTo>
                      <a:pt x="3" y="20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4" name="Freeform 555"/>
              <p:cNvSpPr>
                <a:spLocks/>
              </p:cNvSpPr>
              <p:nvPr/>
            </p:nvSpPr>
            <p:spPr bwMode="auto">
              <a:xfrm>
                <a:off x="2879" y="1927"/>
                <a:ext cx="103" cy="60"/>
              </a:xfrm>
              <a:custGeom>
                <a:avLst/>
                <a:gdLst>
                  <a:gd name="T0" fmla="*/ 1 w 206"/>
                  <a:gd name="T1" fmla="*/ 1 h 120"/>
                  <a:gd name="T2" fmla="*/ 1 w 206"/>
                  <a:gd name="T3" fmla="*/ 1 h 120"/>
                  <a:gd name="T4" fmla="*/ 1 w 206"/>
                  <a:gd name="T5" fmla="*/ 1 h 120"/>
                  <a:gd name="T6" fmla="*/ 1 w 206"/>
                  <a:gd name="T7" fmla="*/ 2 h 120"/>
                  <a:gd name="T8" fmla="*/ 1 w 206"/>
                  <a:gd name="T9" fmla="*/ 2 h 120"/>
                  <a:gd name="T10" fmla="*/ 1 w 206"/>
                  <a:gd name="T11" fmla="*/ 2 h 120"/>
                  <a:gd name="T12" fmla="*/ 2 w 206"/>
                  <a:gd name="T13" fmla="*/ 2 h 120"/>
                  <a:gd name="T14" fmla="*/ 2 w 206"/>
                  <a:gd name="T15" fmla="*/ 2 h 120"/>
                  <a:gd name="T16" fmla="*/ 2 w 206"/>
                  <a:gd name="T17" fmla="*/ 2 h 120"/>
                  <a:gd name="T18" fmla="*/ 2 w 206"/>
                  <a:gd name="T19" fmla="*/ 2 h 120"/>
                  <a:gd name="T20" fmla="*/ 3 w 206"/>
                  <a:gd name="T21" fmla="*/ 2 h 120"/>
                  <a:gd name="T22" fmla="*/ 3 w 206"/>
                  <a:gd name="T23" fmla="*/ 2 h 120"/>
                  <a:gd name="T24" fmla="*/ 3 w 206"/>
                  <a:gd name="T25" fmla="*/ 2 h 120"/>
                  <a:gd name="T26" fmla="*/ 3 w 206"/>
                  <a:gd name="T27" fmla="*/ 2 h 120"/>
                  <a:gd name="T28" fmla="*/ 3 w 206"/>
                  <a:gd name="T29" fmla="*/ 2 h 120"/>
                  <a:gd name="T30" fmla="*/ 3 w 206"/>
                  <a:gd name="T31" fmla="*/ 1 h 120"/>
                  <a:gd name="T32" fmla="*/ 3 w 206"/>
                  <a:gd name="T33" fmla="*/ 1 h 120"/>
                  <a:gd name="T34" fmla="*/ 3 w 206"/>
                  <a:gd name="T35" fmla="*/ 1 h 120"/>
                  <a:gd name="T36" fmla="*/ 3 w 206"/>
                  <a:gd name="T37" fmla="*/ 1 h 120"/>
                  <a:gd name="T38" fmla="*/ 3 w 206"/>
                  <a:gd name="T39" fmla="*/ 1 h 120"/>
                  <a:gd name="T40" fmla="*/ 3 w 206"/>
                  <a:gd name="T41" fmla="*/ 0 h 120"/>
                  <a:gd name="T42" fmla="*/ 3 w 206"/>
                  <a:gd name="T43" fmla="*/ 1 h 120"/>
                  <a:gd name="T44" fmla="*/ 3 w 206"/>
                  <a:gd name="T45" fmla="*/ 1 h 120"/>
                  <a:gd name="T46" fmla="*/ 3 w 206"/>
                  <a:gd name="T47" fmla="*/ 1 h 120"/>
                  <a:gd name="T48" fmla="*/ 3 w 206"/>
                  <a:gd name="T49" fmla="*/ 1 h 120"/>
                  <a:gd name="T50" fmla="*/ 3 w 206"/>
                  <a:gd name="T51" fmla="*/ 1 h 120"/>
                  <a:gd name="T52" fmla="*/ 3 w 206"/>
                  <a:gd name="T53" fmla="*/ 1 h 120"/>
                  <a:gd name="T54" fmla="*/ 3 w 206"/>
                  <a:gd name="T55" fmla="*/ 1 h 120"/>
                  <a:gd name="T56" fmla="*/ 3 w 206"/>
                  <a:gd name="T57" fmla="*/ 1 h 120"/>
                  <a:gd name="T58" fmla="*/ 3 w 206"/>
                  <a:gd name="T59" fmla="*/ 1 h 120"/>
                  <a:gd name="T60" fmla="*/ 3 w 206"/>
                  <a:gd name="T61" fmla="*/ 2 h 120"/>
                  <a:gd name="T62" fmla="*/ 3 w 206"/>
                  <a:gd name="T63" fmla="*/ 2 h 120"/>
                  <a:gd name="T64" fmla="*/ 3 w 206"/>
                  <a:gd name="T65" fmla="*/ 2 h 120"/>
                  <a:gd name="T66" fmla="*/ 3 w 206"/>
                  <a:gd name="T67" fmla="*/ 2 h 120"/>
                  <a:gd name="T68" fmla="*/ 3 w 206"/>
                  <a:gd name="T69" fmla="*/ 2 h 120"/>
                  <a:gd name="T70" fmla="*/ 3 w 206"/>
                  <a:gd name="T71" fmla="*/ 2 h 120"/>
                  <a:gd name="T72" fmla="*/ 2 w 206"/>
                  <a:gd name="T73" fmla="*/ 2 h 120"/>
                  <a:gd name="T74" fmla="*/ 2 w 206"/>
                  <a:gd name="T75" fmla="*/ 2 h 120"/>
                  <a:gd name="T76" fmla="*/ 2 w 206"/>
                  <a:gd name="T77" fmla="*/ 2 h 120"/>
                  <a:gd name="T78" fmla="*/ 2 w 206"/>
                  <a:gd name="T79" fmla="*/ 2 h 120"/>
                  <a:gd name="T80" fmla="*/ 2 w 206"/>
                  <a:gd name="T81" fmla="*/ 2 h 120"/>
                  <a:gd name="T82" fmla="*/ 2 w 206"/>
                  <a:gd name="T83" fmla="*/ 2 h 120"/>
                  <a:gd name="T84" fmla="*/ 2 w 206"/>
                  <a:gd name="T85" fmla="*/ 2 h 120"/>
                  <a:gd name="T86" fmla="*/ 2 w 206"/>
                  <a:gd name="T87" fmla="*/ 2 h 120"/>
                  <a:gd name="T88" fmla="*/ 2 w 206"/>
                  <a:gd name="T89" fmla="*/ 2 h 120"/>
                  <a:gd name="T90" fmla="*/ 1 w 206"/>
                  <a:gd name="T91" fmla="*/ 2 h 120"/>
                  <a:gd name="T92" fmla="*/ 1 w 206"/>
                  <a:gd name="T93" fmla="*/ 2 h 120"/>
                  <a:gd name="T94" fmla="*/ 1 w 206"/>
                  <a:gd name="T95" fmla="*/ 1 h 120"/>
                  <a:gd name="T96" fmla="*/ 1 w 206"/>
                  <a:gd name="T97" fmla="*/ 1 h 120"/>
                  <a:gd name="T98" fmla="*/ 1 w 206"/>
                  <a:gd name="T99" fmla="*/ 1 h 120"/>
                  <a:gd name="T100" fmla="*/ 1 w 206"/>
                  <a:gd name="T101" fmla="*/ 1 h 120"/>
                  <a:gd name="T102" fmla="*/ 1 w 206"/>
                  <a:gd name="T103" fmla="*/ 1 h 120"/>
                  <a:gd name="T104" fmla="*/ 1 w 206"/>
                  <a:gd name="T105" fmla="*/ 1 h 120"/>
                  <a:gd name="T106" fmla="*/ 1 w 206"/>
                  <a:gd name="T107" fmla="*/ 1 h 120"/>
                  <a:gd name="T108" fmla="*/ 1 w 206"/>
                  <a:gd name="T109" fmla="*/ 1 h 120"/>
                  <a:gd name="T110" fmla="*/ 1 w 206"/>
                  <a:gd name="T111" fmla="*/ 1 h 120"/>
                  <a:gd name="T112" fmla="*/ 0 w 206"/>
                  <a:gd name="T113" fmla="*/ 1 h 120"/>
                  <a:gd name="T114" fmla="*/ 1 w 206"/>
                  <a:gd name="T115" fmla="*/ 1 h 120"/>
                  <a:gd name="T116" fmla="*/ 1 w 206"/>
                  <a:gd name="T117" fmla="*/ 1 h 120"/>
                  <a:gd name="T118" fmla="*/ 1 w 206"/>
                  <a:gd name="T119" fmla="*/ 1 h 120"/>
                  <a:gd name="T120" fmla="*/ 1 w 206"/>
                  <a:gd name="T121" fmla="*/ 1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6"/>
                  <a:gd name="T184" fmla="*/ 0 h 120"/>
                  <a:gd name="T185" fmla="*/ 206 w 206"/>
                  <a:gd name="T186" fmla="*/ 120 h 1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6" h="120">
                    <a:moveTo>
                      <a:pt x="14" y="29"/>
                    </a:moveTo>
                    <a:lnTo>
                      <a:pt x="24" y="41"/>
                    </a:lnTo>
                    <a:lnTo>
                      <a:pt x="34" y="55"/>
                    </a:lnTo>
                    <a:lnTo>
                      <a:pt x="44" y="70"/>
                    </a:lnTo>
                    <a:lnTo>
                      <a:pt x="54" y="85"/>
                    </a:lnTo>
                    <a:lnTo>
                      <a:pt x="64" y="99"/>
                    </a:lnTo>
                    <a:lnTo>
                      <a:pt x="77" y="110"/>
                    </a:lnTo>
                    <a:lnTo>
                      <a:pt x="91" y="118"/>
                    </a:lnTo>
                    <a:lnTo>
                      <a:pt x="108" y="120"/>
                    </a:lnTo>
                    <a:lnTo>
                      <a:pt x="121" y="116"/>
                    </a:lnTo>
                    <a:lnTo>
                      <a:pt x="132" y="109"/>
                    </a:lnTo>
                    <a:lnTo>
                      <a:pt x="142" y="100"/>
                    </a:lnTo>
                    <a:lnTo>
                      <a:pt x="150" y="88"/>
                    </a:lnTo>
                    <a:lnTo>
                      <a:pt x="158" y="77"/>
                    </a:lnTo>
                    <a:lnTo>
                      <a:pt x="163" y="65"/>
                    </a:lnTo>
                    <a:lnTo>
                      <a:pt x="170" y="54"/>
                    </a:lnTo>
                    <a:lnTo>
                      <a:pt x="176" y="42"/>
                    </a:lnTo>
                    <a:lnTo>
                      <a:pt x="185" y="33"/>
                    </a:lnTo>
                    <a:lnTo>
                      <a:pt x="193" y="24"/>
                    </a:lnTo>
                    <a:lnTo>
                      <a:pt x="201" y="12"/>
                    </a:lnTo>
                    <a:lnTo>
                      <a:pt x="206" y="0"/>
                    </a:lnTo>
                    <a:lnTo>
                      <a:pt x="198" y="4"/>
                    </a:lnTo>
                    <a:lnTo>
                      <a:pt x="191" y="13"/>
                    </a:lnTo>
                    <a:lnTo>
                      <a:pt x="184" y="24"/>
                    </a:lnTo>
                    <a:lnTo>
                      <a:pt x="176" y="33"/>
                    </a:lnTo>
                    <a:lnTo>
                      <a:pt x="171" y="38"/>
                    </a:lnTo>
                    <a:lnTo>
                      <a:pt x="167" y="43"/>
                    </a:lnTo>
                    <a:lnTo>
                      <a:pt x="163" y="49"/>
                    </a:lnTo>
                    <a:lnTo>
                      <a:pt x="160" y="55"/>
                    </a:lnTo>
                    <a:lnTo>
                      <a:pt x="155" y="61"/>
                    </a:lnTo>
                    <a:lnTo>
                      <a:pt x="151" y="66"/>
                    </a:lnTo>
                    <a:lnTo>
                      <a:pt x="146" y="71"/>
                    </a:lnTo>
                    <a:lnTo>
                      <a:pt x="140" y="76"/>
                    </a:lnTo>
                    <a:lnTo>
                      <a:pt x="137" y="80"/>
                    </a:lnTo>
                    <a:lnTo>
                      <a:pt x="133" y="84"/>
                    </a:lnTo>
                    <a:lnTo>
                      <a:pt x="129" y="86"/>
                    </a:lnTo>
                    <a:lnTo>
                      <a:pt x="124" y="89"/>
                    </a:lnTo>
                    <a:lnTo>
                      <a:pt x="120" y="91"/>
                    </a:lnTo>
                    <a:lnTo>
                      <a:pt x="115" y="93"/>
                    </a:lnTo>
                    <a:lnTo>
                      <a:pt x="109" y="95"/>
                    </a:lnTo>
                    <a:lnTo>
                      <a:pt x="105" y="96"/>
                    </a:lnTo>
                    <a:lnTo>
                      <a:pt x="95" y="94"/>
                    </a:lnTo>
                    <a:lnTo>
                      <a:pt x="86" y="92"/>
                    </a:lnTo>
                    <a:lnTo>
                      <a:pt x="78" y="87"/>
                    </a:lnTo>
                    <a:lnTo>
                      <a:pt x="69" y="82"/>
                    </a:lnTo>
                    <a:lnTo>
                      <a:pt x="62" y="77"/>
                    </a:lnTo>
                    <a:lnTo>
                      <a:pt x="55" y="70"/>
                    </a:lnTo>
                    <a:lnTo>
                      <a:pt x="51" y="61"/>
                    </a:lnTo>
                    <a:lnTo>
                      <a:pt x="47" y="51"/>
                    </a:lnTo>
                    <a:lnTo>
                      <a:pt x="41" y="47"/>
                    </a:lnTo>
                    <a:lnTo>
                      <a:pt x="37" y="41"/>
                    </a:lnTo>
                    <a:lnTo>
                      <a:pt x="31" y="35"/>
                    </a:lnTo>
                    <a:lnTo>
                      <a:pt x="26" y="29"/>
                    </a:lnTo>
                    <a:lnTo>
                      <a:pt x="21" y="25"/>
                    </a:lnTo>
                    <a:lnTo>
                      <a:pt x="15" y="20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6" y="25"/>
                    </a:lnTo>
                    <a:lnTo>
                      <a:pt x="10" y="26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5" name="Freeform 556"/>
              <p:cNvSpPr>
                <a:spLocks/>
              </p:cNvSpPr>
              <p:nvPr/>
            </p:nvSpPr>
            <p:spPr bwMode="auto">
              <a:xfrm>
                <a:off x="2883" y="1914"/>
                <a:ext cx="98" cy="22"/>
              </a:xfrm>
              <a:custGeom>
                <a:avLst/>
                <a:gdLst>
                  <a:gd name="T0" fmla="*/ 1 w 197"/>
                  <a:gd name="T1" fmla="*/ 1 h 44"/>
                  <a:gd name="T2" fmla="*/ 1 w 197"/>
                  <a:gd name="T3" fmla="*/ 1 h 44"/>
                  <a:gd name="T4" fmla="*/ 1 w 197"/>
                  <a:gd name="T5" fmla="*/ 1 h 44"/>
                  <a:gd name="T6" fmla="*/ 2 w 197"/>
                  <a:gd name="T7" fmla="*/ 1 h 44"/>
                  <a:gd name="T8" fmla="*/ 2 w 197"/>
                  <a:gd name="T9" fmla="*/ 1 h 44"/>
                  <a:gd name="T10" fmla="*/ 2 w 197"/>
                  <a:gd name="T11" fmla="*/ 1 h 44"/>
                  <a:gd name="T12" fmla="*/ 2 w 197"/>
                  <a:gd name="T13" fmla="*/ 1 h 44"/>
                  <a:gd name="T14" fmla="*/ 2 w 197"/>
                  <a:gd name="T15" fmla="*/ 1 h 44"/>
                  <a:gd name="T16" fmla="*/ 3 w 197"/>
                  <a:gd name="T17" fmla="*/ 1 h 44"/>
                  <a:gd name="T18" fmla="*/ 3 w 197"/>
                  <a:gd name="T19" fmla="*/ 0 h 44"/>
                  <a:gd name="T20" fmla="*/ 2 w 197"/>
                  <a:gd name="T21" fmla="*/ 1 h 44"/>
                  <a:gd name="T22" fmla="*/ 2 w 197"/>
                  <a:gd name="T23" fmla="*/ 1 h 44"/>
                  <a:gd name="T24" fmla="*/ 2 w 197"/>
                  <a:gd name="T25" fmla="*/ 1 h 44"/>
                  <a:gd name="T26" fmla="*/ 2 w 197"/>
                  <a:gd name="T27" fmla="*/ 1 h 44"/>
                  <a:gd name="T28" fmla="*/ 1 w 197"/>
                  <a:gd name="T29" fmla="*/ 1 h 44"/>
                  <a:gd name="T30" fmla="*/ 1 w 197"/>
                  <a:gd name="T31" fmla="*/ 1 h 44"/>
                  <a:gd name="T32" fmla="*/ 1 w 197"/>
                  <a:gd name="T33" fmla="*/ 1 h 44"/>
                  <a:gd name="T34" fmla="*/ 1 w 197"/>
                  <a:gd name="T35" fmla="*/ 1 h 44"/>
                  <a:gd name="T36" fmla="*/ 1 w 197"/>
                  <a:gd name="T37" fmla="*/ 1 h 44"/>
                  <a:gd name="T38" fmla="*/ 0 w 197"/>
                  <a:gd name="T39" fmla="*/ 1 h 44"/>
                  <a:gd name="T40" fmla="*/ 0 w 197"/>
                  <a:gd name="T41" fmla="*/ 1 h 44"/>
                  <a:gd name="T42" fmla="*/ 0 w 197"/>
                  <a:gd name="T43" fmla="*/ 1 h 44"/>
                  <a:gd name="T44" fmla="*/ 0 w 197"/>
                  <a:gd name="T45" fmla="*/ 1 h 44"/>
                  <a:gd name="T46" fmla="*/ 0 w 197"/>
                  <a:gd name="T47" fmla="*/ 1 h 44"/>
                  <a:gd name="T48" fmla="*/ 0 w 197"/>
                  <a:gd name="T49" fmla="*/ 1 h 44"/>
                  <a:gd name="T50" fmla="*/ 0 w 197"/>
                  <a:gd name="T51" fmla="*/ 1 h 44"/>
                  <a:gd name="T52" fmla="*/ 0 w 197"/>
                  <a:gd name="T53" fmla="*/ 1 h 44"/>
                  <a:gd name="T54" fmla="*/ 0 w 197"/>
                  <a:gd name="T55" fmla="*/ 1 h 44"/>
                  <a:gd name="T56" fmla="*/ 0 w 197"/>
                  <a:gd name="T57" fmla="*/ 1 h 44"/>
                  <a:gd name="T58" fmla="*/ 0 w 197"/>
                  <a:gd name="T59" fmla="*/ 1 h 44"/>
                  <a:gd name="T60" fmla="*/ 0 w 197"/>
                  <a:gd name="T61" fmla="*/ 1 h 44"/>
                  <a:gd name="T62" fmla="*/ 1 w 197"/>
                  <a:gd name="T63" fmla="*/ 1 h 44"/>
                  <a:gd name="T64" fmla="*/ 1 w 197"/>
                  <a:gd name="T65" fmla="*/ 1 h 44"/>
                  <a:gd name="T66" fmla="*/ 1 w 197"/>
                  <a:gd name="T67" fmla="*/ 1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7"/>
                  <a:gd name="T103" fmla="*/ 0 h 44"/>
                  <a:gd name="T104" fmla="*/ 197 w 197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7" h="44">
                    <a:moveTo>
                      <a:pt x="86" y="42"/>
                    </a:moveTo>
                    <a:lnTo>
                      <a:pt x="101" y="42"/>
                    </a:lnTo>
                    <a:lnTo>
                      <a:pt x="115" y="40"/>
                    </a:lnTo>
                    <a:lnTo>
                      <a:pt x="129" y="36"/>
                    </a:lnTo>
                    <a:lnTo>
                      <a:pt x="143" y="30"/>
                    </a:lnTo>
                    <a:lnTo>
                      <a:pt x="155" y="24"/>
                    </a:lnTo>
                    <a:lnTo>
                      <a:pt x="168" y="17"/>
                    </a:lnTo>
                    <a:lnTo>
                      <a:pt x="182" y="11"/>
                    </a:lnTo>
                    <a:lnTo>
                      <a:pt x="195" y="5"/>
                    </a:lnTo>
                    <a:lnTo>
                      <a:pt x="197" y="0"/>
                    </a:lnTo>
                    <a:lnTo>
                      <a:pt x="183" y="5"/>
                    </a:lnTo>
                    <a:lnTo>
                      <a:pt x="169" y="8"/>
                    </a:lnTo>
                    <a:lnTo>
                      <a:pt x="154" y="13"/>
                    </a:lnTo>
                    <a:lnTo>
                      <a:pt x="139" y="17"/>
                    </a:lnTo>
                    <a:lnTo>
                      <a:pt x="124" y="21"/>
                    </a:lnTo>
                    <a:lnTo>
                      <a:pt x="109" y="23"/>
                    </a:lnTo>
                    <a:lnTo>
                      <a:pt x="94" y="24"/>
                    </a:lnTo>
                    <a:lnTo>
                      <a:pt x="79" y="23"/>
                    </a:lnTo>
                    <a:lnTo>
                      <a:pt x="69" y="27"/>
                    </a:lnTo>
                    <a:lnTo>
                      <a:pt x="60" y="27"/>
                    </a:lnTo>
                    <a:lnTo>
                      <a:pt x="49" y="26"/>
                    </a:lnTo>
                    <a:lnTo>
                      <a:pt x="39" y="23"/>
                    </a:lnTo>
                    <a:lnTo>
                      <a:pt x="29" y="21"/>
                    </a:lnTo>
                    <a:lnTo>
                      <a:pt x="19" y="19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10" y="24"/>
                    </a:lnTo>
                    <a:lnTo>
                      <a:pt x="21" y="29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3" y="43"/>
                    </a:lnTo>
                    <a:lnTo>
                      <a:pt x="64" y="44"/>
                    </a:lnTo>
                    <a:lnTo>
                      <a:pt x="75" y="44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6" name="Freeform 557"/>
              <p:cNvSpPr>
                <a:spLocks/>
              </p:cNvSpPr>
              <p:nvPr/>
            </p:nvSpPr>
            <p:spPr bwMode="auto">
              <a:xfrm>
                <a:off x="2870" y="1772"/>
                <a:ext cx="30" cy="73"/>
              </a:xfrm>
              <a:custGeom>
                <a:avLst/>
                <a:gdLst>
                  <a:gd name="T0" fmla="*/ 1 w 59"/>
                  <a:gd name="T1" fmla="*/ 3 h 145"/>
                  <a:gd name="T2" fmla="*/ 1 w 59"/>
                  <a:gd name="T3" fmla="*/ 3 h 145"/>
                  <a:gd name="T4" fmla="*/ 1 w 59"/>
                  <a:gd name="T5" fmla="*/ 3 h 145"/>
                  <a:gd name="T6" fmla="*/ 1 w 59"/>
                  <a:gd name="T7" fmla="*/ 2 h 145"/>
                  <a:gd name="T8" fmla="*/ 1 w 59"/>
                  <a:gd name="T9" fmla="*/ 2 h 145"/>
                  <a:gd name="T10" fmla="*/ 1 w 59"/>
                  <a:gd name="T11" fmla="*/ 2 h 145"/>
                  <a:gd name="T12" fmla="*/ 1 w 59"/>
                  <a:gd name="T13" fmla="*/ 2 h 145"/>
                  <a:gd name="T14" fmla="*/ 1 w 59"/>
                  <a:gd name="T15" fmla="*/ 2 h 145"/>
                  <a:gd name="T16" fmla="*/ 1 w 59"/>
                  <a:gd name="T17" fmla="*/ 1 h 145"/>
                  <a:gd name="T18" fmla="*/ 1 w 59"/>
                  <a:gd name="T19" fmla="*/ 1 h 145"/>
                  <a:gd name="T20" fmla="*/ 1 w 59"/>
                  <a:gd name="T21" fmla="*/ 1 h 145"/>
                  <a:gd name="T22" fmla="*/ 1 w 59"/>
                  <a:gd name="T23" fmla="*/ 1 h 145"/>
                  <a:gd name="T24" fmla="*/ 1 w 59"/>
                  <a:gd name="T25" fmla="*/ 0 h 145"/>
                  <a:gd name="T26" fmla="*/ 1 w 59"/>
                  <a:gd name="T27" fmla="*/ 1 h 145"/>
                  <a:gd name="T28" fmla="*/ 1 w 59"/>
                  <a:gd name="T29" fmla="*/ 1 h 145"/>
                  <a:gd name="T30" fmla="*/ 1 w 59"/>
                  <a:gd name="T31" fmla="*/ 1 h 145"/>
                  <a:gd name="T32" fmla="*/ 1 w 59"/>
                  <a:gd name="T33" fmla="*/ 1 h 145"/>
                  <a:gd name="T34" fmla="*/ 1 w 59"/>
                  <a:gd name="T35" fmla="*/ 2 h 145"/>
                  <a:gd name="T36" fmla="*/ 1 w 59"/>
                  <a:gd name="T37" fmla="*/ 2 h 145"/>
                  <a:gd name="T38" fmla="*/ 0 w 59"/>
                  <a:gd name="T39" fmla="*/ 2 h 145"/>
                  <a:gd name="T40" fmla="*/ 1 w 59"/>
                  <a:gd name="T41" fmla="*/ 3 h 1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45"/>
                  <a:gd name="T65" fmla="*/ 59 w 59"/>
                  <a:gd name="T66" fmla="*/ 145 h 1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45">
                    <a:moveTo>
                      <a:pt x="1" y="145"/>
                    </a:moveTo>
                    <a:lnTo>
                      <a:pt x="5" y="140"/>
                    </a:lnTo>
                    <a:lnTo>
                      <a:pt x="8" y="135"/>
                    </a:lnTo>
                    <a:lnTo>
                      <a:pt x="8" y="128"/>
                    </a:lnTo>
                    <a:lnTo>
                      <a:pt x="10" y="122"/>
                    </a:lnTo>
                    <a:lnTo>
                      <a:pt x="10" y="105"/>
                    </a:lnTo>
                    <a:lnTo>
                      <a:pt x="12" y="88"/>
                    </a:lnTo>
                    <a:lnTo>
                      <a:pt x="17" y="72"/>
                    </a:lnTo>
                    <a:lnTo>
                      <a:pt x="23" y="57"/>
                    </a:lnTo>
                    <a:lnTo>
                      <a:pt x="31" y="42"/>
                    </a:lnTo>
                    <a:lnTo>
                      <a:pt x="39" y="27"/>
                    </a:lnTo>
                    <a:lnTo>
                      <a:pt x="49" y="14"/>
                    </a:lnTo>
                    <a:lnTo>
                      <a:pt x="59" y="0"/>
                    </a:lnTo>
                    <a:lnTo>
                      <a:pt x="43" y="10"/>
                    </a:lnTo>
                    <a:lnTo>
                      <a:pt x="31" y="24"/>
                    </a:lnTo>
                    <a:lnTo>
                      <a:pt x="19" y="41"/>
                    </a:lnTo>
                    <a:lnTo>
                      <a:pt x="11" y="61"/>
                    </a:lnTo>
                    <a:lnTo>
                      <a:pt x="5" y="83"/>
                    </a:lnTo>
                    <a:lnTo>
                      <a:pt x="2" y="103"/>
                    </a:lnTo>
                    <a:lnTo>
                      <a:pt x="0" y="125"/>
                    </a:lnTo>
                    <a:lnTo>
                      <a:pt x="1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7" name="Freeform 558"/>
              <p:cNvSpPr>
                <a:spLocks/>
              </p:cNvSpPr>
              <p:nvPr/>
            </p:nvSpPr>
            <p:spPr bwMode="auto">
              <a:xfrm>
                <a:off x="2881" y="1867"/>
                <a:ext cx="42" cy="27"/>
              </a:xfrm>
              <a:custGeom>
                <a:avLst/>
                <a:gdLst>
                  <a:gd name="T0" fmla="*/ 0 w 86"/>
                  <a:gd name="T1" fmla="*/ 0 h 55"/>
                  <a:gd name="T2" fmla="*/ 0 w 86"/>
                  <a:gd name="T3" fmla="*/ 0 h 55"/>
                  <a:gd name="T4" fmla="*/ 0 w 86"/>
                  <a:gd name="T5" fmla="*/ 0 h 55"/>
                  <a:gd name="T6" fmla="*/ 0 w 86"/>
                  <a:gd name="T7" fmla="*/ 0 h 55"/>
                  <a:gd name="T8" fmla="*/ 1 w 86"/>
                  <a:gd name="T9" fmla="*/ 0 h 55"/>
                  <a:gd name="T10" fmla="*/ 1 w 86"/>
                  <a:gd name="T11" fmla="*/ 0 h 55"/>
                  <a:gd name="T12" fmla="*/ 1 w 86"/>
                  <a:gd name="T13" fmla="*/ 0 h 55"/>
                  <a:gd name="T14" fmla="*/ 1 w 86"/>
                  <a:gd name="T15" fmla="*/ 0 h 55"/>
                  <a:gd name="T16" fmla="*/ 1 w 86"/>
                  <a:gd name="T17" fmla="*/ 0 h 55"/>
                  <a:gd name="T18" fmla="*/ 1 w 86"/>
                  <a:gd name="T19" fmla="*/ 0 h 55"/>
                  <a:gd name="T20" fmla="*/ 1 w 86"/>
                  <a:gd name="T21" fmla="*/ 0 h 55"/>
                  <a:gd name="T22" fmla="*/ 0 w 86"/>
                  <a:gd name="T23" fmla="*/ 0 h 55"/>
                  <a:gd name="T24" fmla="*/ 0 w 86"/>
                  <a:gd name="T25" fmla="*/ 0 h 55"/>
                  <a:gd name="T26" fmla="*/ 0 w 86"/>
                  <a:gd name="T27" fmla="*/ 0 h 55"/>
                  <a:gd name="T28" fmla="*/ 0 w 86"/>
                  <a:gd name="T29" fmla="*/ 0 h 55"/>
                  <a:gd name="T30" fmla="*/ 0 w 86"/>
                  <a:gd name="T31" fmla="*/ 0 h 55"/>
                  <a:gd name="T32" fmla="*/ 0 w 86"/>
                  <a:gd name="T33" fmla="*/ 0 h 55"/>
                  <a:gd name="T34" fmla="*/ 0 w 86"/>
                  <a:gd name="T35" fmla="*/ 0 h 55"/>
                  <a:gd name="T36" fmla="*/ 0 w 86"/>
                  <a:gd name="T37" fmla="*/ 0 h 55"/>
                  <a:gd name="T38" fmla="*/ 0 w 86"/>
                  <a:gd name="T39" fmla="*/ 0 h 55"/>
                  <a:gd name="T40" fmla="*/ 0 w 86"/>
                  <a:gd name="T41" fmla="*/ 0 h 55"/>
                  <a:gd name="T42" fmla="*/ 0 w 86"/>
                  <a:gd name="T43" fmla="*/ 0 h 55"/>
                  <a:gd name="T44" fmla="*/ 0 w 86"/>
                  <a:gd name="T45" fmla="*/ 0 h 55"/>
                  <a:gd name="T46" fmla="*/ 0 w 86"/>
                  <a:gd name="T47" fmla="*/ 0 h 55"/>
                  <a:gd name="T48" fmla="*/ 0 w 86"/>
                  <a:gd name="T49" fmla="*/ 0 h 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55"/>
                  <a:gd name="T77" fmla="*/ 86 w 86"/>
                  <a:gd name="T78" fmla="*/ 55 h 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55">
                    <a:moveTo>
                      <a:pt x="49" y="50"/>
                    </a:moveTo>
                    <a:lnTo>
                      <a:pt x="53" y="49"/>
                    </a:lnTo>
                    <a:lnTo>
                      <a:pt x="59" y="49"/>
                    </a:lnTo>
                    <a:lnTo>
                      <a:pt x="64" y="50"/>
                    </a:lnTo>
                    <a:lnTo>
                      <a:pt x="68" y="52"/>
                    </a:lnTo>
                    <a:lnTo>
                      <a:pt x="73" y="54"/>
                    </a:lnTo>
                    <a:lnTo>
                      <a:pt x="77" y="55"/>
                    </a:lnTo>
                    <a:lnTo>
                      <a:pt x="82" y="55"/>
                    </a:lnTo>
                    <a:lnTo>
                      <a:pt x="86" y="54"/>
                    </a:lnTo>
                    <a:lnTo>
                      <a:pt x="77" y="48"/>
                    </a:lnTo>
                    <a:lnTo>
                      <a:pt x="67" y="42"/>
                    </a:lnTo>
                    <a:lnTo>
                      <a:pt x="54" y="38"/>
                    </a:lnTo>
                    <a:lnTo>
                      <a:pt x="43" y="32"/>
                    </a:lnTo>
                    <a:lnTo>
                      <a:pt x="30" y="25"/>
                    </a:lnTo>
                    <a:lnTo>
                      <a:pt x="19" y="18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13"/>
                    </a:lnTo>
                    <a:lnTo>
                      <a:pt x="8" y="22"/>
                    </a:lnTo>
                    <a:lnTo>
                      <a:pt x="16" y="30"/>
                    </a:lnTo>
                    <a:lnTo>
                      <a:pt x="24" y="38"/>
                    </a:lnTo>
                    <a:lnTo>
                      <a:pt x="34" y="45"/>
                    </a:lnTo>
                    <a:lnTo>
                      <a:pt x="42" y="49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8" name="Freeform 559"/>
              <p:cNvSpPr>
                <a:spLocks/>
              </p:cNvSpPr>
              <p:nvPr/>
            </p:nvSpPr>
            <p:spPr bwMode="auto">
              <a:xfrm>
                <a:off x="3101" y="2347"/>
                <a:ext cx="12" cy="83"/>
              </a:xfrm>
              <a:custGeom>
                <a:avLst/>
                <a:gdLst>
                  <a:gd name="T0" fmla="*/ 1 w 24"/>
                  <a:gd name="T1" fmla="*/ 1 h 168"/>
                  <a:gd name="T2" fmla="*/ 1 w 24"/>
                  <a:gd name="T3" fmla="*/ 0 h 168"/>
                  <a:gd name="T4" fmla="*/ 1 w 24"/>
                  <a:gd name="T5" fmla="*/ 0 h 168"/>
                  <a:gd name="T6" fmla="*/ 1 w 24"/>
                  <a:gd name="T7" fmla="*/ 0 h 168"/>
                  <a:gd name="T8" fmla="*/ 1 w 24"/>
                  <a:gd name="T9" fmla="*/ 0 h 168"/>
                  <a:gd name="T10" fmla="*/ 1 w 24"/>
                  <a:gd name="T11" fmla="*/ 0 h 168"/>
                  <a:gd name="T12" fmla="*/ 1 w 24"/>
                  <a:gd name="T13" fmla="*/ 1 h 168"/>
                  <a:gd name="T14" fmla="*/ 1 w 24"/>
                  <a:gd name="T15" fmla="*/ 2 h 168"/>
                  <a:gd name="T16" fmla="*/ 0 w 24"/>
                  <a:gd name="T17" fmla="*/ 2 h 168"/>
                  <a:gd name="T18" fmla="*/ 1 w 24"/>
                  <a:gd name="T19" fmla="*/ 2 h 168"/>
                  <a:gd name="T20" fmla="*/ 1 w 24"/>
                  <a:gd name="T21" fmla="*/ 1 h 168"/>
                  <a:gd name="T22" fmla="*/ 1 w 24"/>
                  <a:gd name="T23" fmla="*/ 1 h 168"/>
                  <a:gd name="T24" fmla="*/ 1 w 24"/>
                  <a:gd name="T25" fmla="*/ 1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68"/>
                  <a:gd name="T41" fmla="*/ 24 w 2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68">
                    <a:moveTo>
                      <a:pt x="24" y="80"/>
                    </a:moveTo>
                    <a:lnTo>
                      <a:pt x="21" y="60"/>
                    </a:lnTo>
                    <a:lnTo>
                      <a:pt x="18" y="40"/>
                    </a:lnTo>
                    <a:lnTo>
                      <a:pt x="12" y="19"/>
                    </a:lnTo>
                    <a:lnTo>
                      <a:pt x="6" y="0"/>
                    </a:lnTo>
                    <a:lnTo>
                      <a:pt x="3" y="36"/>
                    </a:lnTo>
                    <a:lnTo>
                      <a:pt x="4" y="83"/>
                    </a:lnTo>
                    <a:lnTo>
                      <a:pt x="4" y="132"/>
                    </a:lnTo>
                    <a:lnTo>
                      <a:pt x="0" y="168"/>
                    </a:lnTo>
                    <a:lnTo>
                      <a:pt x="10" y="157"/>
                    </a:lnTo>
                    <a:lnTo>
                      <a:pt x="17" y="128"/>
                    </a:lnTo>
                    <a:lnTo>
                      <a:pt x="20" y="98"/>
                    </a:lnTo>
                    <a:lnTo>
                      <a:pt x="24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29" name="Freeform 560"/>
              <p:cNvSpPr>
                <a:spLocks/>
              </p:cNvSpPr>
              <p:nvPr/>
            </p:nvSpPr>
            <p:spPr bwMode="auto">
              <a:xfrm>
                <a:off x="3030" y="2208"/>
                <a:ext cx="70" cy="109"/>
              </a:xfrm>
              <a:custGeom>
                <a:avLst/>
                <a:gdLst>
                  <a:gd name="T0" fmla="*/ 2 w 138"/>
                  <a:gd name="T1" fmla="*/ 3 h 218"/>
                  <a:gd name="T2" fmla="*/ 3 w 138"/>
                  <a:gd name="T3" fmla="*/ 3 h 218"/>
                  <a:gd name="T4" fmla="*/ 3 w 138"/>
                  <a:gd name="T5" fmla="*/ 3 h 218"/>
                  <a:gd name="T6" fmla="*/ 3 w 138"/>
                  <a:gd name="T7" fmla="*/ 3 h 218"/>
                  <a:gd name="T8" fmla="*/ 3 w 138"/>
                  <a:gd name="T9" fmla="*/ 3 h 218"/>
                  <a:gd name="T10" fmla="*/ 3 w 138"/>
                  <a:gd name="T11" fmla="*/ 3 h 218"/>
                  <a:gd name="T12" fmla="*/ 2 w 138"/>
                  <a:gd name="T13" fmla="*/ 3 h 218"/>
                  <a:gd name="T14" fmla="*/ 2 w 138"/>
                  <a:gd name="T15" fmla="*/ 3 h 218"/>
                  <a:gd name="T16" fmla="*/ 2 w 138"/>
                  <a:gd name="T17" fmla="*/ 2 h 218"/>
                  <a:gd name="T18" fmla="*/ 2 w 138"/>
                  <a:gd name="T19" fmla="*/ 2 h 218"/>
                  <a:gd name="T20" fmla="*/ 1 w 138"/>
                  <a:gd name="T21" fmla="*/ 2 h 218"/>
                  <a:gd name="T22" fmla="*/ 1 w 138"/>
                  <a:gd name="T23" fmla="*/ 1 h 218"/>
                  <a:gd name="T24" fmla="*/ 1 w 138"/>
                  <a:gd name="T25" fmla="*/ 1 h 218"/>
                  <a:gd name="T26" fmla="*/ 1 w 138"/>
                  <a:gd name="T27" fmla="*/ 0 h 218"/>
                  <a:gd name="T28" fmla="*/ 0 w 138"/>
                  <a:gd name="T29" fmla="*/ 1 h 218"/>
                  <a:gd name="T30" fmla="*/ 1 w 138"/>
                  <a:gd name="T31" fmla="*/ 1 h 218"/>
                  <a:gd name="T32" fmla="*/ 1 w 138"/>
                  <a:gd name="T33" fmla="*/ 1 h 218"/>
                  <a:gd name="T34" fmla="*/ 1 w 138"/>
                  <a:gd name="T35" fmla="*/ 2 h 218"/>
                  <a:gd name="T36" fmla="*/ 1 w 138"/>
                  <a:gd name="T37" fmla="*/ 2 h 218"/>
                  <a:gd name="T38" fmla="*/ 2 w 138"/>
                  <a:gd name="T39" fmla="*/ 2 h 218"/>
                  <a:gd name="T40" fmla="*/ 2 w 138"/>
                  <a:gd name="T41" fmla="*/ 3 h 218"/>
                  <a:gd name="T42" fmla="*/ 2 w 138"/>
                  <a:gd name="T43" fmla="*/ 3 h 218"/>
                  <a:gd name="T44" fmla="*/ 2 w 138"/>
                  <a:gd name="T45" fmla="*/ 3 h 2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8"/>
                  <a:gd name="T70" fmla="*/ 0 h 218"/>
                  <a:gd name="T71" fmla="*/ 138 w 138"/>
                  <a:gd name="T72" fmla="*/ 218 h 2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8" h="218">
                    <a:moveTo>
                      <a:pt x="103" y="172"/>
                    </a:moveTo>
                    <a:lnTo>
                      <a:pt x="130" y="218"/>
                    </a:lnTo>
                    <a:lnTo>
                      <a:pt x="133" y="217"/>
                    </a:lnTo>
                    <a:lnTo>
                      <a:pt x="136" y="215"/>
                    </a:lnTo>
                    <a:lnTo>
                      <a:pt x="138" y="212"/>
                    </a:lnTo>
                    <a:lnTo>
                      <a:pt x="138" y="210"/>
                    </a:lnTo>
                    <a:lnTo>
                      <a:pt x="124" y="182"/>
                    </a:lnTo>
                    <a:lnTo>
                      <a:pt x="109" y="154"/>
                    </a:lnTo>
                    <a:lnTo>
                      <a:pt x="94" y="126"/>
                    </a:lnTo>
                    <a:lnTo>
                      <a:pt x="78" y="98"/>
                    </a:lnTo>
                    <a:lnTo>
                      <a:pt x="62" y="71"/>
                    </a:lnTo>
                    <a:lnTo>
                      <a:pt x="45" y="45"/>
                    </a:lnTo>
                    <a:lnTo>
                      <a:pt x="25" y="22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14" y="37"/>
                    </a:lnTo>
                    <a:lnTo>
                      <a:pt x="27" y="55"/>
                    </a:lnTo>
                    <a:lnTo>
                      <a:pt x="41" y="73"/>
                    </a:lnTo>
                    <a:lnTo>
                      <a:pt x="55" y="91"/>
                    </a:lnTo>
                    <a:lnTo>
                      <a:pt x="69" y="111"/>
                    </a:lnTo>
                    <a:lnTo>
                      <a:pt x="82" y="129"/>
                    </a:lnTo>
                    <a:lnTo>
                      <a:pt x="93" y="150"/>
                    </a:lnTo>
                    <a:lnTo>
                      <a:pt x="103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0" name="Freeform 561"/>
              <p:cNvSpPr>
                <a:spLocks/>
              </p:cNvSpPr>
              <p:nvPr/>
            </p:nvSpPr>
            <p:spPr bwMode="auto">
              <a:xfrm>
                <a:off x="2903" y="1838"/>
                <a:ext cx="23" cy="15"/>
              </a:xfrm>
              <a:custGeom>
                <a:avLst/>
                <a:gdLst>
                  <a:gd name="T0" fmla="*/ 0 w 47"/>
                  <a:gd name="T1" fmla="*/ 1 h 30"/>
                  <a:gd name="T2" fmla="*/ 0 w 47"/>
                  <a:gd name="T3" fmla="*/ 1 h 30"/>
                  <a:gd name="T4" fmla="*/ 0 w 47"/>
                  <a:gd name="T5" fmla="*/ 1 h 30"/>
                  <a:gd name="T6" fmla="*/ 0 w 47"/>
                  <a:gd name="T7" fmla="*/ 1 h 30"/>
                  <a:gd name="T8" fmla="*/ 0 w 47"/>
                  <a:gd name="T9" fmla="*/ 1 h 30"/>
                  <a:gd name="T10" fmla="*/ 0 w 47"/>
                  <a:gd name="T11" fmla="*/ 1 h 30"/>
                  <a:gd name="T12" fmla="*/ 0 w 47"/>
                  <a:gd name="T13" fmla="*/ 1 h 30"/>
                  <a:gd name="T14" fmla="*/ 0 w 47"/>
                  <a:gd name="T15" fmla="*/ 1 h 30"/>
                  <a:gd name="T16" fmla="*/ 0 w 47"/>
                  <a:gd name="T17" fmla="*/ 0 h 30"/>
                  <a:gd name="T18" fmla="*/ 0 w 47"/>
                  <a:gd name="T19" fmla="*/ 1 h 30"/>
                  <a:gd name="T20" fmla="*/ 0 w 47"/>
                  <a:gd name="T21" fmla="*/ 1 h 30"/>
                  <a:gd name="T22" fmla="*/ 0 w 47"/>
                  <a:gd name="T23" fmla="*/ 1 h 30"/>
                  <a:gd name="T24" fmla="*/ 0 w 47"/>
                  <a:gd name="T25" fmla="*/ 1 h 30"/>
                  <a:gd name="T26" fmla="*/ 0 w 47"/>
                  <a:gd name="T27" fmla="*/ 1 h 30"/>
                  <a:gd name="T28" fmla="*/ 0 w 47"/>
                  <a:gd name="T29" fmla="*/ 1 h 30"/>
                  <a:gd name="T30" fmla="*/ 0 w 47"/>
                  <a:gd name="T31" fmla="*/ 1 h 30"/>
                  <a:gd name="T32" fmla="*/ 0 w 47"/>
                  <a:gd name="T33" fmla="*/ 1 h 30"/>
                  <a:gd name="T34" fmla="*/ 0 w 47"/>
                  <a:gd name="T35" fmla="*/ 1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0"/>
                  <a:gd name="T56" fmla="*/ 47 w 47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0">
                    <a:moveTo>
                      <a:pt x="47" y="30"/>
                    </a:moveTo>
                    <a:lnTo>
                      <a:pt x="44" y="25"/>
                    </a:lnTo>
                    <a:lnTo>
                      <a:pt x="39" y="20"/>
                    </a:lnTo>
                    <a:lnTo>
                      <a:pt x="35" y="15"/>
                    </a:lnTo>
                    <a:lnTo>
                      <a:pt x="29" y="12"/>
                    </a:lnTo>
                    <a:lnTo>
                      <a:pt x="23" y="7"/>
                    </a:lnTo>
                    <a:lnTo>
                      <a:pt x="17" y="5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2" y="12"/>
                    </a:lnTo>
                    <a:lnTo>
                      <a:pt x="17" y="16"/>
                    </a:lnTo>
                    <a:lnTo>
                      <a:pt x="23" y="20"/>
                    </a:lnTo>
                    <a:lnTo>
                      <a:pt x="29" y="23"/>
                    </a:lnTo>
                    <a:lnTo>
                      <a:pt x="35" y="25"/>
                    </a:lnTo>
                    <a:lnTo>
                      <a:pt x="42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1" name="Freeform 562"/>
              <p:cNvSpPr>
                <a:spLocks/>
              </p:cNvSpPr>
              <p:nvPr/>
            </p:nvSpPr>
            <p:spPr bwMode="auto">
              <a:xfrm>
                <a:off x="2938" y="1891"/>
                <a:ext cx="64" cy="18"/>
              </a:xfrm>
              <a:custGeom>
                <a:avLst/>
                <a:gdLst>
                  <a:gd name="T0" fmla="*/ 2 w 129"/>
                  <a:gd name="T1" fmla="*/ 0 h 37"/>
                  <a:gd name="T2" fmla="*/ 1 w 129"/>
                  <a:gd name="T3" fmla="*/ 0 h 37"/>
                  <a:gd name="T4" fmla="*/ 1 w 129"/>
                  <a:gd name="T5" fmla="*/ 0 h 37"/>
                  <a:gd name="T6" fmla="*/ 1 w 129"/>
                  <a:gd name="T7" fmla="*/ 0 h 37"/>
                  <a:gd name="T8" fmla="*/ 1 w 129"/>
                  <a:gd name="T9" fmla="*/ 0 h 37"/>
                  <a:gd name="T10" fmla="*/ 1 w 129"/>
                  <a:gd name="T11" fmla="*/ 0 h 37"/>
                  <a:gd name="T12" fmla="*/ 1 w 129"/>
                  <a:gd name="T13" fmla="*/ 0 h 37"/>
                  <a:gd name="T14" fmla="*/ 1 w 129"/>
                  <a:gd name="T15" fmla="*/ 0 h 37"/>
                  <a:gd name="T16" fmla="*/ 1 w 129"/>
                  <a:gd name="T17" fmla="*/ 0 h 37"/>
                  <a:gd name="T18" fmla="*/ 0 w 129"/>
                  <a:gd name="T19" fmla="*/ 0 h 37"/>
                  <a:gd name="T20" fmla="*/ 0 w 129"/>
                  <a:gd name="T21" fmla="*/ 0 h 37"/>
                  <a:gd name="T22" fmla="*/ 0 w 129"/>
                  <a:gd name="T23" fmla="*/ 0 h 37"/>
                  <a:gd name="T24" fmla="*/ 0 w 129"/>
                  <a:gd name="T25" fmla="*/ 0 h 37"/>
                  <a:gd name="T26" fmla="*/ 0 w 129"/>
                  <a:gd name="T27" fmla="*/ 0 h 37"/>
                  <a:gd name="T28" fmla="*/ 0 w 129"/>
                  <a:gd name="T29" fmla="*/ 0 h 37"/>
                  <a:gd name="T30" fmla="*/ 0 w 129"/>
                  <a:gd name="T31" fmla="*/ 0 h 37"/>
                  <a:gd name="T32" fmla="*/ 0 w 129"/>
                  <a:gd name="T33" fmla="*/ 0 h 37"/>
                  <a:gd name="T34" fmla="*/ 0 w 129"/>
                  <a:gd name="T35" fmla="*/ 0 h 37"/>
                  <a:gd name="T36" fmla="*/ 0 w 129"/>
                  <a:gd name="T37" fmla="*/ 0 h 37"/>
                  <a:gd name="T38" fmla="*/ 0 w 129"/>
                  <a:gd name="T39" fmla="*/ 0 h 37"/>
                  <a:gd name="T40" fmla="*/ 0 w 129"/>
                  <a:gd name="T41" fmla="*/ 0 h 37"/>
                  <a:gd name="T42" fmla="*/ 0 w 129"/>
                  <a:gd name="T43" fmla="*/ 0 h 37"/>
                  <a:gd name="T44" fmla="*/ 1 w 129"/>
                  <a:gd name="T45" fmla="*/ 0 h 37"/>
                  <a:gd name="T46" fmla="*/ 1 w 129"/>
                  <a:gd name="T47" fmla="*/ 0 h 37"/>
                  <a:gd name="T48" fmla="*/ 2 w 129"/>
                  <a:gd name="T49" fmla="*/ 0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37"/>
                  <a:gd name="T77" fmla="*/ 129 w 12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37">
                    <a:moveTo>
                      <a:pt x="129" y="0"/>
                    </a:moveTo>
                    <a:lnTo>
                      <a:pt x="122" y="0"/>
                    </a:lnTo>
                    <a:lnTo>
                      <a:pt x="114" y="0"/>
                    </a:lnTo>
                    <a:lnTo>
                      <a:pt x="106" y="2"/>
                    </a:lnTo>
                    <a:lnTo>
                      <a:pt x="98" y="5"/>
                    </a:lnTo>
                    <a:lnTo>
                      <a:pt x="89" y="8"/>
                    </a:lnTo>
                    <a:lnTo>
                      <a:pt x="81" y="12"/>
                    </a:lnTo>
                    <a:lnTo>
                      <a:pt x="72" y="15"/>
                    </a:lnTo>
                    <a:lnTo>
                      <a:pt x="64" y="17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3" y="19"/>
                    </a:lnTo>
                    <a:lnTo>
                      <a:pt x="25" y="19"/>
                    </a:lnTo>
                    <a:lnTo>
                      <a:pt x="18" y="17"/>
                    </a:lnTo>
                    <a:lnTo>
                      <a:pt x="10" y="1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3" y="30"/>
                    </a:lnTo>
                    <a:lnTo>
                      <a:pt x="25" y="35"/>
                    </a:lnTo>
                    <a:lnTo>
                      <a:pt x="40" y="37"/>
                    </a:lnTo>
                    <a:lnTo>
                      <a:pt x="58" y="36"/>
                    </a:lnTo>
                    <a:lnTo>
                      <a:pt x="80" y="30"/>
                    </a:lnTo>
                    <a:lnTo>
                      <a:pt x="103" y="19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2" name="Freeform 563"/>
              <p:cNvSpPr>
                <a:spLocks/>
              </p:cNvSpPr>
              <p:nvPr/>
            </p:nvSpPr>
            <p:spPr bwMode="auto">
              <a:xfrm>
                <a:off x="2904" y="1794"/>
                <a:ext cx="16" cy="23"/>
              </a:xfrm>
              <a:custGeom>
                <a:avLst/>
                <a:gdLst>
                  <a:gd name="T0" fmla="*/ 0 w 34"/>
                  <a:gd name="T1" fmla="*/ 0 h 47"/>
                  <a:gd name="T2" fmla="*/ 0 w 34"/>
                  <a:gd name="T3" fmla="*/ 0 h 47"/>
                  <a:gd name="T4" fmla="*/ 0 w 34"/>
                  <a:gd name="T5" fmla="*/ 0 h 47"/>
                  <a:gd name="T6" fmla="*/ 0 w 34"/>
                  <a:gd name="T7" fmla="*/ 0 h 47"/>
                  <a:gd name="T8" fmla="*/ 0 w 34"/>
                  <a:gd name="T9" fmla="*/ 0 h 47"/>
                  <a:gd name="T10" fmla="*/ 0 w 34"/>
                  <a:gd name="T11" fmla="*/ 0 h 47"/>
                  <a:gd name="T12" fmla="*/ 0 w 34"/>
                  <a:gd name="T13" fmla="*/ 0 h 47"/>
                  <a:gd name="T14" fmla="*/ 0 w 34"/>
                  <a:gd name="T15" fmla="*/ 0 h 47"/>
                  <a:gd name="T16" fmla="*/ 0 w 34"/>
                  <a:gd name="T17" fmla="*/ 0 h 47"/>
                  <a:gd name="T18" fmla="*/ 0 w 34"/>
                  <a:gd name="T19" fmla="*/ 0 h 47"/>
                  <a:gd name="T20" fmla="*/ 0 w 34"/>
                  <a:gd name="T21" fmla="*/ 0 h 47"/>
                  <a:gd name="T22" fmla="*/ 0 w 34"/>
                  <a:gd name="T23" fmla="*/ 0 h 47"/>
                  <a:gd name="T24" fmla="*/ 0 w 34"/>
                  <a:gd name="T25" fmla="*/ 0 h 47"/>
                  <a:gd name="T26" fmla="*/ 0 w 34"/>
                  <a:gd name="T27" fmla="*/ 0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"/>
                  <a:gd name="T43" fmla="*/ 0 h 47"/>
                  <a:gd name="T44" fmla="*/ 34 w 34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" h="47">
                    <a:moveTo>
                      <a:pt x="34" y="47"/>
                    </a:moveTo>
                    <a:lnTo>
                      <a:pt x="28" y="37"/>
                    </a:lnTo>
                    <a:lnTo>
                      <a:pt x="21" y="29"/>
                    </a:lnTo>
                    <a:lnTo>
                      <a:pt x="14" y="21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4" y="27"/>
                    </a:lnTo>
                    <a:lnTo>
                      <a:pt x="12" y="37"/>
                    </a:lnTo>
                    <a:lnTo>
                      <a:pt x="22" y="45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3" name="Freeform 564"/>
              <p:cNvSpPr>
                <a:spLocks/>
              </p:cNvSpPr>
              <p:nvPr/>
            </p:nvSpPr>
            <p:spPr bwMode="auto">
              <a:xfrm>
                <a:off x="2908" y="1713"/>
                <a:ext cx="33" cy="40"/>
              </a:xfrm>
              <a:custGeom>
                <a:avLst/>
                <a:gdLst>
                  <a:gd name="T0" fmla="*/ 0 w 67"/>
                  <a:gd name="T1" fmla="*/ 1 h 80"/>
                  <a:gd name="T2" fmla="*/ 0 w 67"/>
                  <a:gd name="T3" fmla="*/ 1 h 80"/>
                  <a:gd name="T4" fmla="*/ 0 w 67"/>
                  <a:gd name="T5" fmla="*/ 1 h 80"/>
                  <a:gd name="T6" fmla="*/ 0 w 67"/>
                  <a:gd name="T7" fmla="*/ 1 h 80"/>
                  <a:gd name="T8" fmla="*/ 0 w 67"/>
                  <a:gd name="T9" fmla="*/ 1 h 80"/>
                  <a:gd name="T10" fmla="*/ 0 w 67"/>
                  <a:gd name="T11" fmla="*/ 1 h 80"/>
                  <a:gd name="T12" fmla="*/ 0 w 67"/>
                  <a:gd name="T13" fmla="*/ 1 h 80"/>
                  <a:gd name="T14" fmla="*/ 0 w 67"/>
                  <a:gd name="T15" fmla="*/ 1 h 80"/>
                  <a:gd name="T16" fmla="*/ 1 w 67"/>
                  <a:gd name="T17" fmla="*/ 0 h 80"/>
                  <a:gd name="T18" fmla="*/ 0 w 67"/>
                  <a:gd name="T19" fmla="*/ 0 h 80"/>
                  <a:gd name="T20" fmla="*/ 0 w 67"/>
                  <a:gd name="T21" fmla="*/ 1 h 80"/>
                  <a:gd name="T22" fmla="*/ 0 w 67"/>
                  <a:gd name="T23" fmla="*/ 1 h 80"/>
                  <a:gd name="T24" fmla="*/ 0 w 67"/>
                  <a:gd name="T25" fmla="*/ 1 h 80"/>
                  <a:gd name="T26" fmla="*/ 0 w 67"/>
                  <a:gd name="T27" fmla="*/ 1 h 80"/>
                  <a:gd name="T28" fmla="*/ 0 w 67"/>
                  <a:gd name="T29" fmla="*/ 1 h 80"/>
                  <a:gd name="T30" fmla="*/ 0 w 67"/>
                  <a:gd name="T31" fmla="*/ 1 h 80"/>
                  <a:gd name="T32" fmla="*/ 0 w 67"/>
                  <a:gd name="T33" fmla="*/ 1 h 80"/>
                  <a:gd name="T34" fmla="*/ 0 w 67"/>
                  <a:gd name="T35" fmla="*/ 1 h 80"/>
                  <a:gd name="T36" fmla="*/ 0 w 67"/>
                  <a:gd name="T37" fmla="*/ 1 h 80"/>
                  <a:gd name="T38" fmla="*/ 0 w 67"/>
                  <a:gd name="T39" fmla="*/ 1 h 80"/>
                  <a:gd name="T40" fmla="*/ 0 w 67"/>
                  <a:gd name="T41" fmla="*/ 1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80"/>
                  <a:gd name="T65" fmla="*/ 67 w 67"/>
                  <a:gd name="T66" fmla="*/ 80 h 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80">
                    <a:moveTo>
                      <a:pt x="2" y="80"/>
                    </a:moveTo>
                    <a:lnTo>
                      <a:pt x="7" y="68"/>
                    </a:lnTo>
                    <a:lnTo>
                      <a:pt x="14" y="56"/>
                    </a:lnTo>
                    <a:lnTo>
                      <a:pt x="21" y="45"/>
                    </a:lnTo>
                    <a:lnTo>
                      <a:pt x="28" y="35"/>
                    </a:lnTo>
                    <a:lnTo>
                      <a:pt x="36" y="24"/>
                    </a:lnTo>
                    <a:lnTo>
                      <a:pt x="45" y="15"/>
                    </a:lnTo>
                    <a:lnTo>
                      <a:pt x="56" y="7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3" y="2"/>
                    </a:lnTo>
                    <a:lnTo>
                      <a:pt x="47" y="6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28" y="20"/>
                    </a:lnTo>
                    <a:lnTo>
                      <a:pt x="23" y="25"/>
                    </a:lnTo>
                    <a:lnTo>
                      <a:pt x="19" y="31"/>
                    </a:lnTo>
                    <a:lnTo>
                      <a:pt x="12" y="43"/>
                    </a:lnTo>
                    <a:lnTo>
                      <a:pt x="5" y="54"/>
                    </a:lnTo>
                    <a:lnTo>
                      <a:pt x="0" y="66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4" name="Freeform 565"/>
              <p:cNvSpPr>
                <a:spLocks/>
              </p:cNvSpPr>
              <p:nvPr/>
            </p:nvSpPr>
            <p:spPr bwMode="auto">
              <a:xfrm>
                <a:off x="3113" y="2211"/>
                <a:ext cx="256" cy="124"/>
              </a:xfrm>
              <a:custGeom>
                <a:avLst/>
                <a:gdLst>
                  <a:gd name="T0" fmla="*/ 2 w 510"/>
                  <a:gd name="T1" fmla="*/ 4 h 246"/>
                  <a:gd name="T2" fmla="*/ 2 w 510"/>
                  <a:gd name="T3" fmla="*/ 4 h 246"/>
                  <a:gd name="T4" fmla="*/ 2 w 510"/>
                  <a:gd name="T5" fmla="*/ 3 h 246"/>
                  <a:gd name="T6" fmla="*/ 3 w 510"/>
                  <a:gd name="T7" fmla="*/ 3 h 246"/>
                  <a:gd name="T8" fmla="*/ 3 w 510"/>
                  <a:gd name="T9" fmla="*/ 3 h 246"/>
                  <a:gd name="T10" fmla="*/ 3 w 510"/>
                  <a:gd name="T11" fmla="*/ 3 h 246"/>
                  <a:gd name="T12" fmla="*/ 4 w 510"/>
                  <a:gd name="T13" fmla="*/ 3 h 246"/>
                  <a:gd name="T14" fmla="*/ 4 w 510"/>
                  <a:gd name="T15" fmla="*/ 3 h 246"/>
                  <a:gd name="T16" fmla="*/ 5 w 510"/>
                  <a:gd name="T17" fmla="*/ 2 h 246"/>
                  <a:gd name="T18" fmla="*/ 5 w 510"/>
                  <a:gd name="T19" fmla="*/ 2 h 246"/>
                  <a:gd name="T20" fmla="*/ 6 w 510"/>
                  <a:gd name="T21" fmla="*/ 2 h 246"/>
                  <a:gd name="T22" fmla="*/ 6 w 510"/>
                  <a:gd name="T23" fmla="*/ 2 h 246"/>
                  <a:gd name="T24" fmla="*/ 7 w 510"/>
                  <a:gd name="T25" fmla="*/ 1 h 246"/>
                  <a:gd name="T26" fmla="*/ 7 w 510"/>
                  <a:gd name="T27" fmla="*/ 1 h 246"/>
                  <a:gd name="T28" fmla="*/ 8 w 510"/>
                  <a:gd name="T29" fmla="*/ 1 h 246"/>
                  <a:gd name="T30" fmla="*/ 8 w 510"/>
                  <a:gd name="T31" fmla="*/ 1 h 246"/>
                  <a:gd name="T32" fmla="*/ 8 w 510"/>
                  <a:gd name="T33" fmla="*/ 1 h 246"/>
                  <a:gd name="T34" fmla="*/ 7 w 510"/>
                  <a:gd name="T35" fmla="*/ 1 h 246"/>
                  <a:gd name="T36" fmla="*/ 7 w 510"/>
                  <a:gd name="T37" fmla="*/ 1 h 246"/>
                  <a:gd name="T38" fmla="*/ 6 w 510"/>
                  <a:gd name="T39" fmla="*/ 2 h 246"/>
                  <a:gd name="T40" fmla="*/ 5 w 510"/>
                  <a:gd name="T41" fmla="*/ 2 h 246"/>
                  <a:gd name="T42" fmla="*/ 4 w 510"/>
                  <a:gd name="T43" fmla="*/ 2 h 246"/>
                  <a:gd name="T44" fmla="*/ 4 w 510"/>
                  <a:gd name="T45" fmla="*/ 3 h 246"/>
                  <a:gd name="T46" fmla="*/ 3 w 510"/>
                  <a:gd name="T47" fmla="*/ 3 h 246"/>
                  <a:gd name="T48" fmla="*/ 2 w 510"/>
                  <a:gd name="T49" fmla="*/ 3 h 246"/>
                  <a:gd name="T50" fmla="*/ 2 w 510"/>
                  <a:gd name="T51" fmla="*/ 3 h 246"/>
                  <a:gd name="T52" fmla="*/ 2 w 510"/>
                  <a:gd name="T53" fmla="*/ 4 h 246"/>
                  <a:gd name="T54" fmla="*/ 1 w 510"/>
                  <a:gd name="T55" fmla="*/ 4 h 246"/>
                  <a:gd name="T56" fmla="*/ 0 w 510"/>
                  <a:gd name="T57" fmla="*/ 4 h 246"/>
                  <a:gd name="T58" fmla="*/ 1 w 510"/>
                  <a:gd name="T59" fmla="*/ 4 h 246"/>
                  <a:gd name="T60" fmla="*/ 1 w 510"/>
                  <a:gd name="T61" fmla="*/ 4 h 246"/>
                  <a:gd name="T62" fmla="*/ 2 w 510"/>
                  <a:gd name="T63" fmla="*/ 4 h 246"/>
                  <a:gd name="T64" fmla="*/ 2 w 510"/>
                  <a:gd name="T65" fmla="*/ 4 h 2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0"/>
                  <a:gd name="T100" fmla="*/ 0 h 246"/>
                  <a:gd name="T101" fmla="*/ 510 w 510"/>
                  <a:gd name="T102" fmla="*/ 246 h 2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0" h="246">
                    <a:moveTo>
                      <a:pt x="91" y="204"/>
                    </a:moveTo>
                    <a:lnTo>
                      <a:pt x="95" y="198"/>
                    </a:lnTo>
                    <a:lnTo>
                      <a:pt x="101" y="194"/>
                    </a:lnTo>
                    <a:lnTo>
                      <a:pt x="107" y="192"/>
                    </a:lnTo>
                    <a:lnTo>
                      <a:pt x="114" y="190"/>
                    </a:lnTo>
                    <a:lnTo>
                      <a:pt x="122" y="189"/>
                    </a:lnTo>
                    <a:lnTo>
                      <a:pt x="129" y="188"/>
                    </a:lnTo>
                    <a:lnTo>
                      <a:pt x="136" y="186"/>
                    </a:lnTo>
                    <a:lnTo>
                      <a:pt x="143" y="185"/>
                    </a:lnTo>
                    <a:lnTo>
                      <a:pt x="159" y="179"/>
                    </a:lnTo>
                    <a:lnTo>
                      <a:pt x="175" y="173"/>
                    </a:lnTo>
                    <a:lnTo>
                      <a:pt x="190" y="166"/>
                    </a:lnTo>
                    <a:lnTo>
                      <a:pt x="206" y="159"/>
                    </a:lnTo>
                    <a:lnTo>
                      <a:pt x="221" y="151"/>
                    </a:lnTo>
                    <a:lnTo>
                      <a:pt x="236" y="143"/>
                    </a:lnTo>
                    <a:lnTo>
                      <a:pt x="250" y="135"/>
                    </a:lnTo>
                    <a:lnTo>
                      <a:pt x="265" y="126"/>
                    </a:lnTo>
                    <a:lnTo>
                      <a:pt x="280" y="118"/>
                    </a:lnTo>
                    <a:lnTo>
                      <a:pt x="295" y="110"/>
                    </a:lnTo>
                    <a:lnTo>
                      <a:pt x="310" y="102"/>
                    </a:lnTo>
                    <a:lnTo>
                      <a:pt x="325" y="94"/>
                    </a:lnTo>
                    <a:lnTo>
                      <a:pt x="341" y="87"/>
                    </a:lnTo>
                    <a:lnTo>
                      <a:pt x="357" y="79"/>
                    </a:lnTo>
                    <a:lnTo>
                      <a:pt x="373" y="72"/>
                    </a:lnTo>
                    <a:lnTo>
                      <a:pt x="389" y="67"/>
                    </a:lnTo>
                    <a:lnTo>
                      <a:pt x="403" y="57"/>
                    </a:lnTo>
                    <a:lnTo>
                      <a:pt x="417" y="48"/>
                    </a:lnTo>
                    <a:lnTo>
                      <a:pt x="433" y="39"/>
                    </a:lnTo>
                    <a:lnTo>
                      <a:pt x="448" y="31"/>
                    </a:lnTo>
                    <a:lnTo>
                      <a:pt x="464" y="23"/>
                    </a:lnTo>
                    <a:lnTo>
                      <a:pt x="480" y="15"/>
                    </a:lnTo>
                    <a:lnTo>
                      <a:pt x="495" y="8"/>
                    </a:lnTo>
                    <a:lnTo>
                      <a:pt x="510" y="0"/>
                    </a:lnTo>
                    <a:lnTo>
                      <a:pt x="485" y="7"/>
                    </a:lnTo>
                    <a:lnTo>
                      <a:pt x="459" y="15"/>
                    </a:lnTo>
                    <a:lnTo>
                      <a:pt x="434" y="24"/>
                    </a:lnTo>
                    <a:lnTo>
                      <a:pt x="410" y="34"/>
                    </a:lnTo>
                    <a:lnTo>
                      <a:pt x="386" y="45"/>
                    </a:lnTo>
                    <a:lnTo>
                      <a:pt x="363" y="56"/>
                    </a:lnTo>
                    <a:lnTo>
                      <a:pt x="338" y="68"/>
                    </a:lnTo>
                    <a:lnTo>
                      <a:pt x="315" y="79"/>
                    </a:lnTo>
                    <a:lnTo>
                      <a:pt x="292" y="92"/>
                    </a:lnTo>
                    <a:lnTo>
                      <a:pt x="269" y="103"/>
                    </a:lnTo>
                    <a:lnTo>
                      <a:pt x="245" y="116"/>
                    </a:lnTo>
                    <a:lnTo>
                      <a:pt x="222" y="128"/>
                    </a:lnTo>
                    <a:lnTo>
                      <a:pt x="198" y="139"/>
                    </a:lnTo>
                    <a:lnTo>
                      <a:pt x="174" y="149"/>
                    </a:lnTo>
                    <a:lnTo>
                      <a:pt x="149" y="159"/>
                    </a:lnTo>
                    <a:lnTo>
                      <a:pt x="124" y="168"/>
                    </a:lnTo>
                    <a:lnTo>
                      <a:pt x="113" y="169"/>
                    </a:lnTo>
                    <a:lnTo>
                      <a:pt x="101" y="173"/>
                    </a:lnTo>
                    <a:lnTo>
                      <a:pt x="90" y="178"/>
                    </a:lnTo>
                    <a:lnTo>
                      <a:pt x="79" y="184"/>
                    </a:lnTo>
                    <a:lnTo>
                      <a:pt x="69" y="192"/>
                    </a:lnTo>
                    <a:lnTo>
                      <a:pt x="57" y="198"/>
                    </a:lnTo>
                    <a:lnTo>
                      <a:pt x="46" y="204"/>
                    </a:lnTo>
                    <a:lnTo>
                      <a:pt x="34" y="207"/>
                    </a:lnTo>
                    <a:lnTo>
                      <a:pt x="0" y="246"/>
                    </a:lnTo>
                    <a:lnTo>
                      <a:pt x="9" y="246"/>
                    </a:lnTo>
                    <a:lnTo>
                      <a:pt x="20" y="243"/>
                    </a:lnTo>
                    <a:lnTo>
                      <a:pt x="33" y="237"/>
                    </a:lnTo>
                    <a:lnTo>
                      <a:pt x="46" y="230"/>
                    </a:lnTo>
                    <a:lnTo>
                      <a:pt x="60" y="222"/>
                    </a:lnTo>
                    <a:lnTo>
                      <a:pt x="71" y="214"/>
                    </a:lnTo>
                    <a:lnTo>
                      <a:pt x="83" y="208"/>
                    </a:lnTo>
                    <a:lnTo>
                      <a:pt x="91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5" name="Freeform 566"/>
              <p:cNvSpPr>
                <a:spLocks/>
              </p:cNvSpPr>
              <p:nvPr/>
            </p:nvSpPr>
            <p:spPr bwMode="auto">
              <a:xfrm>
                <a:off x="3053" y="2042"/>
                <a:ext cx="17" cy="69"/>
              </a:xfrm>
              <a:custGeom>
                <a:avLst/>
                <a:gdLst>
                  <a:gd name="T0" fmla="*/ 1 w 33"/>
                  <a:gd name="T1" fmla="*/ 2 h 138"/>
                  <a:gd name="T2" fmla="*/ 1 w 33"/>
                  <a:gd name="T3" fmla="*/ 1 h 138"/>
                  <a:gd name="T4" fmla="*/ 1 w 33"/>
                  <a:gd name="T5" fmla="*/ 1 h 138"/>
                  <a:gd name="T6" fmla="*/ 1 w 33"/>
                  <a:gd name="T7" fmla="*/ 1 h 138"/>
                  <a:gd name="T8" fmla="*/ 1 w 33"/>
                  <a:gd name="T9" fmla="*/ 1 h 138"/>
                  <a:gd name="T10" fmla="*/ 1 w 33"/>
                  <a:gd name="T11" fmla="*/ 1 h 138"/>
                  <a:gd name="T12" fmla="*/ 1 w 33"/>
                  <a:gd name="T13" fmla="*/ 1 h 138"/>
                  <a:gd name="T14" fmla="*/ 1 w 33"/>
                  <a:gd name="T15" fmla="*/ 1 h 138"/>
                  <a:gd name="T16" fmla="*/ 1 w 33"/>
                  <a:gd name="T17" fmla="*/ 0 h 138"/>
                  <a:gd name="T18" fmla="*/ 1 w 33"/>
                  <a:gd name="T19" fmla="*/ 1 h 138"/>
                  <a:gd name="T20" fmla="*/ 1 w 33"/>
                  <a:gd name="T21" fmla="*/ 1 h 138"/>
                  <a:gd name="T22" fmla="*/ 1 w 33"/>
                  <a:gd name="T23" fmla="*/ 1 h 138"/>
                  <a:gd name="T24" fmla="*/ 1 w 33"/>
                  <a:gd name="T25" fmla="*/ 1 h 138"/>
                  <a:gd name="T26" fmla="*/ 1 w 33"/>
                  <a:gd name="T27" fmla="*/ 1 h 138"/>
                  <a:gd name="T28" fmla="*/ 1 w 33"/>
                  <a:gd name="T29" fmla="*/ 1 h 138"/>
                  <a:gd name="T30" fmla="*/ 1 w 33"/>
                  <a:gd name="T31" fmla="*/ 1 h 138"/>
                  <a:gd name="T32" fmla="*/ 0 w 33"/>
                  <a:gd name="T33" fmla="*/ 2 h 138"/>
                  <a:gd name="T34" fmla="*/ 1 w 33"/>
                  <a:gd name="T35" fmla="*/ 2 h 1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138"/>
                  <a:gd name="T56" fmla="*/ 33 w 33"/>
                  <a:gd name="T57" fmla="*/ 138 h 1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138">
                    <a:moveTo>
                      <a:pt x="2" y="138"/>
                    </a:moveTo>
                    <a:lnTo>
                      <a:pt x="15" y="122"/>
                    </a:lnTo>
                    <a:lnTo>
                      <a:pt x="24" y="106"/>
                    </a:lnTo>
                    <a:lnTo>
                      <a:pt x="31" y="89"/>
                    </a:lnTo>
                    <a:lnTo>
                      <a:pt x="33" y="71"/>
                    </a:lnTo>
                    <a:lnTo>
                      <a:pt x="33" y="54"/>
                    </a:lnTo>
                    <a:lnTo>
                      <a:pt x="30" y="36"/>
                    </a:lnTo>
                    <a:lnTo>
                      <a:pt x="23" y="17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7" y="10"/>
                    </a:lnTo>
                    <a:lnTo>
                      <a:pt x="6" y="14"/>
                    </a:lnTo>
                    <a:lnTo>
                      <a:pt x="17" y="45"/>
                    </a:lnTo>
                    <a:lnTo>
                      <a:pt x="19" y="75"/>
                    </a:lnTo>
                    <a:lnTo>
                      <a:pt x="14" y="105"/>
                    </a:lnTo>
                    <a:lnTo>
                      <a:pt x="0" y="13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6" name="Freeform 567"/>
              <p:cNvSpPr>
                <a:spLocks/>
              </p:cNvSpPr>
              <p:nvPr/>
            </p:nvSpPr>
            <p:spPr bwMode="auto">
              <a:xfrm>
                <a:off x="3057" y="2139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1 h 55"/>
                  <a:gd name="T18" fmla="*/ 0 w 54"/>
                  <a:gd name="T19" fmla="*/ 0 h 55"/>
                  <a:gd name="T20" fmla="*/ 1 w 54"/>
                  <a:gd name="T21" fmla="*/ 1 h 55"/>
                  <a:gd name="T22" fmla="*/ 1 w 54"/>
                  <a:gd name="T23" fmla="*/ 1 h 55"/>
                  <a:gd name="T24" fmla="*/ 1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1 w 54"/>
                  <a:gd name="T35" fmla="*/ 1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55"/>
                  <a:gd name="T56" fmla="*/ 54 w 54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55">
                    <a:moveTo>
                      <a:pt x="49" y="55"/>
                    </a:moveTo>
                    <a:lnTo>
                      <a:pt x="54" y="31"/>
                    </a:lnTo>
                    <a:lnTo>
                      <a:pt x="48" y="30"/>
                    </a:lnTo>
                    <a:lnTo>
                      <a:pt x="41" y="26"/>
                    </a:lnTo>
                    <a:lnTo>
                      <a:pt x="34" y="20"/>
                    </a:lnTo>
                    <a:lnTo>
                      <a:pt x="26" y="15"/>
                    </a:lnTo>
                    <a:lnTo>
                      <a:pt x="19" y="9"/>
                    </a:lnTo>
                    <a:lnTo>
                      <a:pt x="12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13"/>
                    </a:lnTo>
                    <a:lnTo>
                      <a:pt x="14" y="23"/>
                    </a:lnTo>
                    <a:lnTo>
                      <a:pt x="22" y="32"/>
                    </a:lnTo>
                    <a:lnTo>
                      <a:pt x="29" y="40"/>
                    </a:lnTo>
                    <a:lnTo>
                      <a:pt x="37" y="48"/>
                    </a:lnTo>
                    <a:lnTo>
                      <a:pt x="44" y="53"/>
                    </a:lnTo>
                    <a:lnTo>
                      <a:pt x="49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7" name="Freeform 568"/>
              <p:cNvSpPr>
                <a:spLocks/>
              </p:cNvSpPr>
              <p:nvPr/>
            </p:nvSpPr>
            <p:spPr bwMode="auto">
              <a:xfrm>
                <a:off x="2972" y="1924"/>
                <a:ext cx="22" cy="86"/>
              </a:xfrm>
              <a:custGeom>
                <a:avLst/>
                <a:gdLst>
                  <a:gd name="T0" fmla="*/ 1 w 44"/>
                  <a:gd name="T1" fmla="*/ 3 h 171"/>
                  <a:gd name="T2" fmla="*/ 1 w 44"/>
                  <a:gd name="T3" fmla="*/ 3 h 171"/>
                  <a:gd name="T4" fmla="*/ 1 w 44"/>
                  <a:gd name="T5" fmla="*/ 3 h 171"/>
                  <a:gd name="T6" fmla="*/ 1 w 44"/>
                  <a:gd name="T7" fmla="*/ 2 h 171"/>
                  <a:gd name="T8" fmla="*/ 1 w 44"/>
                  <a:gd name="T9" fmla="*/ 2 h 171"/>
                  <a:gd name="T10" fmla="*/ 1 w 44"/>
                  <a:gd name="T11" fmla="*/ 2 h 171"/>
                  <a:gd name="T12" fmla="*/ 1 w 44"/>
                  <a:gd name="T13" fmla="*/ 2 h 171"/>
                  <a:gd name="T14" fmla="*/ 1 w 44"/>
                  <a:gd name="T15" fmla="*/ 1 h 171"/>
                  <a:gd name="T16" fmla="*/ 1 w 44"/>
                  <a:gd name="T17" fmla="*/ 1 h 171"/>
                  <a:gd name="T18" fmla="*/ 1 w 44"/>
                  <a:gd name="T19" fmla="*/ 1 h 171"/>
                  <a:gd name="T20" fmla="*/ 1 w 44"/>
                  <a:gd name="T21" fmla="*/ 1 h 171"/>
                  <a:gd name="T22" fmla="*/ 1 w 44"/>
                  <a:gd name="T23" fmla="*/ 1 h 171"/>
                  <a:gd name="T24" fmla="*/ 1 w 44"/>
                  <a:gd name="T25" fmla="*/ 0 h 171"/>
                  <a:gd name="T26" fmla="*/ 1 w 44"/>
                  <a:gd name="T27" fmla="*/ 1 h 171"/>
                  <a:gd name="T28" fmla="*/ 1 w 44"/>
                  <a:gd name="T29" fmla="*/ 1 h 171"/>
                  <a:gd name="T30" fmla="*/ 1 w 44"/>
                  <a:gd name="T31" fmla="*/ 1 h 171"/>
                  <a:gd name="T32" fmla="*/ 1 w 44"/>
                  <a:gd name="T33" fmla="*/ 1 h 171"/>
                  <a:gd name="T34" fmla="*/ 1 w 44"/>
                  <a:gd name="T35" fmla="*/ 2 h 171"/>
                  <a:gd name="T36" fmla="*/ 0 w 44"/>
                  <a:gd name="T37" fmla="*/ 2 h 171"/>
                  <a:gd name="T38" fmla="*/ 0 w 44"/>
                  <a:gd name="T39" fmla="*/ 2 h 171"/>
                  <a:gd name="T40" fmla="*/ 1 w 44"/>
                  <a:gd name="T41" fmla="*/ 2 h 171"/>
                  <a:gd name="T42" fmla="*/ 1 w 44"/>
                  <a:gd name="T43" fmla="*/ 2 h 171"/>
                  <a:gd name="T44" fmla="*/ 1 w 44"/>
                  <a:gd name="T45" fmla="*/ 3 h 171"/>
                  <a:gd name="T46" fmla="*/ 1 w 44"/>
                  <a:gd name="T47" fmla="*/ 3 h 171"/>
                  <a:gd name="T48" fmla="*/ 1 w 44"/>
                  <a:gd name="T49" fmla="*/ 3 h 171"/>
                  <a:gd name="T50" fmla="*/ 1 w 44"/>
                  <a:gd name="T51" fmla="*/ 3 h 171"/>
                  <a:gd name="T52" fmla="*/ 1 w 44"/>
                  <a:gd name="T53" fmla="*/ 3 h 171"/>
                  <a:gd name="T54" fmla="*/ 1 w 44"/>
                  <a:gd name="T55" fmla="*/ 3 h 171"/>
                  <a:gd name="T56" fmla="*/ 1 w 44"/>
                  <a:gd name="T57" fmla="*/ 3 h 1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"/>
                  <a:gd name="T88" fmla="*/ 0 h 171"/>
                  <a:gd name="T89" fmla="*/ 44 w 44"/>
                  <a:gd name="T90" fmla="*/ 171 h 1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" h="171">
                    <a:moveTo>
                      <a:pt x="44" y="171"/>
                    </a:moveTo>
                    <a:lnTo>
                      <a:pt x="35" y="158"/>
                    </a:lnTo>
                    <a:lnTo>
                      <a:pt x="27" y="143"/>
                    </a:lnTo>
                    <a:lnTo>
                      <a:pt x="19" y="126"/>
                    </a:lnTo>
                    <a:lnTo>
                      <a:pt x="13" y="109"/>
                    </a:lnTo>
                    <a:lnTo>
                      <a:pt x="10" y="92"/>
                    </a:lnTo>
                    <a:lnTo>
                      <a:pt x="10" y="75"/>
                    </a:lnTo>
                    <a:lnTo>
                      <a:pt x="12" y="59"/>
                    </a:lnTo>
                    <a:lnTo>
                      <a:pt x="19" y="44"/>
                    </a:lnTo>
                    <a:lnTo>
                      <a:pt x="27" y="34"/>
                    </a:lnTo>
                    <a:lnTo>
                      <a:pt x="34" y="23"/>
                    </a:lnTo>
                    <a:lnTo>
                      <a:pt x="38" y="11"/>
                    </a:lnTo>
                    <a:lnTo>
                      <a:pt x="40" y="0"/>
                    </a:lnTo>
                    <a:lnTo>
                      <a:pt x="30" y="12"/>
                    </a:lnTo>
                    <a:lnTo>
                      <a:pt x="22" y="25"/>
                    </a:lnTo>
                    <a:lnTo>
                      <a:pt x="14" y="38"/>
                    </a:lnTo>
                    <a:lnTo>
                      <a:pt x="7" y="52"/>
                    </a:lnTo>
                    <a:lnTo>
                      <a:pt x="3" y="65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4" y="113"/>
                    </a:lnTo>
                    <a:lnTo>
                      <a:pt x="5" y="122"/>
                    </a:lnTo>
                    <a:lnTo>
                      <a:pt x="6" y="132"/>
                    </a:lnTo>
                    <a:lnTo>
                      <a:pt x="10" y="141"/>
                    </a:lnTo>
                    <a:lnTo>
                      <a:pt x="13" y="152"/>
                    </a:lnTo>
                    <a:lnTo>
                      <a:pt x="19" y="160"/>
                    </a:lnTo>
                    <a:lnTo>
                      <a:pt x="26" y="167"/>
                    </a:lnTo>
                    <a:lnTo>
                      <a:pt x="34" y="170"/>
                    </a:lnTo>
                    <a:lnTo>
                      <a:pt x="44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8" name="Freeform 569"/>
              <p:cNvSpPr>
                <a:spLocks/>
              </p:cNvSpPr>
              <p:nvPr/>
            </p:nvSpPr>
            <p:spPr bwMode="auto">
              <a:xfrm>
                <a:off x="3007" y="2010"/>
                <a:ext cx="14" cy="11"/>
              </a:xfrm>
              <a:custGeom>
                <a:avLst/>
                <a:gdLst>
                  <a:gd name="T0" fmla="*/ 1 w 28"/>
                  <a:gd name="T1" fmla="*/ 1 h 20"/>
                  <a:gd name="T2" fmla="*/ 1 w 28"/>
                  <a:gd name="T3" fmla="*/ 1 h 20"/>
                  <a:gd name="T4" fmla="*/ 1 w 28"/>
                  <a:gd name="T5" fmla="*/ 1 h 20"/>
                  <a:gd name="T6" fmla="*/ 1 w 28"/>
                  <a:gd name="T7" fmla="*/ 1 h 20"/>
                  <a:gd name="T8" fmla="*/ 1 w 28"/>
                  <a:gd name="T9" fmla="*/ 1 h 20"/>
                  <a:gd name="T10" fmla="*/ 1 w 28"/>
                  <a:gd name="T11" fmla="*/ 1 h 20"/>
                  <a:gd name="T12" fmla="*/ 1 w 28"/>
                  <a:gd name="T13" fmla="*/ 1 h 20"/>
                  <a:gd name="T14" fmla="*/ 1 w 28"/>
                  <a:gd name="T15" fmla="*/ 1 h 20"/>
                  <a:gd name="T16" fmla="*/ 1 w 28"/>
                  <a:gd name="T17" fmla="*/ 1 h 20"/>
                  <a:gd name="T18" fmla="*/ 1 w 28"/>
                  <a:gd name="T19" fmla="*/ 1 h 20"/>
                  <a:gd name="T20" fmla="*/ 0 w 28"/>
                  <a:gd name="T21" fmla="*/ 0 h 20"/>
                  <a:gd name="T22" fmla="*/ 0 w 28"/>
                  <a:gd name="T23" fmla="*/ 1 h 20"/>
                  <a:gd name="T24" fmla="*/ 1 w 28"/>
                  <a:gd name="T25" fmla="*/ 1 h 20"/>
                  <a:gd name="T26" fmla="*/ 1 w 28"/>
                  <a:gd name="T27" fmla="*/ 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20"/>
                  <a:gd name="T44" fmla="*/ 28 w 28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20">
                    <a:moveTo>
                      <a:pt x="16" y="20"/>
                    </a:moveTo>
                    <a:lnTo>
                      <a:pt x="20" y="20"/>
                    </a:lnTo>
                    <a:lnTo>
                      <a:pt x="25" y="18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6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11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39" name="Freeform 570"/>
              <p:cNvSpPr>
                <a:spLocks/>
              </p:cNvSpPr>
              <p:nvPr/>
            </p:nvSpPr>
            <p:spPr bwMode="auto">
              <a:xfrm>
                <a:off x="3089" y="2099"/>
                <a:ext cx="89" cy="78"/>
              </a:xfrm>
              <a:custGeom>
                <a:avLst/>
                <a:gdLst>
                  <a:gd name="T0" fmla="*/ 0 w 178"/>
                  <a:gd name="T1" fmla="*/ 2 h 157"/>
                  <a:gd name="T2" fmla="*/ 1 w 178"/>
                  <a:gd name="T3" fmla="*/ 2 h 157"/>
                  <a:gd name="T4" fmla="*/ 1 w 178"/>
                  <a:gd name="T5" fmla="*/ 2 h 157"/>
                  <a:gd name="T6" fmla="*/ 1 w 178"/>
                  <a:gd name="T7" fmla="*/ 2 h 157"/>
                  <a:gd name="T8" fmla="*/ 1 w 178"/>
                  <a:gd name="T9" fmla="*/ 1 h 157"/>
                  <a:gd name="T10" fmla="*/ 1 w 178"/>
                  <a:gd name="T11" fmla="*/ 1 h 157"/>
                  <a:gd name="T12" fmla="*/ 1 w 178"/>
                  <a:gd name="T13" fmla="*/ 1 h 157"/>
                  <a:gd name="T14" fmla="*/ 1 w 178"/>
                  <a:gd name="T15" fmla="*/ 1 h 157"/>
                  <a:gd name="T16" fmla="*/ 1 w 178"/>
                  <a:gd name="T17" fmla="*/ 1 h 157"/>
                  <a:gd name="T18" fmla="*/ 1 w 178"/>
                  <a:gd name="T19" fmla="*/ 1 h 157"/>
                  <a:gd name="T20" fmla="*/ 1 w 178"/>
                  <a:gd name="T21" fmla="*/ 1 h 157"/>
                  <a:gd name="T22" fmla="*/ 1 w 178"/>
                  <a:gd name="T23" fmla="*/ 0 h 157"/>
                  <a:gd name="T24" fmla="*/ 1 w 178"/>
                  <a:gd name="T25" fmla="*/ 0 h 157"/>
                  <a:gd name="T26" fmla="*/ 3 w 178"/>
                  <a:gd name="T27" fmla="*/ 0 h 157"/>
                  <a:gd name="T28" fmla="*/ 3 w 178"/>
                  <a:gd name="T29" fmla="*/ 0 h 157"/>
                  <a:gd name="T30" fmla="*/ 3 w 178"/>
                  <a:gd name="T31" fmla="*/ 0 h 157"/>
                  <a:gd name="T32" fmla="*/ 3 w 178"/>
                  <a:gd name="T33" fmla="*/ 0 h 157"/>
                  <a:gd name="T34" fmla="*/ 3 w 178"/>
                  <a:gd name="T35" fmla="*/ 0 h 157"/>
                  <a:gd name="T36" fmla="*/ 3 w 178"/>
                  <a:gd name="T37" fmla="*/ 0 h 157"/>
                  <a:gd name="T38" fmla="*/ 1 w 178"/>
                  <a:gd name="T39" fmla="*/ 0 h 157"/>
                  <a:gd name="T40" fmla="*/ 1 w 178"/>
                  <a:gd name="T41" fmla="*/ 0 h 157"/>
                  <a:gd name="T42" fmla="*/ 1 w 178"/>
                  <a:gd name="T43" fmla="*/ 0 h 157"/>
                  <a:gd name="T44" fmla="*/ 1 w 178"/>
                  <a:gd name="T45" fmla="*/ 0 h 157"/>
                  <a:gd name="T46" fmla="*/ 1 w 178"/>
                  <a:gd name="T47" fmla="*/ 0 h 157"/>
                  <a:gd name="T48" fmla="*/ 1 w 178"/>
                  <a:gd name="T49" fmla="*/ 1 h 157"/>
                  <a:gd name="T50" fmla="*/ 1 w 178"/>
                  <a:gd name="T51" fmla="*/ 1 h 157"/>
                  <a:gd name="T52" fmla="*/ 1 w 178"/>
                  <a:gd name="T53" fmla="*/ 1 h 157"/>
                  <a:gd name="T54" fmla="*/ 1 w 178"/>
                  <a:gd name="T55" fmla="*/ 1 h 157"/>
                  <a:gd name="T56" fmla="*/ 1 w 178"/>
                  <a:gd name="T57" fmla="*/ 1 h 157"/>
                  <a:gd name="T58" fmla="*/ 0 w 178"/>
                  <a:gd name="T59" fmla="*/ 2 h 1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8"/>
                  <a:gd name="T91" fmla="*/ 0 h 157"/>
                  <a:gd name="T92" fmla="*/ 178 w 178"/>
                  <a:gd name="T93" fmla="*/ 157 h 1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8" h="157">
                    <a:moveTo>
                      <a:pt x="0" y="157"/>
                    </a:moveTo>
                    <a:lnTo>
                      <a:pt x="8" y="152"/>
                    </a:lnTo>
                    <a:lnTo>
                      <a:pt x="16" y="143"/>
                    </a:lnTo>
                    <a:lnTo>
                      <a:pt x="25" y="133"/>
                    </a:lnTo>
                    <a:lnTo>
                      <a:pt x="31" y="120"/>
                    </a:lnTo>
                    <a:lnTo>
                      <a:pt x="37" y="107"/>
                    </a:lnTo>
                    <a:lnTo>
                      <a:pt x="42" y="97"/>
                    </a:lnTo>
                    <a:lnTo>
                      <a:pt x="44" y="89"/>
                    </a:lnTo>
                    <a:lnTo>
                      <a:pt x="45" y="86"/>
                    </a:lnTo>
                    <a:lnTo>
                      <a:pt x="61" y="75"/>
                    </a:lnTo>
                    <a:lnTo>
                      <a:pt x="80" y="66"/>
                    </a:lnTo>
                    <a:lnTo>
                      <a:pt x="97" y="56"/>
                    </a:lnTo>
                    <a:lnTo>
                      <a:pt x="116" y="46"/>
                    </a:lnTo>
                    <a:lnTo>
                      <a:pt x="133" y="37"/>
                    </a:lnTo>
                    <a:lnTo>
                      <a:pt x="149" y="27"/>
                    </a:lnTo>
                    <a:lnTo>
                      <a:pt x="164" y="14"/>
                    </a:lnTo>
                    <a:lnTo>
                      <a:pt x="178" y="0"/>
                    </a:lnTo>
                    <a:lnTo>
                      <a:pt x="162" y="10"/>
                    </a:lnTo>
                    <a:lnTo>
                      <a:pt x="143" y="18"/>
                    </a:lnTo>
                    <a:lnTo>
                      <a:pt x="125" y="28"/>
                    </a:lnTo>
                    <a:lnTo>
                      <a:pt x="105" y="36"/>
                    </a:lnTo>
                    <a:lnTo>
                      <a:pt x="86" y="44"/>
                    </a:lnTo>
                    <a:lnTo>
                      <a:pt x="67" y="53"/>
                    </a:lnTo>
                    <a:lnTo>
                      <a:pt x="49" y="62"/>
                    </a:lnTo>
                    <a:lnTo>
                      <a:pt x="31" y="73"/>
                    </a:lnTo>
                    <a:lnTo>
                      <a:pt x="23" y="85"/>
                    </a:lnTo>
                    <a:lnTo>
                      <a:pt x="18" y="98"/>
                    </a:lnTo>
                    <a:lnTo>
                      <a:pt x="12" y="111"/>
                    </a:lnTo>
                    <a:lnTo>
                      <a:pt x="4" y="123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0" name="Freeform 571"/>
              <p:cNvSpPr>
                <a:spLocks/>
              </p:cNvSpPr>
              <p:nvPr/>
            </p:nvSpPr>
            <p:spPr bwMode="auto">
              <a:xfrm>
                <a:off x="2960" y="1790"/>
                <a:ext cx="30" cy="12"/>
              </a:xfrm>
              <a:custGeom>
                <a:avLst/>
                <a:gdLst>
                  <a:gd name="T0" fmla="*/ 1 w 60"/>
                  <a:gd name="T1" fmla="*/ 0 h 26"/>
                  <a:gd name="T2" fmla="*/ 1 w 60"/>
                  <a:gd name="T3" fmla="*/ 0 h 26"/>
                  <a:gd name="T4" fmla="*/ 1 w 60"/>
                  <a:gd name="T5" fmla="*/ 0 h 26"/>
                  <a:gd name="T6" fmla="*/ 1 w 60"/>
                  <a:gd name="T7" fmla="*/ 0 h 26"/>
                  <a:gd name="T8" fmla="*/ 1 w 60"/>
                  <a:gd name="T9" fmla="*/ 0 h 26"/>
                  <a:gd name="T10" fmla="*/ 1 w 60"/>
                  <a:gd name="T11" fmla="*/ 0 h 26"/>
                  <a:gd name="T12" fmla="*/ 1 w 60"/>
                  <a:gd name="T13" fmla="*/ 0 h 26"/>
                  <a:gd name="T14" fmla="*/ 1 w 60"/>
                  <a:gd name="T15" fmla="*/ 0 h 26"/>
                  <a:gd name="T16" fmla="*/ 1 w 60"/>
                  <a:gd name="T17" fmla="*/ 0 h 26"/>
                  <a:gd name="T18" fmla="*/ 1 w 60"/>
                  <a:gd name="T19" fmla="*/ 0 h 26"/>
                  <a:gd name="T20" fmla="*/ 1 w 60"/>
                  <a:gd name="T21" fmla="*/ 0 h 26"/>
                  <a:gd name="T22" fmla="*/ 1 w 60"/>
                  <a:gd name="T23" fmla="*/ 0 h 26"/>
                  <a:gd name="T24" fmla="*/ 1 w 60"/>
                  <a:gd name="T25" fmla="*/ 0 h 26"/>
                  <a:gd name="T26" fmla="*/ 1 w 60"/>
                  <a:gd name="T27" fmla="*/ 0 h 26"/>
                  <a:gd name="T28" fmla="*/ 0 w 60"/>
                  <a:gd name="T29" fmla="*/ 0 h 26"/>
                  <a:gd name="T30" fmla="*/ 1 w 60"/>
                  <a:gd name="T31" fmla="*/ 0 h 26"/>
                  <a:gd name="T32" fmla="*/ 1 w 60"/>
                  <a:gd name="T33" fmla="*/ 0 h 26"/>
                  <a:gd name="T34" fmla="*/ 1 w 60"/>
                  <a:gd name="T35" fmla="*/ 0 h 26"/>
                  <a:gd name="T36" fmla="*/ 1 w 60"/>
                  <a:gd name="T37" fmla="*/ 0 h 26"/>
                  <a:gd name="T38" fmla="*/ 1 w 60"/>
                  <a:gd name="T39" fmla="*/ 0 h 26"/>
                  <a:gd name="T40" fmla="*/ 1 w 60"/>
                  <a:gd name="T41" fmla="*/ 0 h 26"/>
                  <a:gd name="T42" fmla="*/ 1 w 60"/>
                  <a:gd name="T43" fmla="*/ 0 h 26"/>
                  <a:gd name="T44" fmla="*/ 1 w 60"/>
                  <a:gd name="T45" fmla="*/ 0 h 26"/>
                  <a:gd name="T46" fmla="*/ 1 w 60"/>
                  <a:gd name="T47" fmla="*/ 0 h 26"/>
                  <a:gd name="T48" fmla="*/ 1 w 60"/>
                  <a:gd name="T49" fmla="*/ 0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6"/>
                  <a:gd name="T77" fmla="*/ 60 w 60"/>
                  <a:gd name="T78" fmla="*/ 26 h 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6">
                    <a:moveTo>
                      <a:pt x="60" y="24"/>
                    </a:moveTo>
                    <a:lnTo>
                      <a:pt x="57" y="22"/>
                    </a:lnTo>
                    <a:lnTo>
                      <a:pt x="52" y="20"/>
                    </a:lnTo>
                    <a:lnTo>
                      <a:pt x="47" y="19"/>
                    </a:lnTo>
                    <a:lnTo>
                      <a:pt x="43" y="18"/>
                    </a:lnTo>
                    <a:lnTo>
                      <a:pt x="38" y="16"/>
                    </a:lnTo>
                    <a:lnTo>
                      <a:pt x="34" y="15"/>
                    </a:lnTo>
                    <a:lnTo>
                      <a:pt x="28" y="14"/>
                    </a:lnTo>
                    <a:lnTo>
                      <a:pt x="23" y="12"/>
                    </a:lnTo>
                    <a:lnTo>
                      <a:pt x="19" y="9"/>
                    </a:lnTo>
                    <a:lnTo>
                      <a:pt x="15" y="6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4" y="15"/>
                    </a:lnTo>
                    <a:lnTo>
                      <a:pt x="12" y="22"/>
                    </a:lnTo>
                    <a:lnTo>
                      <a:pt x="17" y="24"/>
                    </a:lnTo>
                    <a:lnTo>
                      <a:pt x="23" y="24"/>
                    </a:lnTo>
                    <a:lnTo>
                      <a:pt x="29" y="26"/>
                    </a:lnTo>
                    <a:lnTo>
                      <a:pt x="36" y="26"/>
                    </a:lnTo>
                    <a:lnTo>
                      <a:pt x="42" y="26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1" name="Freeform 572"/>
              <p:cNvSpPr>
                <a:spLocks/>
              </p:cNvSpPr>
              <p:nvPr/>
            </p:nvSpPr>
            <p:spPr bwMode="auto">
              <a:xfrm>
                <a:off x="2907" y="1761"/>
                <a:ext cx="26" cy="11"/>
              </a:xfrm>
              <a:custGeom>
                <a:avLst/>
                <a:gdLst>
                  <a:gd name="T0" fmla="*/ 0 w 53"/>
                  <a:gd name="T1" fmla="*/ 1 h 22"/>
                  <a:gd name="T2" fmla="*/ 0 w 53"/>
                  <a:gd name="T3" fmla="*/ 1 h 22"/>
                  <a:gd name="T4" fmla="*/ 0 w 53"/>
                  <a:gd name="T5" fmla="*/ 1 h 22"/>
                  <a:gd name="T6" fmla="*/ 0 w 53"/>
                  <a:gd name="T7" fmla="*/ 1 h 22"/>
                  <a:gd name="T8" fmla="*/ 0 w 53"/>
                  <a:gd name="T9" fmla="*/ 1 h 22"/>
                  <a:gd name="T10" fmla="*/ 0 w 53"/>
                  <a:gd name="T11" fmla="*/ 1 h 22"/>
                  <a:gd name="T12" fmla="*/ 0 w 53"/>
                  <a:gd name="T13" fmla="*/ 1 h 22"/>
                  <a:gd name="T14" fmla="*/ 0 w 53"/>
                  <a:gd name="T15" fmla="*/ 1 h 22"/>
                  <a:gd name="T16" fmla="*/ 0 w 53"/>
                  <a:gd name="T17" fmla="*/ 0 h 22"/>
                  <a:gd name="T18" fmla="*/ 0 w 53"/>
                  <a:gd name="T19" fmla="*/ 1 h 22"/>
                  <a:gd name="T20" fmla="*/ 0 w 53"/>
                  <a:gd name="T21" fmla="*/ 1 h 22"/>
                  <a:gd name="T22" fmla="*/ 0 w 53"/>
                  <a:gd name="T23" fmla="*/ 1 h 22"/>
                  <a:gd name="T24" fmla="*/ 0 w 53"/>
                  <a:gd name="T25" fmla="*/ 1 h 22"/>
                  <a:gd name="T26" fmla="*/ 0 w 53"/>
                  <a:gd name="T27" fmla="*/ 1 h 22"/>
                  <a:gd name="T28" fmla="*/ 0 w 53"/>
                  <a:gd name="T29" fmla="*/ 1 h 22"/>
                  <a:gd name="T30" fmla="*/ 0 w 53"/>
                  <a:gd name="T31" fmla="*/ 1 h 22"/>
                  <a:gd name="T32" fmla="*/ 0 w 53"/>
                  <a:gd name="T33" fmla="*/ 1 h 22"/>
                  <a:gd name="T34" fmla="*/ 0 w 53"/>
                  <a:gd name="T35" fmla="*/ 1 h 22"/>
                  <a:gd name="T36" fmla="*/ 0 w 53"/>
                  <a:gd name="T37" fmla="*/ 1 h 22"/>
                  <a:gd name="T38" fmla="*/ 0 w 53"/>
                  <a:gd name="T39" fmla="*/ 1 h 22"/>
                  <a:gd name="T40" fmla="*/ 0 w 53"/>
                  <a:gd name="T41" fmla="*/ 1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2"/>
                  <a:gd name="T65" fmla="*/ 53 w 53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2">
                    <a:moveTo>
                      <a:pt x="53" y="22"/>
                    </a:moveTo>
                    <a:lnTo>
                      <a:pt x="46" y="17"/>
                    </a:lnTo>
                    <a:lnTo>
                      <a:pt x="38" y="15"/>
                    </a:lnTo>
                    <a:lnTo>
                      <a:pt x="29" y="12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3" y="4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9" y="18"/>
                    </a:lnTo>
                    <a:lnTo>
                      <a:pt x="15" y="20"/>
                    </a:lnTo>
                    <a:lnTo>
                      <a:pt x="20" y="22"/>
                    </a:lnTo>
                    <a:lnTo>
                      <a:pt x="25" y="22"/>
                    </a:lnTo>
                    <a:lnTo>
                      <a:pt x="31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7" y="22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2" name="Freeform 573"/>
              <p:cNvSpPr>
                <a:spLocks/>
              </p:cNvSpPr>
              <p:nvPr/>
            </p:nvSpPr>
            <p:spPr bwMode="auto">
              <a:xfrm>
                <a:off x="3023" y="2025"/>
                <a:ext cx="54" cy="10"/>
              </a:xfrm>
              <a:custGeom>
                <a:avLst/>
                <a:gdLst>
                  <a:gd name="T0" fmla="*/ 1 w 108"/>
                  <a:gd name="T1" fmla="*/ 1 h 19"/>
                  <a:gd name="T2" fmla="*/ 1 w 108"/>
                  <a:gd name="T3" fmla="*/ 1 h 19"/>
                  <a:gd name="T4" fmla="*/ 1 w 108"/>
                  <a:gd name="T5" fmla="*/ 1 h 19"/>
                  <a:gd name="T6" fmla="*/ 1 w 108"/>
                  <a:gd name="T7" fmla="*/ 1 h 19"/>
                  <a:gd name="T8" fmla="*/ 2 w 108"/>
                  <a:gd name="T9" fmla="*/ 1 h 19"/>
                  <a:gd name="T10" fmla="*/ 2 w 108"/>
                  <a:gd name="T11" fmla="*/ 1 h 19"/>
                  <a:gd name="T12" fmla="*/ 2 w 108"/>
                  <a:gd name="T13" fmla="*/ 1 h 19"/>
                  <a:gd name="T14" fmla="*/ 2 w 108"/>
                  <a:gd name="T15" fmla="*/ 1 h 19"/>
                  <a:gd name="T16" fmla="*/ 2 w 108"/>
                  <a:gd name="T17" fmla="*/ 1 h 19"/>
                  <a:gd name="T18" fmla="*/ 2 w 108"/>
                  <a:gd name="T19" fmla="*/ 1 h 19"/>
                  <a:gd name="T20" fmla="*/ 2 w 108"/>
                  <a:gd name="T21" fmla="*/ 1 h 19"/>
                  <a:gd name="T22" fmla="*/ 1 w 108"/>
                  <a:gd name="T23" fmla="*/ 1 h 19"/>
                  <a:gd name="T24" fmla="*/ 1 w 108"/>
                  <a:gd name="T25" fmla="*/ 1 h 19"/>
                  <a:gd name="T26" fmla="*/ 1 w 108"/>
                  <a:gd name="T27" fmla="*/ 1 h 19"/>
                  <a:gd name="T28" fmla="*/ 1 w 108"/>
                  <a:gd name="T29" fmla="*/ 1 h 19"/>
                  <a:gd name="T30" fmla="*/ 1 w 108"/>
                  <a:gd name="T31" fmla="*/ 1 h 19"/>
                  <a:gd name="T32" fmla="*/ 1 w 108"/>
                  <a:gd name="T33" fmla="*/ 1 h 19"/>
                  <a:gd name="T34" fmla="*/ 0 w 108"/>
                  <a:gd name="T35" fmla="*/ 0 h 19"/>
                  <a:gd name="T36" fmla="*/ 0 w 108"/>
                  <a:gd name="T37" fmla="*/ 1 h 19"/>
                  <a:gd name="T38" fmla="*/ 1 w 108"/>
                  <a:gd name="T39" fmla="*/ 1 h 19"/>
                  <a:gd name="T40" fmla="*/ 1 w 108"/>
                  <a:gd name="T41" fmla="*/ 1 h 19"/>
                  <a:gd name="T42" fmla="*/ 1 w 108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8"/>
                  <a:gd name="T67" fmla="*/ 0 h 19"/>
                  <a:gd name="T68" fmla="*/ 108 w 108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8" h="19">
                    <a:moveTo>
                      <a:pt x="23" y="19"/>
                    </a:moveTo>
                    <a:lnTo>
                      <a:pt x="32" y="19"/>
                    </a:lnTo>
                    <a:lnTo>
                      <a:pt x="42" y="18"/>
                    </a:lnTo>
                    <a:lnTo>
                      <a:pt x="54" y="18"/>
                    </a:lnTo>
                    <a:lnTo>
                      <a:pt x="66" y="17"/>
                    </a:lnTo>
                    <a:lnTo>
                      <a:pt x="77" y="17"/>
                    </a:lnTo>
                    <a:lnTo>
                      <a:pt x="89" y="15"/>
                    </a:lnTo>
                    <a:lnTo>
                      <a:pt x="99" y="13"/>
                    </a:lnTo>
                    <a:lnTo>
                      <a:pt x="108" y="11"/>
                    </a:lnTo>
                    <a:lnTo>
                      <a:pt x="84" y="3"/>
                    </a:lnTo>
                    <a:lnTo>
                      <a:pt x="74" y="2"/>
                    </a:lnTo>
                    <a:lnTo>
                      <a:pt x="63" y="2"/>
                    </a:lnTo>
                    <a:lnTo>
                      <a:pt x="53" y="2"/>
                    </a:lnTo>
                    <a:lnTo>
                      <a:pt x="42" y="2"/>
                    </a:lnTo>
                    <a:lnTo>
                      <a:pt x="32" y="2"/>
                    </a:lnTo>
                    <a:lnTo>
                      <a:pt x="22" y="1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11"/>
                    </a:lnTo>
                    <a:lnTo>
                      <a:pt x="16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3" name="Freeform 574"/>
              <p:cNvSpPr>
                <a:spLocks/>
              </p:cNvSpPr>
              <p:nvPr/>
            </p:nvSpPr>
            <p:spPr bwMode="auto">
              <a:xfrm>
                <a:off x="2948" y="1706"/>
                <a:ext cx="93" cy="57"/>
              </a:xfrm>
              <a:custGeom>
                <a:avLst/>
                <a:gdLst>
                  <a:gd name="T0" fmla="*/ 0 w 187"/>
                  <a:gd name="T1" fmla="*/ 1 h 114"/>
                  <a:gd name="T2" fmla="*/ 1 w 187"/>
                  <a:gd name="T3" fmla="*/ 1 h 114"/>
                  <a:gd name="T4" fmla="*/ 1 w 187"/>
                  <a:gd name="T5" fmla="*/ 1 h 114"/>
                  <a:gd name="T6" fmla="*/ 1 w 187"/>
                  <a:gd name="T7" fmla="*/ 1 h 114"/>
                  <a:gd name="T8" fmla="*/ 1 w 187"/>
                  <a:gd name="T9" fmla="*/ 1 h 114"/>
                  <a:gd name="T10" fmla="*/ 2 w 187"/>
                  <a:gd name="T11" fmla="*/ 1 h 114"/>
                  <a:gd name="T12" fmla="*/ 2 w 187"/>
                  <a:gd name="T13" fmla="*/ 1 h 114"/>
                  <a:gd name="T14" fmla="*/ 2 w 187"/>
                  <a:gd name="T15" fmla="*/ 2 h 114"/>
                  <a:gd name="T16" fmla="*/ 2 w 187"/>
                  <a:gd name="T17" fmla="*/ 2 h 114"/>
                  <a:gd name="T18" fmla="*/ 2 w 187"/>
                  <a:gd name="T19" fmla="*/ 2 h 114"/>
                  <a:gd name="T20" fmla="*/ 2 w 187"/>
                  <a:gd name="T21" fmla="*/ 2 h 114"/>
                  <a:gd name="T22" fmla="*/ 2 w 187"/>
                  <a:gd name="T23" fmla="*/ 2 h 114"/>
                  <a:gd name="T24" fmla="*/ 2 w 187"/>
                  <a:gd name="T25" fmla="*/ 2 h 114"/>
                  <a:gd name="T26" fmla="*/ 2 w 187"/>
                  <a:gd name="T27" fmla="*/ 2 h 114"/>
                  <a:gd name="T28" fmla="*/ 2 w 187"/>
                  <a:gd name="T29" fmla="*/ 2 h 114"/>
                  <a:gd name="T30" fmla="*/ 2 w 187"/>
                  <a:gd name="T31" fmla="*/ 2 h 114"/>
                  <a:gd name="T32" fmla="*/ 2 w 187"/>
                  <a:gd name="T33" fmla="*/ 2 h 114"/>
                  <a:gd name="T34" fmla="*/ 2 w 187"/>
                  <a:gd name="T35" fmla="*/ 1 h 114"/>
                  <a:gd name="T36" fmla="*/ 2 w 187"/>
                  <a:gd name="T37" fmla="*/ 1 h 114"/>
                  <a:gd name="T38" fmla="*/ 2 w 187"/>
                  <a:gd name="T39" fmla="*/ 1 h 114"/>
                  <a:gd name="T40" fmla="*/ 2 w 187"/>
                  <a:gd name="T41" fmla="*/ 1 h 114"/>
                  <a:gd name="T42" fmla="*/ 2 w 187"/>
                  <a:gd name="T43" fmla="*/ 1 h 114"/>
                  <a:gd name="T44" fmla="*/ 2 w 187"/>
                  <a:gd name="T45" fmla="*/ 1 h 114"/>
                  <a:gd name="T46" fmla="*/ 1 w 187"/>
                  <a:gd name="T47" fmla="*/ 1 h 114"/>
                  <a:gd name="T48" fmla="*/ 1 w 187"/>
                  <a:gd name="T49" fmla="*/ 1 h 114"/>
                  <a:gd name="T50" fmla="*/ 1 w 187"/>
                  <a:gd name="T51" fmla="*/ 1 h 114"/>
                  <a:gd name="T52" fmla="*/ 1 w 187"/>
                  <a:gd name="T53" fmla="*/ 1 h 114"/>
                  <a:gd name="T54" fmla="*/ 1 w 187"/>
                  <a:gd name="T55" fmla="*/ 1 h 114"/>
                  <a:gd name="T56" fmla="*/ 1 w 187"/>
                  <a:gd name="T57" fmla="*/ 1 h 114"/>
                  <a:gd name="T58" fmla="*/ 1 w 187"/>
                  <a:gd name="T59" fmla="*/ 1 h 114"/>
                  <a:gd name="T60" fmla="*/ 1 w 187"/>
                  <a:gd name="T61" fmla="*/ 1 h 114"/>
                  <a:gd name="T62" fmla="*/ 0 w 187"/>
                  <a:gd name="T63" fmla="*/ 0 h 114"/>
                  <a:gd name="T64" fmla="*/ 0 w 187"/>
                  <a:gd name="T65" fmla="*/ 1 h 114"/>
                  <a:gd name="T66" fmla="*/ 0 w 187"/>
                  <a:gd name="T67" fmla="*/ 1 h 114"/>
                  <a:gd name="T68" fmla="*/ 0 w 187"/>
                  <a:gd name="T69" fmla="*/ 1 h 114"/>
                  <a:gd name="T70" fmla="*/ 0 w 187"/>
                  <a:gd name="T71" fmla="*/ 1 h 114"/>
                  <a:gd name="T72" fmla="*/ 0 w 187"/>
                  <a:gd name="T73" fmla="*/ 1 h 114"/>
                  <a:gd name="T74" fmla="*/ 0 w 187"/>
                  <a:gd name="T75" fmla="*/ 1 h 114"/>
                  <a:gd name="T76" fmla="*/ 0 w 187"/>
                  <a:gd name="T77" fmla="*/ 1 h 114"/>
                  <a:gd name="T78" fmla="*/ 0 w 187"/>
                  <a:gd name="T79" fmla="*/ 1 h 114"/>
                  <a:gd name="T80" fmla="*/ 0 w 187"/>
                  <a:gd name="T81" fmla="*/ 1 h 114"/>
                  <a:gd name="T82" fmla="*/ 0 w 187"/>
                  <a:gd name="T83" fmla="*/ 1 h 114"/>
                  <a:gd name="T84" fmla="*/ 0 w 187"/>
                  <a:gd name="T85" fmla="*/ 1 h 114"/>
                  <a:gd name="T86" fmla="*/ 0 w 187"/>
                  <a:gd name="T87" fmla="*/ 1 h 114"/>
                  <a:gd name="T88" fmla="*/ 0 w 187"/>
                  <a:gd name="T89" fmla="*/ 1 h 114"/>
                  <a:gd name="T90" fmla="*/ 0 w 187"/>
                  <a:gd name="T91" fmla="*/ 1 h 114"/>
                  <a:gd name="T92" fmla="*/ 0 w 187"/>
                  <a:gd name="T93" fmla="*/ 1 h 114"/>
                  <a:gd name="T94" fmla="*/ 0 w 187"/>
                  <a:gd name="T95" fmla="*/ 1 h 114"/>
                  <a:gd name="T96" fmla="*/ 0 w 187"/>
                  <a:gd name="T97" fmla="*/ 1 h 114"/>
                  <a:gd name="T98" fmla="*/ 0 w 187"/>
                  <a:gd name="T99" fmla="*/ 1 h 1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7"/>
                  <a:gd name="T151" fmla="*/ 0 h 114"/>
                  <a:gd name="T152" fmla="*/ 187 w 187"/>
                  <a:gd name="T153" fmla="*/ 114 h 1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7" h="114">
                    <a:moveTo>
                      <a:pt x="51" y="11"/>
                    </a:moveTo>
                    <a:lnTo>
                      <a:pt x="69" y="13"/>
                    </a:lnTo>
                    <a:lnTo>
                      <a:pt x="88" y="17"/>
                    </a:lnTo>
                    <a:lnTo>
                      <a:pt x="104" y="24"/>
                    </a:lnTo>
                    <a:lnTo>
                      <a:pt x="119" y="34"/>
                    </a:lnTo>
                    <a:lnTo>
                      <a:pt x="131" y="45"/>
                    </a:lnTo>
                    <a:lnTo>
                      <a:pt x="142" y="58"/>
                    </a:lnTo>
                    <a:lnTo>
                      <a:pt x="151" y="73"/>
                    </a:lnTo>
                    <a:lnTo>
                      <a:pt x="158" y="90"/>
                    </a:lnTo>
                    <a:lnTo>
                      <a:pt x="165" y="95"/>
                    </a:lnTo>
                    <a:lnTo>
                      <a:pt x="171" y="100"/>
                    </a:lnTo>
                    <a:lnTo>
                      <a:pt x="176" y="107"/>
                    </a:lnTo>
                    <a:lnTo>
                      <a:pt x="180" y="114"/>
                    </a:lnTo>
                    <a:lnTo>
                      <a:pt x="187" y="111"/>
                    </a:lnTo>
                    <a:lnTo>
                      <a:pt x="180" y="97"/>
                    </a:lnTo>
                    <a:lnTo>
                      <a:pt x="169" y="87"/>
                    </a:lnTo>
                    <a:lnTo>
                      <a:pt x="159" y="75"/>
                    </a:lnTo>
                    <a:lnTo>
                      <a:pt x="154" y="60"/>
                    </a:lnTo>
                    <a:lnTo>
                      <a:pt x="150" y="53"/>
                    </a:lnTo>
                    <a:lnTo>
                      <a:pt x="145" y="47"/>
                    </a:lnTo>
                    <a:lnTo>
                      <a:pt x="141" y="41"/>
                    </a:lnTo>
                    <a:lnTo>
                      <a:pt x="136" y="34"/>
                    </a:lnTo>
                    <a:lnTo>
                      <a:pt x="131" y="28"/>
                    </a:lnTo>
                    <a:lnTo>
                      <a:pt x="126" y="22"/>
                    </a:lnTo>
                    <a:lnTo>
                      <a:pt x="120" y="17"/>
                    </a:lnTo>
                    <a:lnTo>
                      <a:pt x="113" y="13"/>
                    </a:lnTo>
                    <a:lnTo>
                      <a:pt x="104" y="13"/>
                    </a:lnTo>
                    <a:lnTo>
                      <a:pt x="95" y="11"/>
                    </a:lnTo>
                    <a:lnTo>
                      <a:pt x="86" y="7"/>
                    </a:lnTo>
                    <a:lnTo>
                      <a:pt x="78" y="4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0" y="1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25" y="6"/>
                    </a:lnTo>
                    <a:lnTo>
                      <a:pt x="20" y="8"/>
                    </a:lnTo>
                    <a:lnTo>
                      <a:pt x="13" y="11"/>
                    </a:lnTo>
                    <a:lnTo>
                      <a:pt x="8" y="13"/>
                    </a:lnTo>
                    <a:lnTo>
                      <a:pt x="4" y="15"/>
                    </a:lnTo>
                    <a:lnTo>
                      <a:pt x="0" y="16"/>
                    </a:lnTo>
                    <a:lnTo>
                      <a:pt x="5" y="22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25" y="23"/>
                    </a:lnTo>
                    <a:lnTo>
                      <a:pt x="32" y="21"/>
                    </a:lnTo>
                    <a:lnTo>
                      <a:pt x="39" y="17"/>
                    </a:lnTo>
                    <a:lnTo>
                      <a:pt x="46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4" name="Freeform 575"/>
              <p:cNvSpPr>
                <a:spLocks/>
              </p:cNvSpPr>
              <p:nvPr/>
            </p:nvSpPr>
            <p:spPr bwMode="auto">
              <a:xfrm>
                <a:off x="2929" y="1644"/>
                <a:ext cx="153" cy="30"/>
              </a:xfrm>
              <a:custGeom>
                <a:avLst/>
                <a:gdLst>
                  <a:gd name="T0" fmla="*/ 2 w 305"/>
                  <a:gd name="T1" fmla="*/ 0 h 61"/>
                  <a:gd name="T2" fmla="*/ 2 w 305"/>
                  <a:gd name="T3" fmla="*/ 0 h 61"/>
                  <a:gd name="T4" fmla="*/ 2 w 305"/>
                  <a:gd name="T5" fmla="*/ 0 h 61"/>
                  <a:gd name="T6" fmla="*/ 2 w 305"/>
                  <a:gd name="T7" fmla="*/ 0 h 61"/>
                  <a:gd name="T8" fmla="*/ 2 w 305"/>
                  <a:gd name="T9" fmla="*/ 0 h 61"/>
                  <a:gd name="T10" fmla="*/ 3 w 305"/>
                  <a:gd name="T11" fmla="*/ 0 h 61"/>
                  <a:gd name="T12" fmla="*/ 3 w 305"/>
                  <a:gd name="T13" fmla="*/ 0 h 61"/>
                  <a:gd name="T14" fmla="*/ 3 w 305"/>
                  <a:gd name="T15" fmla="*/ 0 h 61"/>
                  <a:gd name="T16" fmla="*/ 3 w 305"/>
                  <a:gd name="T17" fmla="*/ 0 h 61"/>
                  <a:gd name="T18" fmla="*/ 3 w 305"/>
                  <a:gd name="T19" fmla="*/ 0 h 61"/>
                  <a:gd name="T20" fmla="*/ 4 w 305"/>
                  <a:gd name="T21" fmla="*/ 0 h 61"/>
                  <a:gd name="T22" fmla="*/ 4 w 305"/>
                  <a:gd name="T23" fmla="*/ 0 h 61"/>
                  <a:gd name="T24" fmla="*/ 4 w 305"/>
                  <a:gd name="T25" fmla="*/ 0 h 61"/>
                  <a:gd name="T26" fmla="*/ 4 w 305"/>
                  <a:gd name="T27" fmla="*/ 0 h 61"/>
                  <a:gd name="T28" fmla="*/ 4 w 305"/>
                  <a:gd name="T29" fmla="*/ 0 h 61"/>
                  <a:gd name="T30" fmla="*/ 4 w 305"/>
                  <a:gd name="T31" fmla="*/ 0 h 61"/>
                  <a:gd name="T32" fmla="*/ 5 w 305"/>
                  <a:gd name="T33" fmla="*/ 0 h 61"/>
                  <a:gd name="T34" fmla="*/ 5 w 305"/>
                  <a:gd name="T35" fmla="*/ 0 h 61"/>
                  <a:gd name="T36" fmla="*/ 5 w 305"/>
                  <a:gd name="T37" fmla="*/ 0 h 61"/>
                  <a:gd name="T38" fmla="*/ 5 w 305"/>
                  <a:gd name="T39" fmla="*/ 0 h 61"/>
                  <a:gd name="T40" fmla="*/ 5 w 305"/>
                  <a:gd name="T41" fmla="*/ 0 h 61"/>
                  <a:gd name="T42" fmla="*/ 5 w 305"/>
                  <a:gd name="T43" fmla="*/ 0 h 61"/>
                  <a:gd name="T44" fmla="*/ 5 w 305"/>
                  <a:gd name="T45" fmla="*/ 0 h 61"/>
                  <a:gd name="T46" fmla="*/ 5 w 305"/>
                  <a:gd name="T47" fmla="*/ 0 h 61"/>
                  <a:gd name="T48" fmla="*/ 5 w 305"/>
                  <a:gd name="T49" fmla="*/ 0 h 61"/>
                  <a:gd name="T50" fmla="*/ 5 w 305"/>
                  <a:gd name="T51" fmla="*/ 0 h 61"/>
                  <a:gd name="T52" fmla="*/ 5 w 305"/>
                  <a:gd name="T53" fmla="*/ 0 h 61"/>
                  <a:gd name="T54" fmla="*/ 4 w 305"/>
                  <a:gd name="T55" fmla="*/ 0 h 61"/>
                  <a:gd name="T56" fmla="*/ 4 w 305"/>
                  <a:gd name="T57" fmla="*/ 0 h 61"/>
                  <a:gd name="T58" fmla="*/ 4 w 305"/>
                  <a:gd name="T59" fmla="*/ 0 h 61"/>
                  <a:gd name="T60" fmla="*/ 3 w 305"/>
                  <a:gd name="T61" fmla="*/ 0 h 61"/>
                  <a:gd name="T62" fmla="*/ 3 w 305"/>
                  <a:gd name="T63" fmla="*/ 0 h 61"/>
                  <a:gd name="T64" fmla="*/ 3 w 305"/>
                  <a:gd name="T65" fmla="*/ 0 h 61"/>
                  <a:gd name="T66" fmla="*/ 2 w 305"/>
                  <a:gd name="T67" fmla="*/ 0 h 61"/>
                  <a:gd name="T68" fmla="*/ 2 w 305"/>
                  <a:gd name="T69" fmla="*/ 0 h 61"/>
                  <a:gd name="T70" fmla="*/ 2 w 305"/>
                  <a:gd name="T71" fmla="*/ 0 h 61"/>
                  <a:gd name="T72" fmla="*/ 2 w 305"/>
                  <a:gd name="T73" fmla="*/ 0 h 61"/>
                  <a:gd name="T74" fmla="*/ 1 w 305"/>
                  <a:gd name="T75" fmla="*/ 0 h 61"/>
                  <a:gd name="T76" fmla="*/ 1 w 305"/>
                  <a:gd name="T77" fmla="*/ 0 h 61"/>
                  <a:gd name="T78" fmla="*/ 1 w 305"/>
                  <a:gd name="T79" fmla="*/ 0 h 61"/>
                  <a:gd name="T80" fmla="*/ 0 w 305"/>
                  <a:gd name="T81" fmla="*/ 0 h 61"/>
                  <a:gd name="T82" fmla="*/ 1 w 305"/>
                  <a:gd name="T83" fmla="*/ 0 h 61"/>
                  <a:gd name="T84" fmla="*/ 1 w 305"/>
                  <a:gd name="T85" fmla="*/ 0 h 61"/>
                  <a:gd name="T86" fmla="*/ 1 w 305"/>
                  <a:gd name="T87" fmla="*/ 0 h 61"/>
                  <a:gd name="T88" fmla="*/ 1 w 305"/>
                  <a:gd name="T89" fmla="*/ 0 h 61"/>
                  <a:gd name="T90" fmla="*/ 1 w 305"/>
                  <a:gd name="T91" fmla="*/ 0 h 61"/>
                  <a:gd name="T92" fmla="*/ 1 w 305"/>
                  <a:gd name="T93" fmla="*/ 0 h 61"/>
                  <a:gd name="T94" fmla="*/ 2 w 305"/>
                  <a:gd name="T95" fmla="*/ 0 h 61"/>
                  <a:gd name="T96" fmla="*/ 2 w 305"/>
                  <a:gd name="T97" fmla="*/ 0 h 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5"/>
                  <a:gd name="T148" fmla="*/ 0 h 61"/>
                  <a:gd name="T149" fmla="*/ 305 w 305"/>
                  <a:gd name="T150" fmla="*/ 61 h 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5" h="61">
                    <a:moveTo>
                      <a:pt x="74" y="12"/>
                    </a:moveTo>
                    <a:lnTo>
                      <a:pt x="88" y="15"/>
                    </a:lnTo>
                    <a:lnTo>
                      <a:pt x="101" y="16"/>
                    </a:lnTo>
                    <a:lnTo>
                      <a:pt x="114" y="18"/>
                    </a:lnTo>
                    <a:lnTo>
                      <a:pt x="127" y="21"/>
                    </a:lnTo>
                    <a:lnTo>
                      <a:pt x="138" y="23"/>
                    </a:lnTo>
                    <a:lnTo>
                      <a:pt x="150" y="25"/>
                    </a:lnTo>
                    <a:lnTo>
                      <a:pt x="161" y="27"/>
                    </a:lnTo>
                    <a:lnTo>
                      <a:pt x="173" y="30"/>
                    </a:lnTo>
                    <a:lnTo>
                      <a:pt x="184" y="33"/>
                    </a:lnTo>
                    <a:lnTo>
                      <a:pt x="195" y="35"/>
                    </a:lnTo>
                    <a:lnTo>
                      <a:pt x="206" y="39"/>
                    </a:lnTo>
                    <a:lnTo>
                      <a:pt x="217" y="42"/>
                    </a:lnTo>
                    <a:lnTo>
                      <a:pt x="228" y="45"/>
                    </a:lnTo>
                    <a:lnTo>
                      <a:pt x="240" y="48"/>
                    </a:lnTo>
                    <a:lnTo>
                      <a:pt x="251" y="52"/>
                    </a:lnTo>
                    <a:lnTo>
                      <a:pt x="263" y="55"/>
                    </a:lnTo>
                    <a:lnTo>
                      <a:pt x="268" y="57"/>
                    </a:lnTo>
                    <a:lnTo>
                      <a:pt x="275" y="60"/>
                    </a:lnTo>
                    <a:lnTo>
                      <a:pt x="282" y="61"/>
                    </a:lnTo>
                    <a:lnTo>
                      <a:pt x="290" y="61"/>
                    </a:lnTo>
                    <a:lnTo>
                      <a:pt x="297" y="61"/>
                    </a:lnTo>
                    <a:lnTo>
                      <a:pt x="302" y="61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286" y="54"/>
                    </a:lnTo>
                    <a:lnTo>
                      <a:pt x="268" y="46"/>
                    </a:lnTo>
                    <a:lnTo>
                      <a:pt x="251" y="39"/>
                    </a:lnTo>
                    <a:lnTo>
                      <a:pt x="233" y="31"/>
                    </a:lnTo>
                    <a:lnTo>
                      <a:pt x="213" y="24"/>
                    </a:lnTo>
                    <a:lnTo>
                      <a:pt x="190" y="17"/>
                    </a:lnTo>
                    <a:lnTo>
                      <a:pt x="165" y="11"/>
                    </a:lnTo>
                    <a:lnTo>
                      <a:pt x="136" y="7"/>
                    </a:lnTo>
                    <a:lnTo>
                      <a:pt x="123" y="6"/>
                    </a:lnTo>
                    <a:lnTo>
                      <a:pt x="107" y="3"/>
                    </a:lnTo>
                    <a:lnTo>
                      <a:pt x="88" y="2"/>
                    </a:lnTo>
                    <a:lnTo>
                      <a:pt x="68" y="1"/>
                    </a:lnTo>
                    <a:lnTo>
                      <a:pt x="48" y="0"/>
                    </a:lnTo>
                    <a:lnTo>
                      <a:pt x="29" y="1"/>
                    </a:lnTo>
                    <a:lnTo>
                      <a:pt x="13" y="3"/>
                    </a:lnTo>
                    <a:lnTo>
                      <a:pt x="0" y="7"/>
                    </a:lnTo>
                    <a:lnTo>
                      <a:pt x="6" y="10"/>
                    </a:lnTo>
                    <a:lnTo>
                      <a:pt x="14" y="12"/>
                    </a:lnTo>
                    <a:lnTo>
                      <a:pt x="24" y="12"/>
                    </a:lnTo>
                    <a:lnTo>
                      <a:pt x="37" y="12"/>
                    </a:lnTo>
                    <a:lnTo>
                      <a:pt x="48" y="12"/>
                    </a:lnTo>
                    <a:lnTo>
                      <a:pt x="59" y="11"/>
                    </a:lnTo>
                    <a:lnTo>
                      <a:pt x="68" y="11"/>
                    </a:ln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5" name="Freeform 576"/>
              <p:cNvSpPr>
                <a:spLocks/>
              </p:cNvSpPr>
              <p:nvPr/>
            </p:nvSpPr>
            <p:spPr bwMode="auto">
              <a:xfrm>
                <a:off x="3095" y="1892"/>
                <a:ext cx="177" cy="240"/>
              </a:xfrm>
              <a:custGeom>
                <a:avLst/>
                <a:gdLst>
                  <a:gd name="T0" fmla="*/ 1 w 354"/>
                  <a:gd name="T1" fmla="*/ 6 h 481"/>
                  <a:gd name="T2" fmla="*/ 1 w 354"/>
                  <a:gd name="T3" fmla="*/ 6 h 481"/>
                  <a:gd name="T4" fmla="*/ 1 w 354"/>
                  <a:gd name="T5" fmla="*/ 6 h 481"/>
                  <a:gd name="T6" fmla="*/ 1 w 354"/>
                  <a:gd name="T7" fmla="*/ 5 h 481"/>
                  <a:gd name="T8" fmla="*/ 3 w 354"/>
                  <a:gd name="T9" fmla="*/ 5 h 481"/>
                  <a:gd name="T10" fmla="*/ 3 w 354"/>
                  <a:gd name="T11" fmla="*/ 5 h 481"/>
                  <a:gd name="T12" fmla="*/ 3 w 354"/>
                  <a:gd name="T13" fmla="*/ 5 h 481"/>
                  <a:gd name="T14" fmla="*/ 3 w 354"/>
                  <a:gd name="T15" fmla="*/ 4 h 481"/>
                  <a:gd name="T16" fmla="*/ 3 w 354"/>
                  <a:gd name="T17" fmla="*/ 4 h 481"/>
                  <a:gd name="T18" fmla="*/ 3 w 354"/>
                  <a:gd name="T19" fmla="*/ 3 h 481"/>
                  <a:gd name="T20" fmla="*/ 3 w 354"/>
                  <a:gd name="T21" fmla="*/ 3 h 481"/>
                  <a:gd name="T22" fmla="*/ 3 w 354"/>
                  <a:gd name="T23" fmla="*/ 2 h 481"/>
                  <a:gd name="T24" fmla="*/ 3 w 354"/>
                  <a:gd name="T25" fmla="*/ 2 h 481"/>
                  <a:gd name="T26" fmla="*/ 3 w 354"/>
                  <a:gd name="T27" fmla="*/ 2 h 481"/>
                  <a:gd name="T28" fmla="*/ 5 w 354"/>
                  <a:gd name="T29" fmla="*/ 1 h 481"/>
                  <a:gd name="T30" fmla="*/ 5 w 354"/>
                  <a:gd name="T31" fmla="*/ 1 h 481"/>
                  <a:gd name="T32" fmla="*/ 5 w 354"/>
                  <a:gd name="T33" fmla="*/ 0 h 481"/>
                  <a:gd name="T34" fmla="*/ 5 w 354"/>
                  <a:gd name="T35" fmla="*/ 0 h 481"/>
                  <a:gd name="T36" fmla="*/ 5 w 354"/>
                  <a:gd name="T37" fmla="*/ 0 h 481"/>
                  <a:gd name="T38" fmla="*/ 5 w 354"/>
                  <a:gd name="T39" fmla="*/ 0 h 481"/>
                  <a:gd name="T40" fmla="*/ 6 w 354"/>
                  <a:gd name="T41" fmla="*/ 0 h 481"/>
                  <a:gd name="T42" fmla="*/ 6 w 354"/>
                  <a:gd name="T43" fmla="*/ 0 h 481"/>
                  <a:gd name="T44" fmla="*/ 6 w 354"/>
                  <a:gd name="T45" fmla="*/ 0 h 481"/>
                  <a:gd name="T46" fmla="*/ 6 w 354"/>
                  <a:gd name="T47" fmla="*/ 0 h 481"/>
                  <a:gd name="T48" fmla="*/ 6 w 354"/>
                  <a:gd name="T49" fmla="*/ 0 h 481"/>
                  <a:gd name="T50" fmla="*/ 5 w 354"/>
                  <a:gd name="T51" fmla="*/ 0 h 481"/>
                  <a:gd name="T52" fmla="*/ 5 w 354"/>
                  <a:gd name="T53" fmla="*/ 0 h 481"/>
                  <a:gd name="T54" fmla="*/ 5 w 354"/>
                  <a:gd name="T55" fmla="*/ 0 h 481"/>
                  <a:gd name="T56" fmla="*/ 3 w 354"/>
                  <a:gd name="T57" fmla="*/ 1 h 481"/>
                  <a:gd name="T58" fmla="*/ 3 w 354"/>
                  <a:gd name="T59" fmla="*/ 1 h 481"/>
                  <a:gd name="T60" fmla="*/ 3 w 354"/>
                  <a:gd name="T61" fmla="*/ 2 h 481"/>
                  <a:gd name="T62" fmla="*/ 3 w 354"/>
                  <a:gd name="T63" fmla="*/ 2 h 481"/>
                  <a:gd name="T64" fmla="*/ 3 w 354"/>
                  <a:gd name="T65" fmla="*/ 2 h 481"/>
                  <a:gd name="T66" fmla="*/ 3 w 354"/>
                  <a:gd name="T67" fmla="*/ 3 h 481"/>
                  <a:gd name="T68" fmla="*/ 3 w 354"/>
                  <a:gd name="T69" fmla="*/ 3 h 481"/>
                  <a:gd name="T70" fmla="*/ 3 w 354"/>
                  <a:gd name="T71" fmla="*/ 3 h 481"/>
                  <a:gd name="T72" fmla="*/ 3 w 354"/>
                  <a:gd name="T73" fmla="*/ 3 h 481"/>
                  <a:gd name="T74" fmla="*/ 3 w 354"/>
                  <a:gd name="T75" fmla="*/ 4 h 481"/>
                  <a:gd name="T76" fmla="*/ 3 w 354"/>
                  <a:gd name="T77" fmla="*/ 4 h 481"/>
                  <a:gd name="T78" fmla="*/ 3 w 354"/>
                  <a:gd name="T79" fmla="*/ 4 h 481"/>
                  <a:gd name="T80" fmla="*/ 3 w 354"/>
                  <a:gd name="T81" fmla="*/ 4 h 481"/>
                  <a:gd name="T82" fmla="*/ 3 w 354"/>
                  <a:gd name="T83" fmla="*/ 5 h 481"/>
                  <a:gd name="T84" fmla="*/ 1 w 354"/>
                  <a:gd name="T85" fmla="*/ 5 h 481"/>
                  <a:gd name="T86" fmla="*/ 1 w 354"/>
                  <a:gd name="T87" fmla="*/ 5 h 481"/>
                  <a:gd name="T88" fmla="*/ 1 w 354"/>
                  <a:gd name="T89" fmla="*/ 6 h 481"/>
                  <a:gd name="T90" fmla="*/ 1 w 354"/>
                  <a:gd name="T91" fmla="*/ 6 h 481"/>
                  <a:gd name="T92" fmla="*/ 1 w 354"/>
                  <a:gd name="T93" fmla="*/ 6 h 481"/>
                  <a:gd name="T94" fmla="*/ 1 w 354"/>
                  <a:gd name="T95" fmla="*/ 7 h 481"/>
                  <a:gd name="T96" fmla="*/ 0 w 354"/>
                  <a:gd name="T97" fmla="*/ 7 h 481"/>
                  <a:gd name="T98" fmla="*/ 1 w 354"/>
                  <a:gd name="T99" fmla="*/ 7 h 481"/>
                  <a:gd name="T100" fmla="*/ 1 w 354"/>
                  <a:gd name="T101" fmla="*/ 7 h 481"/>
                  <a:gd name="T102" fmla="*/ 1 w 354"/>
                  <a:gd name="T103" fmla="*/ 7 h 481"/>
                  <a:gd name="T104" fmla="*/ 1 w 354"/>
                  <a:gd name="T105" fmla="*/ 7 h 481"/>
                  <a:gd name="T106" fmla="*/ 1 w 354"/>
                  <a:gd name="T107" fmla="*/ 6 h 481"/>
                  <a:gd name="T108" fmla="*/ 1 w 354"/>
                  <a:gd name="T109" fmla="*/ 6 h 481"/>
                  <a:gd name="T110" fmla="*/ 1 w 354"/>
                  <a:gd name="T111" fmla="*/ 6 h 481"/>
                  <a:gd name="T112" fmla="*/ 1 w 354"/>
                  <a:gd name="T113" fmla="*/ 6 h 4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4"/>
                  <a:gd name="T172" fmla="*/ 0 h 481"/>
                  <a:gd name="T173" fmla="*/ 354 w 354"/>
                  <a:gd name="T174" fmla="*/ 481 h 4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4" h="481">
                    <a:moveTo>
                      <a:pt x="55" y="421"/>
                    </a:moveTo>
                    <a:lnTo>
                      <a:pt x="71" y="401"/>
                    </a:lnTo>
                    <a:lnTo>
                      <a:pt x="90" y="385"/>
                    </a:lnTo>
                    <a:lnTo>
                      <a:pt x="109" y="370"/>
                    </a:lnTo>
                    <a:lnTo>
                      <a:pt x="130" y="356"/>
                    </a:lnTo>
                    <a:lnTo>
                      <a:pt x="151" y="341"/>
                    </a:lnTo>
                    <a:lnTo>
                      <a:pt x="170" y="325"/>
                    </a:lnTo>
                    <a:lnTo>
                      <a:pt x="189" y="308"/>
                    </a:lnTo>
                    <a:lnTo>
                      <a:pt x="204" y="286"/>
                    </a:lnTo>
                    <a:lnTo>
                      <a:pt x="207" y="254"/>
                    </a:lnTo>
                    <a:lnTo>
                      <a:pt x="213" y="221"/>
                    </a:lnTo>
                    <a:lnTo>
                      <a:pt x="222" y="190"/>
                    </a:lnTo>
                    <a:lnTo>
                      <a:pt x="233" y="159"/>
                    </a:lnTo>
                    <a:lnTo>
                      <a:pt x="247" y="129"/>
                    </a:lnTo>
                    <a:lnTo>
                      <a:pt x="261" y="100"/>
                    </a:lnTo>
                    <a:lnTo>
                      <a:pt x="279" y="73"/>
                    </a:lnTo>
                    <a:lnTo>
                      <a:pt x="298" y="46"/>
                    </a:lnTo>
                    <a:lnTo>
                      <a:pt x="303" y="42"/>
                    </a:lnTo>
                    <a:lnTo>
                      <a:pt x="309" y="36"/>
                    </a:lnTo>
                    <a:lnTo>
                      <a:pt x="318" y="30"/>
                    </a:lnTo>
                    <a:lnTo>
                      <a:pt x="327" y="23"/>
                    </a:lnTo>
                    <a:lnTo>
                      <a:pt x="336" y="18"/>
                    </a:lnTo>
                    <a:lnTo>
                      <a:pt x="344" y="12"/>
                    </a:lnTo>
                    <a:lnTo>
                      <a:pt x="350" y="6"/>
                    </a:lnTo>
                    <a:lnTo>
                      <a:pt x="354" y="0"/>
                    </a:lnTo>
                    <a:lnTo>
                      <a:pt x="319" y="13"/>
                    </a:lnTo>
                    <a:lnTo>
                      <a:pt x="293" y="31"/>
                    </a:lnTo>
                    <a:lnTo>
                      <a:pt x="271" y="53"/>
                    </a:lnTo>
                    <a:lnTo>
                      <a:pt x="255" y="77"/>
                    </a:lnTo>
                    <a:lnTo>
                      <a:pt x="240" y="104"/>
                    </a:lnTo>
                    <a:lnTo>
                      <a:pt x="228" y="130"/>
                    </a:lnTo>
                    <a:lnTo>
                      <a:pt x="215" y="156"/>
                    </a:lnTo>
                    <a:lnTo>
                      <a:pt x="203" y="180"/>
                    </a:lnTo>
                    <a:lnTo>
                      <a:pt x="197" y="196"/>
                    </a:lnTo>
                    <a:lnTo>
                      <a:pt x="194" y="212"/>
                    </a:lnTo>
                    <a:lnTo>
                      <a:pt x="190" y="231"/>
                    </a:lnTo>
                    <a:lnTo>
                      <a:pt x="188" y="248"/>
                    </a:lnTo>
                    <a:lnTo>
                      <a:pt x="184" y="264"/>
                    </a:lnTo>
                    <a:lnTo>
                      <a:pt x="179" y="280"/>
                    </a:lnTo>
                    <a:lnTo>
                      <a:pt x="169" y="294"/>
                    </a:lnTo>
                    <a:lnTo>
                      <a:pt x="156" y="306"/>
                    </a:lnTo>
                    <a:lnTo>
                      <a:pt x="137" y="324"/>
                    </a:lnTo>
                    <a:lnTo>
                      <a:pt x="116" y="344"/>
                    </a:lnTo>
                    <a:lnTo>
                      <a:pt x="92" y="365"/>
                    </a:lnTo>
                    <a:lnTo>
                      <a:pt x="68" y="386"/>
                    </a:lnTo>
                    <a:lnTo>
                      <a:pt x="45" y="409"/>
                    </a:lnTo>
                    <a:lnTo>
                      <a:pt x="25" y="432"/>
                    </a:lnTo>
                    <a:lnTo>
                      <a:pt x="9" y="456"/>
                    </a:lnTo>
                    <a:lnTo>
                      <a:pt x="0" y="481"/>
                    </a:lnTo>
                    <a:lnTo>
                      <a:pt x="6" y="478"/>
                    </a:lnTo>
                    <a:lnTo>
                      <a:pt x="13" y="471"/>
                    </a:lnTo>
                    <a:lnTo>
                      <a:pt x="21" y="463"/>
                    </a:lnTo>
                    <a:lnTo>
                      <a:pt x="30" y="453"/>
                    </a:lnTo>
                    <a:lnTo>
                      <a:pt x="37" y="443"/>
                    </a:lnTo>
                    <a:lnTo>
                      <a:pt x="45" y="433"/>
                    </a:lnTo>
                    <a:lnTo>
                      <a:pt x="51" y="425"/>
                    </a:lnTo>
                    <a:lnTo>
                      <a:pt x="55" y="4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6" name="Freeform 577"/>
              <p:cNvSpPr>
                <a:spLocks/>
              </p:cNvSpPr>
              <p:nvPr/>
            </p:nvSpPr>
            <p:spPr bwMode="auto">
              <a:xfrm>
                <a:off x="2943" y="1678"/>
                <a:ext cx="172" cy="159"/>
              </a:xfrm>
              <a:custGeom>
                <a:avLst/>
                <a:gdLst>
                  <a:gd name="T0" fmla="*/ 1 w 343"/>
                  <a:gd name="T1" fmla="*/ 1 h 318"/>
                  <a:gd name="T2" fmla="*/ 1 w 343"/>
                  <a:gd name="T3" fmla="*/ 1 h 318"/>
                  <a:gd name="T4" fmla="*/ 2 w 343"/>
                  <a:gd name="T5" fmla="*/ 1 h 318"/>
                  <a:gd name="T6" fmla="*/ 2 w 343"/>
                  <a:gd name="T7" fmla="*/ 1 h 318"/>
                  <a:gd name="T8" fmla="*/ 3 w 343"/>
                  <a:gd name="T9" fmla="*/ 1 h 318"/>
                  <a:gd name="T10" fmla="*/ 3 w 343"/>
                  <a:gd name="T11" fmla="*/ 1 h 318"/>
                  <a:gd name="T12" fmla="*/ 4 w 343"/>
                  <a:gd name="T13" fmla="*/ 1 h 318"/>
                  <a:gd name="T14" fmla="*/ 5 w 343"/>
                  <a:gd name="T15" fmla="*/ 1 h 318"/>
                  <a:gd name="T16" fmla="*/ 5 w 343"/>
                  <a:gd name="T17" fmla="*/ 1 h 318"/>
                  <a:gd name="T18" fmla="*/ 5 w 343"/>
                  <a:gd name="T19" fmla="*/ 2 h 318"/>
                  <a:gd name="T20" fmla="*/ 6 w 343"/>
                  <a:gd name="T21" fmla="*/ 3 h 318"/>
                  <a:gd name="T22" fmla="*/ 5 w 343"/>
                  <a:gd name="T23" fmla="*/ 5 h 318"/>
                  <a:gd name="T24" fmla="*/ 5 w 343"/>
                  <a:gd name="T25" fmla="*/ 5 h 318"/>
                  <a:gd name="T26" fmla="*/ 6 w 343"/>
                  <a:gd name="T27" fmla="*/ 5 h 318"/>
                  <a:gd name="T28" fmla="*/ 6 w 343"/>
                  <a:gd name="T29" fmla="*/ 3 h 318"/>
                  <a:gd name="T30" fmla="*/ 6 w 343"/>
                  <a:gd name="T31" fmla="*/ 3 h 318"/>
                  <a:gd name="T32" fmla="*/ 6 w 343"/>
                  <a:gd name="T33" fmla="*/ 3 h 318"/>
                  <a:gd name="T34" fmla="*/ 6 w 343"/>
                  <a:gd name="T35" fmla="*/ 3 h 318"/>
                  <a:gd name="T36" fmla="*/ 6 w 343"/>
                  <a:gd name="T37" fmla="*/ 2 h 318"/>
                  <a:gd name="T38" fmla="*/ 6 w 343"/>
                  <a:gd name="T39" fmla="*/ 2 h 318"/>
                  <a:gd name="T40" fmla="*/ 5 w 343"/>
                  <a:gd name="T41" fmla="*/ 1 h 318"/>
                  <a:gd name="T42" fmla="*/ 5 w 343"/>
                  <a:gd name="T43" fmla="*/ 1 h 318"/>
                  <a:gd name="T44" fmla="*/ 4 w 343"/>
                  <a:gd name="T45" fmla="*/ 1 h 318"/>
                  <a:gd name="T46" fmla="*/ 4 w 343"/>
                  <a:gd name="T47" fmla="*/ 1 h 318"/>
                  <a:gd name="T48" fmla="*/ 3 w 343"/>
                  <a:gd name="T49" fmla="*/ 1 h 318"/>
                  <a:gd name="T50" fmla="*/ 3 w 343"/>
                  <a:gd name="T51" fmla="*/ 1 h 318"/>
                  <a:gd name="T52" fmla="*/ 3 w 343"/>
                  <a:gd name="T53" fmla="*/ 1 h 318"/>
                  <a:gd name="T54" fmla="*/ 2 w 343"/>
                  <a:gd name="T55" fmla="*/ 0 h 318"/>
                  <a:gd name="T56" fmla="*/ 2 w 343"/>
                  <a:gd name="T57" fmla="*/ 1 h 318"/>
                  <a:gd name="T58" fmla="*/ 1 w 343"/>
                  <a:gd name="T59" fmla="*/ 1 h 318"/>
                  <a:gd name="T60" fmla="*/ 1 w 343"/>
                  <a:gd name="T61" fmla="*/ 1 h 318"/>
                  <a:gd name="T62" fmla="*/ 1 w 343"/>
                  <a:gd name="T63" fmla="*/ 1 h 318"/>
                  <a:gd name="T64" fmla="*/ 1 w 343"/>
                  <a:gd name="T65" fmla="*/ 1 h 318"/>
                  <a:gd name="T66" fmla="*/ 1 w 343"/>
                  <a:gd name="T67" fmla="*/ 1 h 3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3"/>
                  <a:gd name="T103" fmla="*/ 0 h 318"/>
                  <a:gd name="T104" fmla="*/ 343 w 343"/>
                  <a:gd name="T105" fmla="*/ 318 h 3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3" h="318">
                    <a:moveTo>
                      <a:pt x="0" y="49"/>
                    </a:moveTo>
                    <a:lnTo>
                      <a:pt x="11" y="42"/>
                    </a:lnTo>
                    <a:lnTo>
                      <a:pt x="26" y="37"/>
                    </a:lnTo>
                    <a:lnTo>
                      <a:pt x="42" y="31"/>
                    </a:lnTo>
                    <a:lnTo>
                      <a:pt x="60" y="25"/>
                    </a:lnTo>
                    <a:lnTo>
                      <a:pt x="79" y="22"/>
                    </a:lnTo>
                    <a:lnTo>
                      <a:pt x="99" y="18"/>
                    </a:lnTo>
                    <a:lnTo>
                      <a:pt x="119" y="17"/>
                    </a:lnTo>
                    <a:lnTo>
                      <a:pt x="139" y="16"/>
                    </a:lnTo>
                    <a:lnTo>
                      <a:pt x="157" y="23"/>
                    </a:lnTo>
                    <a:lnTo>
                      <a:pt x="174" y="31"/>
                    </a:lnTo>
                    <a:lnTo>
                      <a:pt x="191" y="40"/>
                    </a:lnTo>
                    <a:lnTo>
                      <a:pt x="208" y="50"/>
                    </a:lnTo>
                    <a:lnTo>
                      <a:pt x="225" y="60"/>
                    </a:lnTo>
                    <a:lnTo>
                      <a:pt x="242" y="70"/>
                    </a:lnTo>
                    <a:lnTo>
                      <a:pt x="260" y="79"/>
                    </a:lnTo>
                    <a:lnTo>
                      <a:pt x="279" y="87"/>
                    </a:lnTo>
                    <a:lnTo>
                      <a:pt x="294" y="102"/>
                    </a:lnTo>
                    <a:lnTo>
                      <a:pt x="306" y="124"/>
                    </a:lnTo>
                    <a:lnTo>
                      <a:pt x="317" y="150"/>
                    </a:lnTo>
                    <a:lnTo>
                      <a:pt x="322" y="178"/>
                    </a:lnTo>
                    <a:lnTo>
                      <a:pt x="325" y="211"/>
                    </a:lnTo>
                    <a:lnTo>
                      <a:pt x="324" y="245"/>
                    </a:lnTo>
                    <a:lnTo>
                      <a:pt x="316" y="281"/>
                    </a:lnTo>
                    <a:lnTo>
                      <a:pt x="303" y="318"/>
                    </a:lnTo>
                    <a:lnTo>
                      <a:pt x="316" y="311"/>
                    </a:lnTo>
                    <a:lnTo>
                      <a:pt x="326" y="299"/>
                    </a:lnTo>
                    <a:lnTo>
                      <a:pt x="332" y="284"/>
                    </a:lnTo>
                    <a:lnTo>
                      <a:pt x="336" y="267"/>
                    </a:lnTo>
                    <a:lnTo>
                      <a:pt x="339" y="251"/>
                    </a:lnTo>
                    <a:lnTo>
                      <a:pt x="340" y="236"/>
                    </a:lnTo>
                    <a:lnTo>
                      <a:pt x="341" y="224"/>
                    </a:lnTo>
                    <a:lnTo>
                      <a:pt x="343" y="219"/>
                    </a:lnTo>
                    <a:lnTo>
                      <a:pt x="340" y="213"/>
                    </a:lnTo>
                    <a:lnTo>
                      <a:pt x="341" y="208"/>
                    </a:lnTo>
                    <a:lnTo>
                      <a:pt x="342" y="203"/>
                    </a:lnTo>
                    <a:lnTo>
                      <a:pt x="343" y="198"/>
                    </a:lnTo>
                    <a:lnTo>
                      <a:pt x="342" y="175"/>
                    </a:lnTo>
                    <a:lnTo>
                      <a:pt x="337" y="155"/>
                    </a:lnTo>
                    <a:lnTo>
                      <a:pt x="332" y="137"/>
                    </a:lnTo>
                    <a:lnTo>
                      <a:pt x="324" y="120"/>
                    </a:lnTo>
                    <a:lnTo>
                      <a:pt x="313" y="105"/>
                    </a:lnTo>
                    <a:lnTo>
                      <a:pt x="301" y="92"/>
                    </a:lnTo>
                    <a:lnTo>
                      <a:pt x="286" y="80"/>
                    </a:lnTo>
                    <a:lnTo>
                      <a:pt x="269" y="70"/>
                    </a:lnTo>
                    <a:lnTo>
                      <a:pt x="256" y="61"/>
                    </a:lnTo>
                    <a:lnTo>
                      <a:pt x="241" y="53"/>
                    </a:lnTo>
                    <a:lnTo>
                      <a:pt x="225" y="45"/>
                    </a:lnTo>
                    <a:lnTo>
                      <a:pt x="208" y="38"/>
                    </a:lnTo>
                    <a:lnTo>
                      <a:pt x="192" y="31"/>
                    </a:lnTo>
                    <a:lnTo>
                      <a:pt x="177" y="24"/>
                    </a:lnTo>
                    <a:lnTo>
                      <a:pt x="162" y="17"/>
                    </a:lnTo>
                    <a:lnTo>
                      <a:pt x="148" y="9"/>
                    </a:lnTo>
                    <a:lnTo>
                      <a:pt x="136" y="4"/>
                    </a:lnTo>
                    <a:lnTo>
                      <a:pt x="123" y="1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1"/>
                    </a:lnTo>
                    <a:lnTo>
                      <a:pt x="74" y="3"/>
                    </a:lnTo>
                    <a:lnTo>
                      <a:pt x="62" y="8"/>
                    </a:lnTo>
                    <a:lnTo>
                      <a:pt x="49" y="12"/>
                    </a:lnTo>
                    <a:lnTo>
                      <a:pt x="46" y="14"/>
                    </a:lnTo>
                    <a:lnTo>
                      <a:pt x="39" y="16"/>
                    </a:lnTo>
                    <a:lnTo>
                      <a:pt x="31" y="17"/>
                    </a:lnTo>
                    <a:lnTo>
                      <a:pt x="22" y="20"/>
                    </a:lnTo>
                    <a:lnTo>
                      <a:pt x="13" y="24"/>
                    </a:lnTo>
                    <a:lnTo>
                      <a:pt x="6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7" name="Freeform 578"/>
              <p:cNvSpPr>
                <a:spLocks/>
              </p:cNvSpPr>
              <p:nvPr/>
            </p:nvSpPr>
            <p:spPr bwMode="auto">
              <a:xfrm>
                <a:off x="3042" y="1839"/>
                <a:ext cx="28" cy="40"/>
              </a:xfrm>
              <a:custGeom>
                <a:avLst/>
                <a:gdLst>
                  <a:gd name="T0" fmla="*/ 0 w 55"/>
                  <a:gd name="T1" fmla="*/ 1 h 80"/>
                  <a:gd name="T2" fmla="*/ 1 w 55"/>
                  <a:gd name="T3" fmla="*/ 1 h 80"/>
                  <a:gd name="T4" fmla="*/ 1 w 55"/>
                  <a:gd name="T5" fmla="*/ 1 h 80"/>
                  <a:gd name="T6" fmla="*/ 1 w 55"/>
                  <a:gd name="T7" fmla="*/ 1 h 80"/>
                  <a:gd name="T8" fmla="*/ 1 w 55"/>
                  <a:gd name="T9" fmla="*/ 1 h 80"/>
                  <a:gd name="T10" fmla="*/ 1 w 55"/>
                  <a:gd name="T11" fmla="*/ 1 h 80"/>
                  <a:gd name="T12" fmla="*/ 1 w 55"/>
                  <a:gd name="T13" fmla="*/ 1 h 80"/>
                  <a:gd name="T14" fmla="*/ 1 w 55"/>
                  <a:gd name="T15" fmla="*/ 1 h 80"/>
                  <a:gd name="T16" fmla="*/ 1 w 55"/>
                  <a:gd name="T17" fmla="*/ 1 h 80"/>
                  <a:gd name="T18" fmla="*/ 1 w 55"/>
                  <a:gd name="T19" fmla="*/ 1 h 80"/>
                  <a:gd name="T20" fmla="*/ 1 w 55"/>
                  <a:gd name="T21" fmla="*/ 1 h 80"/>
                  <a:gd name="T22" fmla="*/ 1 w 55"/>
                  <a:gd name="T23" fmla="*/ 1 h 80"/>
                  <a:gd name="T24" fmla="*/ 1 w 55"/>
                  <a:gd name="T25" fmla="*/ 1 h 80"/>
                  <a:gd name="T26" fmla="*/ 1 w 55"/>
                  <a:gd name="T27" fmla="*/ 0 h 80"/>
                  <a:gd name="T28" fmla="*/ 1 w 55"/>
                  <a:gd name="T29" fmla="*/ 1 h 80"/>
                  <a:gd name="T30" fmla="*/ 1 w 55"/>
                  <a:gd name="T31" fmla="*/ 1 h 80"/>
                  <a:gd name="T32" fmla="*/ 1 w 55"/>
                  <a:gd name="T33" fmla="*/ 1 h 80"/>
                  <a:gd name="T34" fmla="*/ 1 w 55"/>
                  <a:gd name="T35" fmla="*/ 1 h 80"/>
                  <a:gd name="T36" fmla="*/ 1 w 55"/>
                  <a:gd name="T37" fmla="*/ 1 h 80"/>
                  <a:gd name="T38" fmla="*/ 1 w 55"/>
                  <a:gd name="T39" fmla="*/ 1 h 80"/>
                  <a:gd name="T40" fmla="*/ 1 w 55"/>
                  <a:gd name="T41" fmla="*/ 1 h 80"/>
                  <a:gd name="T42" fmla="*/ 1 w 55"/>
                  <a:gd name="T43" fmla="*/ 1 h 80"/>
                  <a:gd name="T44" fmla="*/ 1 w 55"/>
                  <a:gd name="T45" fmla="*/ 1 h 80"/>
                  <a:gd name="T46" fmla="*/ 1 w 55"/>
                  <a:gd name="T47" fmla="*/ 1 h 80"/>
                  <a:gd name="T48" fmla="*/ 0 w 55"/>
                  <a:gd name="T49" fmla="*/ 1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80"/>
                  <a:gd name="T77" fmla="*/ 55 w 55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80">
                    <a:moveTo>
                      <a:pt x="0" y="80"/>
                    </a:moveTo>
                    <a:lnTo>
                      <a:pt x="9" y="76"/>
                    </a:lnTo>
                    <a:lnTo>
                      <a:pt x="18" y="72"/>
                    </a:lnTo>
                    <a:lnTo>
                      <a:pt x="28" y="67"/>
                    </a:lnTo>
                    <a:lnTo>
                      <a:pt x="37" y="63"/>
                    </a:lnTo>
                    <a:lnTo>
                      <a:pt x="44" y="56"/>
                    </a:lnTo>
                    <a:lnTo>
                      <a:pt x="49" y="49"/>
                    </a:lnTo>
                    <a:lnTo>
                      <a:pt x="54" y="41"/>
                    </a:lnTo>
                    <a:lnTo>
                      <a:pt x="55" y="31"/>
                    </a:lnTo>
                    <a:lnTo>
                      <a:pt x="53" y="22"/>
                    </a:lnTo>
                    <a:lnTo>
                      <a:pt x="47" y="13"/>
                    </a:lnTo>
                    <a:lnTo>
                      <a:pt x="40" y="5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32" y="6"/>
                    </a:lnTo>
                    <a:lnTo>
                      <a:pt x="34" y="10"/>
                    </a:lnTo>
                    <a:lnTo>
                      <a:pt x="38" y="23"/>
                    </a:lnTo>
                    <a:lnTo>
                      <a:pt x="37" y="37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8" y="64"/>
                    </a:lnTo>
                    <a:lnTo>
                      <a:pt x="10" y="69"/>
                    </a:lnTo>
                    <a:lnTo>
                      <a:pt x="2" y="7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8" name="Freeform 579"/>
              <p:cNvSpPr>
                <a:spLocks/>
              </p:cNvSpPr>
              <p:nvPr/>
            </p:nvSpPr>
            <p:spPr bwMode="auto">
              <a:xfrm>
                <a:off x="3029" y="1918"/>
                <a:ext cx="30" cy="50"/>
              </a:xfrm>
              <a:custGeom>
                <a:avLst/>
                <a:gdLst>
                  <a:gd name="T0" fmla="*/ 1 w 58"/>
                  <a:gd name="T1" fmla="*/ 2 h 99"/>
                  <a:gd name="T2" fmla="*/ 1 w 58"/>
                  <a:gd name="T3" fmla="*/ 2 h 99"/>
                  <a:gd name="T4" fmla="*/ 1 w 58"/>
                  <a:gd name="T5" fmla="*/ 2 h 99"/>
                  <a:gd name="T6" fmla="*/ 1 w 58"/>
                  <a:gd name="T7" fmla="*/ 2 h 99"/>
                  <a:gd name="T8" fmla="*/ 1 w 58"/>
                  <a:gd name="T9" fmla="*/ 2 h 99"/>
                  <a:gd name="T10" fmla="*/ 1 w 58"/>
                  <a:gd name="T11" fmla="*/ 2 h 99"/>
                  <a:gd name="T12" fmla="*/ 1 w 58"/>
                  <a:gd name="T13" fmla="*/ 1 h 99"/>
                  <a:gd name="T14" fmla="*/ 1 w 58"/>
                  <a:gd name="T15" fmla="*/ 1 h 99"/>
                  <a:gd name="T16" fmla="*/ 1 w 58"/>
                  <a:gd name="T17" fmla="*/ 1 h 99"/>
                  <a:gd name="T18" fmla="*/ 1 w 58"/>
                  <a:gd name="T19" fmla="*/ 1 h 99"/>
                  <a:gd name="T20" fmla="*/ 1 w 58"/>
                  <a:gd name="T21" fmla="*/ 1 h 99"/>
                  <a:gd name="T22" fmla="*/ 1 w 58"/>
                  <a:gd name="T23" fmla="*/ 0 h 99"/>
                  <a:gd name="T24" fmla="*/ 1 w 58"/>
                  <a:gd name="T25" fmla="*/ 1 h 99"/>
                  <a:gd name="T26" fmla="*/ 1 w 58"/>
                  <a:gd name="T27" fmla="*/ 1 h 99"/>
                  <a:gd name="T28" fmla="*/ 1 w 58"/>
                  <a:gd name="T29" fmla="*/ 1 h 99"/>
                  <a:gd name="T30" fmla="*/ 1 w 58"/>
                  <a:gd name="T31" fmla="*/ 1 h 99"/>
                  <a:gd name="T32" fmla="*/ 1 w 58"/>
                  <a:gd name="T33" fmla="*/ 1 h 99"/>
                  <a:gd name="T34" fmla="*/ 1 w 58"/>
                  <a:gd name="T35" fmla="*/ 2 h 99"/>
                  <a:gd name="T36" fmla="*/ 1 w 58"/>
                  <a:gd name="T37" fmla="*/ 2 h 99"/>
                  <a:gd name="T38" fmla="*/ 0 w 58"/>
                  <a:gd name="T39" fmla="*/ 2 h 99"/>
                  <a:gd name="T40" fmla="*/ 1 w 58"/>
                  <a:gd name="T41" fmla="*/ 2 h 99"/>
                  <a:gd name="T42" fmla="*/ 1 w 58"/>
                  <a:gd name="T43" fmla="*/ 2 h 99"/>
                  <a:gd name="T44" fmla="*/ 1 w 58"/>
                  <a:gd name="T45" fmla="*/ 2 h 99"/>
                  <a:gd name="T46" fmla="*/ 1 w 58"/>
                  <a:gd name="T47" fmla="*/ 2 h 99"/>
                  <a:gd name="T48" fmla="*/ 1 w 58"/>
                  <a:gd name="T49" fmla="*/ 2 h 99"/>
                  <a:gd name="T50" fmla="*/ 1 w 58"/>
                  <a:gd name="T51" fmla="*/ 2 h 99"/>
                  <a:gd name="T52" fmla="*/ 1 w 58"/>
                  <a:gd name="T53" fmla="*/ 2 h 99"/>
                  <a:gd name="T54" fmla="*/ 1 w 58"/>
                  <a:gd name="T55" fmla="*/ 2 h 9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99"/>
                  <a:gd name="T86" fmla="*/ 58 w 58"/>
                  <a:gd name="T87" fmla="*/ 99 h 9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99">
                    <a:moveTo>
                      <a:pt x="49" y="95"/>
                    </a:moveTo>
                    <a:lnTo>
                      <a:pt x="57" y="92"/>
                    </a:lnTo>
                    <a:lnTo>
                      <a:pt x="49" y="87"/>
                    </a:lnTo>
                    <a:lnTo>
                      <a:pt x="38" y="87"/>
                    </a:lnTo>
                    <a:lnTo>
                      <a:pt x="28" y="84"/>
                    </a:lnTo>
                    <a:lnTo>
                      <a:pt x="24" y="73"/>
                    </a:lnTo>
                    <a:lnTo>
                      <a:pt x="28" y="57"/>
                    </a:lnTo>
                    <a:lnTo>
                      <a:pt x="36" y="42"/>
                    </a:lnTo>
                    <a:lnTo>
                      <a:pt x="44" y="26"/>
                    </a:lnTo>
                    <a:lnTo>
                      <a:pt x="51" y="11"/>
                    </a:lnTo>
                    <a:lnTo>
                      <a:pt x="54" y="13"/>
                    </a:lnTo>
                    <a:lnTo>
                      <a:pt x="58" y="0"/>
                    </a:lnTo>
                    <a:lnTo>
                      <a:pt x="51" y="9"/>
                    </a:lnTo>
                    <a:lnTo>
                      <a:pt x="43" y="21"/>
                    </a:lnTo>
                    <a:lnTo>
                      <a:pt x="35" y="32"/>
                    </a:lnTo>
                    <a:lnTo>
                      <a:pt x="26" y="44"/>
                    </a:lnTo>
                    <a:lnTo>
                      <a:pt x="18" y="56"/>
                    </a:lnTo>
                    <a:lnTo>
                      <a:pt x="10" y="68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2" y="96"/>
                    </a:lnTo>
                    <a:lnTo>
                      <a:pt x="6" y="98"/>
                    </a:lnTo>
                    <a:lnTo>
                      <a:pt x="12" y="99"/>
                    </a:lnTo>
                    <a:lnTo>
                      <a:pt x="20" y="99"/>
                    </a:lnTo>
                    <a:lnTo>
                      <a:pt x="28" y="98"/>
                    </a:lnTo>
                    <a:lnTo>
                      <a:pt x="36" y="96"/>
                    </a:lnTo>
                    <a:lnTo>
                      <a:pt x="43" y="95"/>
                    </a:lnTo>
                    <a:lnTo>
                      <a:pt x="49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49" name="Freeform 580"/>
              <p:cNvSpPr>
                <a:spLocks/>
              </p:cNvSpPr>
              <p:nvPr/>
            </p:nvSpPr>
            <p:spPr bwMode="auto">
              <a:xfrm>
                <a:off x="2988" y="1882"/>
                <a:ext cx="65" cy="30"/>
              </a:xfrm>
              <a:custGeom>
                <a:avLst/>
                <a:gdLst>
                  <a:gd name="T0" fmla="*/ 1 w 131"/>
                  <a:gd name="T1" fmla="*/ 1 h 60"/>
                  <a:gd name="T2" fmla="*/ 1 w 131"/>
                  <a:gd name="T3" fmla="*/ 1 h 60"/>
                  <a:gd name="T4" fmla="*/ 1 w 131"/>
                  <a:gd name="T5" fmla="*/ 1 h 60"/>
                  <a:gd name="T6" fmla="*/ 1 w 131"/>
                  <a:gd name="T7" fmla="*/ 1 h 60"/>
                  <a:gd name="T8" fmla="*/ 1 w 131"/>
                  <a:gd name="T9" fmla="*/ 1 h 60"/>
                  <a:gd name="T10" fmla="*/ 1 w 131"/>
                  <a:gd name="T11" fmla="*/ 1 h 60"/>
                  <a:gd name="T12" fmla="*/ 1 w 131"/>
                  <a:gd name="T13" fmla="*/ 1 h 60"/>
                  <a:gd name="T14" fmla="*/ 1 w 131"/>
                  <a:gd name="T15" fmla="*/ 1 h 60"/>
                  <a:gd name="T16" fmla="*/ 2 w 131"/>
                  <a:gd name="T17" fmla="*/ 1 h 60"/>
                  <a:gd name="T18" fmla="*/ 2 w 131"/>
                  <a:gd name="T19" fmla="*/ 1 h 60"/>
                  <a:gd name="T20" fmla="*/ 1 w 131"/>
                  <a:gd name="T21" fmla="*/ 1 h 60"/>
                  <a:gd name="T22" fmla="*/ 1 w 131"/>
                  <a:gd name="T23" fmla="*/ 1 h 60"/>
                  <a:gd name="T24" fmla="*/ 1 w 131"/>
                  <a:gd name="T25" fmla="*/ 0 h 60"/>
                  <a:gd name="T26" fmla="*/ 1 w 131"/>
                  <a:gd name="T27" fmla="*/ 1 h 60"/>
                  <a:gd name="T28" fmla="*/ 1 w 131"/>
                  <a:gd name="T29" fmla="*/ 1 h 60"/>
                  <a:gd name="T30" fmla="*/ 1 w 131"/>
                  <a:gd name="T31" fmla="*/ 1 h 60"/>
                  <a:gd name="T32" fmla="*/ 0 w 131"/>
                  <a:gd name="T33" fmla="*/ 1 h 60"/>
                  <a:gd name="T34" fmla="*/ 0 w 131"/>
                  <a:gd name="T35" fmla="*/ 1 h 60"/>
                  <a:gd name="T36" fmla="*/ 0 w 131"/>
                  <a:gd name="T37" fmla="*/ 1 h 60"/>
                  <a:gd name="T38" fmla="*/ 0 w 131"/>
                  <a:gd name="T39" fmla="*/ 1 h 60"/>
                  <a:gd name="T40" fmla="*/ 0 w 131"/>
                  <a:gd name="T41" fmla="*/ 1 h 60"/>
                  <a:gd name="T42" fmla="*/ 0 w 131"/>
                  <a:gd name="T43" fmla="*/ 1 h 60"/>
                  <a:gd name="T44" fmla="*/ 0 w 131"/>
                  <a:gd name="T45" fmla="*/ 1 h 60"/>
                  <a:gd name="T46" fmla="*/ 0 w 131"/>
                  <a:gd name="T47" fmla="*/ 1 h 60"/>
                  <a:gd name="T48" fmla="*/ 0 w 131"/>
                  <a:gd name="T49" fmla="*/ 1 h 60"/>
                  <a:gd name="T50" fmla="*/ 0 w 131"/>
                  <a:gd name="T51" fmla="*/ 1 h 60"/>
                  <a:gd name="T52" fmla="*/ 1 w 131"/>
                  <a:gd name="T53" fmla="*/ 1 h 60"/>
                  <a:gd name="T54" fmla="*/ 1 w 131"/>
                  <a:gd name="T55" fmla="*/ 1 h 60"/>
                  <a:gd name="T56" fmla="*/ 1 w 131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1"/>
                  <a:gd name="T88" fmla="*/ 0 h 60"/>
                  <a:gd name="T89" fmla="*/ 131 w 131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1" h="60">
                    <a:moveTo>
                      <a:pt x="95" y="26"/>
                    </a:moveTo>
                    <a:lnTo>
                      <a:pt x="100" y="24"/>
                    </a:lnTo>
                    <a:lnTo>
                      <a:pt x="104" y="22"/>
                    </a:lnTo>
                    <a:lnTo>
                      <a:pt x="109" y="18"/>
                    </a:lnTo>
                    <a:lnTo>
                      <a:pt x="114" y="15"/>
                    </a:lnTo>
                    <a:lnTo>
                      <a:pt x="118" y="12"/>
                    </a:lnTo>
                    <a:lnTo>
                      <a:pt x="123" y="9"/>
                    </a:lnTo>
                    <a:lnTo>
                      <a:pt x="127" y="7"/>
                    </a:lnTo>
                    <a:lnTo>
                      <a:pt x="131" y="5"/>
                    </a:lnTo>
                    <a:lnTo>
                      <a:pt x="130" y="3"/>
                    </a:lnTo>
                    <a:lnTo>
                      <a:pt x="127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14" y="2"/>
                    </a:lnTo>
                    <a:lnTo>
                      <a:pt x="97" y="8"/>
                    </a:lnTo>
                    <a:lnTo>
                      <a:pt x="78" y="15"/>
                    </a:lnTo>
                    <a:lnTo>
                      <a:pt x="57" y="23"/>
                    </a:lnTo>
                    <a:lnTo>
                      <a:pt x="36" y="33"/>
                    </a:lnTo>
                    <a:lnTo>
                      <a:pt x="19" y="42"/>
                    </a:lnTo>
                    <a:lnTo>
                      <a:pt x="5" y="51"/>
                    </a:lnTo>
                    <a:lnTo>
                      <a:pt x="0" y="60"/>
                    </a:lnTo>
                    <a:lnTo>
                      <a:pt x="10" y="54"/>
                    </a:lnTo>
                    <a:lnTo>
                      <a:pt x="23" y="48"/>
                    </a:lnTo>
                    <a:lnTo>
                      <a:pt x="35" y="45"/>
                    </a:lnTo>
                    <a:lnTo>
                      <a:pt x="48" y="40"/>
                    </a:lnTo>
                    <a:lnTo>
                      <a:pt x="61" y="37"/>
                    </a:lnTo>
                    <a:lnTo>
                      <a:pt x="73" y="33"/>
                    </a:lnTo>
                    <a:lnTo>
                      <a:pt x="85" y="30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0" name="Freeform 581"/>
              <p:cNvSpPr>
                <a:spLocks/>
              </p:cNvSpPr>
              <p:nvPr/>
            </p:nvSpPr>
            <p:spPr bwMode="auto">
              <a:xfrm>
                <a:off x="3032" y="1794"/>
                <a:ext cx="20" cy="39"/>
              </a:xfrm>
              <a:custGeom>
                <a:avLst/>
                <a:gdLst>
                  <a:gd name="T0" fmla="*/ 0 w 41"/>
                  <a:gd name="T1" fmla="*/ 1 h 80"/>
                  <a:gd name="T2" fmla="*/ 0 w 41"/>
                  <a:gd name="T3" fmla="*/ 1 h 80"/>
                  <a:gd name="T4" fmla="*/ 0 w 41"/>
                  <a:gd name="T5" fmla="*/ 1 h 80"/>
                  <a:gd name="T6" fmla="*/ 0 w 41"/>
                  <a:gd name="T7" fmla="*/ 1 h 80"/>
                  <a:gd name="T8" fmla="*/ 0 w 41"/>
                  <a:gd name="T9" fmla="*/ 1 h 80"/>
                  <a:gd name="T10" fmla="*/ 0 w 41"/>
                  <a:gd name="T11" fmla="*/ 1 h 80"/>
                  <a:gd name="T12" fmla="*/ 0 w 41"/>
                  <a:gd name="T13" fmla="*/ 1 h 80"/>
                  <a:gd name="T14" fmla="*/ 0 w 41"/>
                  <a:gd name="T15" fmla="*/ 0 h 80"/>
                  <a:gd name="T16" fmla="*/ 0 w 41"/>
                  <a:gd name="T17" fmla="*/ 0 h 80"/>
                  <a:gd name="T18" fmla="*/ 0 w 41"/>
                  <a:gd name="T19" fmla="*/ 0 h 80"/>
                  <a:gd name="T20" fmla="*/ 0 w 41"/>
                  <a:gd name="T21" fmla="*/ 0 h 80"/>
                  <a:gd name="T22" fmla="*/ 0 w 41"/>
                  <a:gd name="T23" fmla="*/ 0 h 80"/>
                  <a:gd name="T24" fmla="*/ 0 w 41"/>
                  <a:gd name="T25" fmla="*/ 0 h 80"/>
                  <a:gd name="T26" fmla="*/ 0 w 41"/>
                  <a:gd name="T27" fmla="*/ 0 h 80"/>
                  <a:gd name="T28" fmla="*/ 0 w 41"/>
                  <a:gd name="T29" fmla="*/ 0 h 80"/>
                  <a:gd name="T30" fmla="*/ 0 w 41"/>
                  <a:gd name="T31" fmla="*/ 0 h 80"/>
                  <a:gd name="T32" fmla="*/ 0 w 41"/>
                  <a:gd name="T33" fmla="*/ 0 h 80"/>
                  <a:gd name="T34" fmla="*/ 0 w 41"/>
                  <a:gd name="T35" fmla="*/ 0 h 80"/>
                  <a:gd name="T36" fmla="*/ 0 w 41"/>
                  <a:gd name="T37" fmla="*/ 0 h 80"/>
                  <a:gd name="T38" fmla="*/ 0 w 41"/>
                  <a:gd name="T39" fmla="*/ 0 h 80"/>
                  <a:gd name="T40" fmla="*/ 0 w 41"/>
                  <a:gd name="T41" fmla="*/ 0 h 80"/>
                  <a:gd name="T42" fmla="*/ 0 w 41"/>
                  <a:gd name="T43" fmla="*/ 0 h 80"/>
                  <a:gd name="T44" fmla="*/ 0 w 41"/>
                  <a:gd name="T45" fmla="*/ 0 h 80"/>
                  <a:gd name="T46" fmla="*/ 0 w 41"/>
                  <a:gd name="T47" fmla="*/ 0 h 80"/>
                  <a:gd name="T48" fmla="*/ 0 w 41"/>
                  <a:gd name="T49" fmla="*/ 0 h 80"/>
                  <a:gd name="T50" fmla="*/ 0 w 41"/>
                  <a:gd name="T51" fmla="*/ 1 h 80"/>
                  <a:gd name="T52" fmla="*/ 0 w 41"/>
                  <a:gd name="T53" fmla="*/ 1 h 80"/>
                  <a:gd name="T54" fmla="*/ 0 w 41"/>
                  <a:gd name="T55" fmla="*/ 1 h 80"/>
                  <a:gd name="T56" fmla="*/ 0 w 41"/>
                  <a:gd name="T57" fmla="*/ 1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80"/>
                  <a:gd name="T89" fmla="*/ 41 w 41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80">
                    <a:moveTo>
                      <a:pt x="24" y="80"/>
                    </a:moveTo>
                    <a:lnTo>
                      <a:pt x="26" y="79"/>
                    </a:lnTo>
                    <a:lnTo>
                      <a:pt x="28" y="75"/>
                    </a:lnTo>
                    <a:lnTo>
                      <a:pt x="29" y="72"/>
                    </a:lnTo>
                    <a:lnTo>
                      <a:pt x="29" y="68"/>
                    </a:lnTo>
                    <a:lnTo>
                      <a:pt x="24" y="68"/>
                    </a:lnTo>
                    <a:lnTo>
                      <a:pt x="20" y="66"/>
                    </a:lnTo>
                    <a:lnTo>
                      <a:pt x="18" y="61"/>
                    </a:lnTo>
                    <a:lnTo>
                      <a:pt x="18" y="57"/>
                    </a:lnTo>
                    <a:lnTo>
                      <a:pt x="28" y="44"/>
                    </a:lnTo>
                    <a:lnTo>
                      <a:pt x="36" y="31"/>
                    </a:lnTo>
                    <a:lnTo>
                      <a:pt x="41" y="18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1" y="12"/>
                    </a:lnTo>
                    <a:lnTo>
                      <a:pt x="33" y="15"/>
                    </a:lnTo>
                    <a:lnTo>
                      <a:pt x="30" y="25"/>
                    </a:lnTo>
                    <a:lnTo>
                      <a:pt x="23" y="35"/>
                    </a:lnTo>
                    <a:lnTo>
                      <a:pt x="15" y="46"/>
                    </a:lnTo>
                    <a:lnTo>
                      <a:pt x="6" y="58"/>
                    </a:lnTo>
                    <a:lnTo>
                      <a:pt x="1" y="67"/>
                    </a:lnTo>
                    <a:lnTo>
                      <a:pt x="0" y="75"/>
                    </a:lnTo>
                    <a:lnTo>
                      <a:pt x="7" y="80"/>
                    </a:lnTo>
                    <a:lnTo>
                      <a:pt x="24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1" name="Freeform 582"/>
              <p:cNvSpPr>
                <a:spLocks/>
              </p:cNvSpPr>
              <p:nvPr/>
            </p:nvSpPr>
            <p:spPr bwMode="auto">
              <a:xfrm>
                <a:off x="3127" y="2149"/>
                <a:ext cx="61" cy="50"/>
              </a:xfrm>
              <a:custGeom>
                <a:avLst/>
                <a:gdLst>
                  <a:gd name="T0" fmla="*/ 2 w 122"/>
                  <a:gd name="T1" fmla="*/ 2 h 99"/>
                  <a:gd name="T2" fmla="*/ 2 w 122"/>
                  <a:gd name="T3" fmla="*/ 2 h 99"/>
                  <a:gd name="T4" fmla="*/ 2 w 122"/>
                  <a:gd name="T5" fmla="*/ 2 h 99"/>
                  <a:gd name="T6" fmla="*/ 2 w 122"/>
                  <a:gd name="T7" fmla="*/ 2 h 99"/>
                  <a:gd name="T8" fmla="*/ 2 w 122"/>
                  <a:gd name="T9" fmla="*/ 2 h 99"/>
                  <a:gd name="T10" fmla="*/ 2 w 122"/>
                  <a:gd name="T11" fmla="*/ 1 h 99"/>
                  <a:gd name="T12" fmla="*/ 2 w 122"/>
                  <a:gd name="T13" fmla="*/ 1 h 99"/>
                  <a:gd name="T14" fmla="*/ 2 w 122"/>
                  <a:gd name="T15" fmla="*/ 1 h 99"/>
                  <a:gd name="T16" fmla="*/ 2 w 122"/>
                  <a:gd name="T17" fmla="*/ 1 h 99"/>
                  <a:gd name="T18" fmla="*/ 2 w 122"/>
                  <a:gd name="T19" fmla="*/ 1 h 99"/>
                  <a:gd name="T20" fmla="*/ 0 w 122"/>
                  <a:gd name="T21" fmla="*/ 0 h 99"/>
                  <a:gd name="T22" fmla="*/ 1 w 122"/>
                  <a:gd name="T23" fmla="*/ 1 h 99"/>
                  <a:gd name="T24" fmla="*/ 1 w 122"/>
                  <a:gd name="T25" fmla="*/ 1 h 99"/>
                  <a:gd name="T26" fmla="*/ 1 w 122"/>
                  <a:gd name="T27" fmla="*/ 1 h 99"/>
                  <a:gd name="T28" fmla="*/ 1 w 122"/>
                  <a:gd name="T29" fmla="*/ 1 h 99"/>
                  <a:gd name="T30" fmla="*/ 2 w 122"/>
                  <a:gd name="T31" fmla="*/ 2 h 99"/>
                  <a:gd name="T32" fmla="*/ 2 w 122"/>
                  <a:gd name="T33" fmla="*/ 2 h 99"/>
                  <a:gd name="T34" fmla="*/ 2 w 122"/>
                  <a:gd name="T35" fmla="*/ 2 h 99"/>
                  <a:gd name="T36" fmla="*/ 2 w 122"/>
                  <a:gd name="T37" fmla="*/ 2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99"/>
                  <a:gd name="T59" fmla="*/ 122 w 122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99">
                    <a:moveTo>
                      <a:pt x="122" y="99"/>
                    </a:moveTo>
                    <a:lnTo>
                      <a:pt x="121" y="79"/>
                    </a:lnTo>
                    <a:lnTo>
                      <a:pt x="119" y="74"/>
                    </a:lnTo>
                    <a:lnTo>
                      <a:pt x="115" y="69"/>
                    </a:lnTo>
                    <a:lnTo>
                      <a:pt x="111" y="65"/>
                    </a:lnTo>
                    <a:lnTo>
                      <a:pt x="105" y="61"/>
                    </a:lnTo>
                    <a:lnTo>
                      <a:pt x="99" y="58"/>
                    </a:lnTo>
                    <a:lnTo>
                      <a:pt x="94" y="54"/>
                    </a:lnTo>
                    <a:lnTo>
                      <a:pt x="89" y="52"/>
                    </a:lnTo>
                    <a:lnTo>
                      <a:pt x="84" y="49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21" y="20"/>
                    </a:lnTo>
                    <a:lnTo>
                      <a:pt x="39" y="35"/>
                    </a:lnTo>
                    <a:lnTo>
                      <a:pt x="60" y="51"/>
                    </a:lnTo>
                    <a:lnTo>
                      <a:pt x="82" y="66"/>
                    </a:lnTo>
                    <a:lnTo>
                      <a:pt x="100" y="81"/>
                    </a:lnTo>
                    <a:lnTo>
                      <a:pt x="114" y="92"/>
                    </a:lnTo>
                    <a:lnTo>
                      <a:pt x="122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2" name="Freeform 583"/>
              <p:cNvSpPr>
                <a:spLocks/>
              </p:cNvSpPr>
              <p:nvPr/>
            </p:nvSpPr>
            <p:spPr bwMode="auto">
              <a:xfrm>
                <a:off x="3081" y="1959"/>
                <a:ext cx="44" cy="75"/>
              </a:xfrm>
              <a:custGeom>
                <a:avLst/>
                <a:gdLst>
                  <a:gd name="T0" fmla="*/ 0 w 90"/>
                  <a:gd name="T1" fmla="*/ 2 h 151"/>
                  <a:gd name="T2" fmla="*/ 0 w 90"/>
                  <a:gd name="T3" fmla="*/ 2 h 151"/>
                  <a:gd name="T4" fmla="*/ 0 w 90"/>
                  <a:gd name="T5" fmla="*/ 2 h 151"/>
                  <a:gd name="T6" fmla="*/ 0 w 90"/>
                  <a:gd name="T7" fmla="*/ 2 h 151"/>
                  <a:gd name="T8" fmla="*/ 0 w 90"/>
                  <a:gd name="T9" fmla="*/ 2 h 151"/>
                  <a:gd name="T10" fmla="*/ 0 w 90"/>
                  <a:gd name="T11" fmla="*/ 1 h 151"/>
                  <a:gd name="T12" fmla="*/ 1 w 90"/>
                  <a:gd name="T13" fmla="*/ 1 h 151"/>
                  <a:gd name="T14" fmla="*/ 1 w 90"/>
                  <a:gd name="T15" fmla="*/ 1 h 151"/>
                  <a:gd name="T16" fmla="*/ 1 w 90"/>
                  <a:gd name="T17" fmla="*/ 1 h 151"/>
                  <a:gd name="T18" fmla="*/ 1 w 90"/>
                  <a:gd name="T19" fmla="*/ 1 h 151"/>
                  <a:gd name="T20" fmla="*/ 1 w 90"/>
                  <a:gd name="T21" fmla="*/ 0 h 151"/>
                  <a:gd name="T22" fmla="*/ 1 w 90"/>
                  <a:gd name="T23" fmla="*/ 0 h 151"/>
                  <a:gd name="T24" fmla="*/ 1 w 90"/>
                  <a:gd name="T25" fmla="*/ 0 h 151"/>
                  <a:gd name="T26" fmla="*/ 1 w 90"/>
                  <a:gd name="T27" fmla="*/ 0 h 151"/>
                  <a:gd name="T28" fmla="*/ 1 w 90"/>
                  <a:gd name="T29" fmla="*/ 0 h 151"/>
                  <a:gd name="T30" fmla="*/ 1 w 90"/>
                  <a:gd name="T31" fmla="*/ 0 h 151"/>
                  <a:gd name="T32" fmla="*/ 1 w 90"/>
                  <a:gd name="T33" fmla="*/ 0 h 151"/>
                  <a:gd name="T34" fmla="*/ 1 w 90"/>
                  <a:gd name="T35" fmla="*/ 0 h 151"/>
                  <a:gd name="T36" fmla="*/ 1 w 90"/>
                  <a:gd name="T37" fmla="*/ 1 h 151"/>
                  <a:gd name="T38" fmla="*/ 1 w 90"/>
                  <a:gd name="T39" fmla="*/ 1 h 151"/>
                  <a:gd name="T40" fmla="*/ 0 w 90"/>
                  <a:gd name="T41" fmla="*/ 1 h 151"/>
                  <a:gd name="T42" fmla="*/ 0 w 90"/>
                  <a:gd name="T43" fmla="*/ 1 h 151"/>
                  <a:gd name="T44" fmla="*/ 0 w 90"/>
                  <a:gd name="T45" fmla="*/ 1 h 151"/>
                  <a:gd name="T46" fmla="*/ 0 w 90"/>
                  <a:gd name="T47" fmla="*/ 1 h 151"/>
                  <a:gd name="T48" fmla="*/ 0 w 90"/>
                  <a:gd name="T49" fmla="*/ 2 h 151"/>
                  <a:gd name="T50" fmla="*/ 0 w 90"/>
                  <a:gd name="T51" fmla="*/ 2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51"/>
                  <a:gd name="T80" fmla="*/ 90 w 90"/>
                  <a:gd name="T81" fmla="*/ 151 h 1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51">
                    <a:moveTo>
                      <a:pt x="16" y="151"/>
                    </a:moveTo>
                    <a:lnTo>
                      <a:pt x="23" y="149"/>
                    </a:lnTo>
                    <a:lnTo>
                      <a:pt x="32" y="144"/>
                    </a:lnTo>
                    <a:lnTo>
                      <a:pt x="42" y="138"/>
                    </a:lnTo>
                    <a:lnTo>
                      <a:pt x="51" y="130"/>
                    </a:lnTo>
                    <a:lnTo>
                      <a:pt x="60" y="122"/>
                    </a:lnTo>
                    <a:lnTo>
                      <a:pt x="68" y="114"/>
                    </a:lnTo>
                    <a:lnTo>
                      <a:pt x="75" y="107"/>
                    </a:lnTo>
                    <a:lnTo>
                      <a:pt x="80" y="101"/>
                    </a:lnTo>
                    <a:lnTo>
                      <a:pt x="86" y="77"/>
                    </a:lnTo>
                    <a:lnTo>
                      <a:pt x="90" y="52"/>
                    </a:lnTo>
                    <a:lnTo>
                      <a:pt x="90" y="25"/>
                    </a:lnTo>
                    <a:lnTo>
                      <a:pt x="86" y="0"/>
                    </a:lnTo>
                    <a:lnTo>
                      <a:pt x="81" y="9"/>
                    </a:lnTo>
                    <a:lnTo>
                      <a:pt x="78" y="21"/>
                    </a:lnTo>
                    <a:lnTo>
                      <a:pt x="78" y="32"/>
                    </a:lnTo>
                    <a:lnTo>
                      <a:pt x="78" y="44"/>
                    </a:lnTo>
                    <a:lnTo>
                      <a:pt x="75" y="56"/>
                    </a:lnTo>
                    <a:lnTo>
                      <a:pt x="70" y="70"/>
                    </a:lnTo>
                    <a:lnTo>
                      <a:pt x="65" y="84"/>
                    </a:lnTo>
                    <a:lnTo>
                      <a:pt x="56" y="98"/>
                    </a:lnTo>
                    <a:lnTo>
                      <a:pt x="46" y="111"/>
                    </a:lnTo>
                    <a:lnTo>
                      <a:pt x="32" y="120"/>
                    </a:lnTo>
                    <a:lnTo>
                      <a:pt x="17" y="127"/>
                    </a:lnTo>
                    <a:lnTo>
                      <a:pt x="0" y="129"/>
                    </a:lnTo>
                    <a:lnTo>
                      <a:pt x="16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3" name="Freeform 584"/>
              <p:cNvSpPr>
                <a:spLocks/>
              </p:cNvSpPr>
              <p:nvPr/>
            </p:nvSpPr>
            <p:spPr bwMode="auto">
              <a:xfrm>
                <a:off x="3041" y="1769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1 w 22"/>
                  <a:gd name="T3" fmla="*/ 0 h 31"/>
                  <a:gd name="T4" fmla="*/ 1 w 22"/>
                  <a:gd name="T5" fmla="*/ 0 h 31"/>
                  <a:gd name="T6" fmla="*/ 1 w 22"/>
                  <a:gd name="T7" fmla="*/ 0 h 31"/>
                  <a:gd name="T8" fmla="*/ 1 w 22"/>
                  <a:gd name="T9" fmla="*/ 0 h 31"/>
                  <a:gd name="T10" fmla="*/ 1 w 22"/>
                  <a:gd name="T11" fmla="*/ 0 h 31"/>
                  <a:gd name="T12" fmla="*/ 1 w 22"/>
                  <a:gd name="T13" fmla="*/ 0 h 31"/>
                  <a:gd name="T14" fmla="*/ 1 w 22"/>
                  <a:gd name="T15" fmla="*/ 0 h 31"/>
                  <a:gd name="T16" fmla="*/ 0 w 22"/>
                  <a:gd name="T17" fmla="*/ 0 h 31"/>
                  <a:gd name="T18" fmla="*/ 1 w 22"/>
                  <a:gd name="T19" fmla="*/ 0 h 31"/>
                  <a:gd name="T20" fmla="*/ 1 w 22"/>
                  <a:gd name="T21" fmla="*/ 0 h 31"/>
                  <a:gd name="T22" fmla="*/ 1 w 22"/>
                  <a:gd name="T23" fmla="*/ 0 h 31"/>
                  <a:gd name="T24" fmla="*/ 1 w 22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31"/>
                  <a:gd name="T41" fmla="*/ 22 w 22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31">
                    <a:moveTo>
                      <a:pt x="20" y="31"/>
                    </a:moveTo>
                    <a:lnTo>
                      <a:pt x="22" y="23"/>
                    </a:lnTo>
                    <a:lnTo>
                      <a:pt x="18" y="15"/>
                    </a:lnTo>
                    <a:lnTo>
                      <a:pt x="12" y="8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9" y="18"/>
                    </a:lnTo>
                    <a:lnTo>
                      <a:pt x="14" y="26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4" name="Freeform 585"/>
              <p:cNvSpPr>
                <a:spLocks/>
              </p:cNvSpPr>
              <p:nvPr/>
            </p:nvSpPr>
            <p:spPr bwMode="auto">
              <a:xfrm>
                <a:off x="3193" y="1971"/>
                <a:ext cx="110" cy="228"/>
              </a:xfrm>
              <a:custGeom>
                <a:avLst/>
                <a:gdLst>
                  <a:gd name="T0" fmla="*/ 2 w 220"/>
                  <a:gd name="T1" fmla="*/ 7 h 455"/>
                  <a:gd name="T2" fmla="*/ 2 w 220"/>
                  <a:gd name="T3" fmla="*/ 7 h 455"/>
                  <a:gd name="T4" fmla="*/ 3 w 220"/>
                  <a:gd name="T5" fmla="*/ 6 h 455"/>
                  <a:gd name="T6" fmla="*/ 3 w 220"/>
                  <a:gd name="T7" fmla="*/ 6 h 455"/>
                  <a:gd name="T8" fmla="*/ 3 w 220"/>
                  <a:gd name="T9" fmla="*/ 5 h 455"/>
                  <a:gd name="T10" fmla="*/ 3 w 220"/>
                  <a:gd name="T11" fmla="*/ 5 h 455"/>
                  <a:gd name="T12" fmla="*/ 3 w 220"/>
                  <a:gd name="T13" fmla="*/ 5 h 455"/>
                  <a:gd name="T14" fmla="*/ 3 w 220"/>
                  <a:gd name="T15" fmla="*/ 4 h 455"/>
                  <a:gd name="T16" fmla="*/ 3 w 220"/>
                  <a:gd name="T17" fmla="*/ 4 h 455"/>
                  <a:gd name="T18" fmla="*/ 3 w 220"/>
                  <a:gd name="T19" fmla="*/ 3 h 455"/>
                  <a:gd name="T20" fmla="*/ 3 w 220"/>
                  <a:gd name="T21" fmla="*/ 2 h 455"/>
                  <a:gd name="T22" fmla="*/ 3 w 220"/>
                  <a:gd name="T23" fmla="*/ 2 h 455"/>
                  <a:gd name="T24" fmla="*/ 3 w 220"/>
                  <a:gd name="T25" fmla="*/ 1 h 455"/>
                  <a:gd name="T26" fmla="*/ 3 w 220"/>
                  <a:gd name="T27" fmla="*/ 0 h 455"/>
                  <a:gd name="T28" fmla="*/ 3 w 220"/>
                  <a:gd name="T29" fmla="*/ 0 h 455"/>
                  <a:gd name="T30" fmla="*/ 3 w 220"/>
                  <a:gd name="T31" fmla="*/ 0 h 455"/>
                  <a:gd name="T32" fmla="*/ 3 w 220"/>
                  <a:gd name="T33" fmla="*/ 0 h 455"/>
                  <a:gd name="T34" fmla="*/ 3 w 220"/>
                  <a:gd name="T35" fmla="*/ 0 h 455"/>
                  <a:gd name="T36" fmla="*/ 3 w 220"/>
                  <a:gd name="T37" fmla="*/ 1 h 455"/>
                  <a:gd name="T38" fmla="*/ 3 w 220"/>
                  <a:gd name="T39" fmla="*/ 1 h 455"/>
                  <a:gd name="T40" fmla="*/ 3 w 220"/>
                  <a:gd name="T41" fmla="*/ 2 h 455"/>
                  <a:gd name="T42" fmla="*/ 3 w 220"/>
                  <a:gd name="T43" fmla="*/ 2 h 455"/>
                  <a:gd name="T44" fmla="*/ 3 w 220"/>
                  <a:gd name="T45" fmla="*/ 3 h 455"/>
                  <a:gd name="T46" fmla="*/ 3 w 220"/>
                  <a:gd name="T47" fmla="*/ 3 h 455"/>
                  <a:gd name="T48" fmla="*/ 3 w 220"/>
                  <a:gd name="T49" fmla="*/ 3 h 455"/>
                  <a:gd name="T50" fmla="*/ 3 w 220"/>
                  <a:gd name="T51" fmla="*/ 4 h 455"/>
                  <a:gd name="T52" fmla="*/ 3 w 220"/>
                  <a:gd name="T53" fmla="*/ 4 h 455"/>
                  <a:gd name="T54" fmla="*/ 3 w 220"/>
                  <a:gd name="T55" fmla="*/ 5 h 455"/>
                  <a:gd name="T56" fmla="*/ 3 w 220"/>
                  <a:gd name="T57" fmla="*/ 5 h 455"/>
                  <a:gd name="T58" fmla="*/ 3 w 220"/>
                  <a:gd name="T59" fmla="*/ 6 h 455"/>
                  <a:gd name="T60" fmla="*/ 3 w 220"/>
                  <a:gd name="T61" fmla="*/ 6 h 455"/>
                  <a:gd name="T62" fmla="*/ 2 w 220"/>
                  <a:gd name="T63" fmla="*/ 6 h 455"/>
                  <a:gd name="T64" fmla="*/ 2 w 220"/>
                  <a:gd name="T65" fmla="*/ 6 h 455"/>
                  <a:gd name="T66" fmla="*/ 2 w 220"/>
                  <a:gd name="T67" fmla="*/ 7 h 455"/>
                  <a:gd name="T68" fmla="*/ 2 w 220"/>
                  <a:gd name="T69" fmla="*/ 7 h 455"/>
                  <a:gd name="T70" fmla="*/ 1 w 220"/>
                  <a:gd name="T71" fmla="*/ 7 h 455"/>
                  <a:gd name="T72" fmla="*/ 1 w 220"/>
                  <a:gd name="T73" fmla="*/ 7 h 455"/>
                  <a:gd name="T74" fmla="*/ 1 w 220"/>
                  <a:gd name="T75" fmla="*/ 7 h 455"/>
                  <a:gd name="T76" fmla="*/ 1 w 220"/>
                  <a:gd name="T77" fmla="*/ 7 h 455"/>
                  <a:gd name="T78" fmla="*/ 1 w 220"/>
                  <a:gd name="T79" fmla="*/ 7 h 455"/>
                  <a:gd name="T80" fmla="*/ 1 w 220"/>
                  <a:gd name="T81" fmla="*/ 6 h 455"/>
                  <a:gd name="T82" fmla="*/ 1 w 220"/>
                  <a:gd name="T83" fmla="*/ 6 h 455"/>
                  <a:gd name="T84" fmla="*/ 1 w 220"/>
                  <a:gd name="T85" fmla="*/ 6 h 455"/>
                  <a:gd name="T86" fmla="*/ 1 w 220"/>
                  <a:gd name="T87" fmla="*/ 6 h 455"/>
                  <a:gd name="T88" fmla="*/ 1 w 220"/>
                  <a:gd name="T89" fmla="*/ 6 h 455"/>
                  <a:gd name="T90" fmla="*/ 1 w 220"/>
                  <a:gd name="T91" fmla="*/ 6 h 455"/>
                  <a:gd name="T92" fmla="*/ 1 w 220"/>
                  <a:gd name="T93" fmla="*/ 6 h 455"/>
                  <a:gd name="T94" fmla="*/ 1 w 220"/>
                  <a:gd name="T95" fmla="*/ 7 h 455"/>
                  <a:gd name="T96" fmla="*/ 1 w 220"/>
                  <a:gd name="T97" fmla="*/ 7 h 455"/>
                  <a:gd name="T98" fmla="*/ 0 w 220"/>
                  <a:gd name="T99" fmla="*/ 8 h 455"/>
                  <a:gd name="T100" fmla="*/ 1 w 220"/>
                  <a:gd name="T101" fmla="*/ 8 h 455"/>
                  <a:gd name="T102" fmla="*/ 1 w 220"/>
                  <a:gd name="T103" fmla="*/ 8 h 455"/>
                  <a:gd name="T104" fmla="*/ 1 w 220"/>
                  <a:gd name="T105" fmla="*/ 7 h 455"/>
                  <a:gd name="T106" fmla="*/ 1 w 220"/>
                  <a:gd name="T107" fmla="*/ 7 h 455"/>
                  <a:gd name="T108" fmla="*/ 2 w 220"/>
                  <a:gd name="T109" fmla="*/ 7 h 455"/>
                  <a:gd name="T110" fmla="*/ 2 w 220"/>
                  <a:gd name="T111" fmla="*/ 7 h 455"/>
                  <a:gd name="T112" fmla="*/ 2 w 220"/>
                  <a:gd name="T113" fmla="*/ 7 h 455"/>
                  <a:gd name="T114" fmla="*/ 2 w 220"/>
                  <a:gd name="T115" fmla="*/ 7 h 4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"/>
                  <a:gd name="T175" fmla="*/ 0 h 455"/>
                  <a:gd name="T176" fmla="*/ 220 w 220"/>
                  <a:gd name="T177" fmla="*/ 455 h 4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" h="455">
                    <a:moveTo>
                      <a:pt x="101" y="406"/>
                    </a:moveTo>
                    <a:lnTo>
                      <a:pt x="123" y="386"/>
                    </a:lnTo>
                    <a:lnTo>
                      <a:pt x="144" y="365"/>
                    </a:lnTo>
                    <a:lnTo>
                      <a:pt x="161" y="341"/>
                    </a:lnTo>
                    <a:lnTo>
                      <a:pt x="176" y="316"/>
                    </a:lnTo>
                    <a:lnTo>
                      <a:pt x="187" y="289"/>
                    </a:lnTo>
                    <a:lnTo>
                      <a:pt x="196" y="261"/>
                    </a:lnTo>
                    <a:lnTo>
                      <a:pt x="198" y="232"/>
                    </a:lnTo>
                    <a:lnTo>
                      <a:pt x="196" y="201"/>
                    </a:lnTo>
                    <a:lnTo>
                      <a:pt x="196" y="162"/>
                    </a:lnTo>
                    <a:lnTo>
                      <a:pt x="200" y="122"/>
                    </a:lnTo>
                    <a:lnTo>
                      <a:pt x="206" y="84"/>
                    </a:lnTo>
                    <a:lnTo>
                      <a:pt x="215" y="45"/>
                    </a:lnTo>
                    <a:lnTo>
                      <a:pt x="220" y="0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5" y="0"/>
                    </a:lnTo>
                    <a:lnTo>
                      <a:pt x="214" y="0"/>
                    </a:lnTo>
                    <a:lnTo>
                      <a:pt x="209" y="28"/>
                    </a:lnTo>
                    <a:lnTo>
                      <a:pt x="204" y="54"/>
                    </a:lnTo>
                    <a:lnTo>
                      <a:pt x="198" y="81"/>
                    </a:lnTo>
                    <a:lnTo>
                      <a:pt x="193" y="107"/>
                    </a:lnTo>
                    <a:lnTo>
                      <a:pt x="190" y="135"/>
                    </a:lnTo>
                    <a:lnTo>
                      <a:pt x="187" y="164"/>
                    </a:lnTo>
                    <a:lnTo>
                      <a:pt x="187" y="191"/>
                    </a:lnTo>
                    <a:lnTo>
                      <a:pt x="186" y="220"/>
                    </a:lnTo>
                    <a:lnTo>
                      <a:pt x="184" y="248"/>
                    </a:lnTo>
                    <a:lnTo>
                      <a:pt x="178" y="276"/>
                    </a:lnTo>
                    <a:lnTo>
                      <a:pt x="169" y="301"/>
                    </a:lnTo>
                    <a:lnTo>
                      <a:pt x="154" y="326"/>
                    </a:lnTo>
                    <a:lnTo>
                      <a:pt x="139" y="342"/>
                    </a:lnTo>
                    <a:lnTo>
                      <a:pt x="124" y="357"/>
                    </a:lnTo>
                    <a:lnTo>
                      <a:pt x="109" y="374"/>
                    </a:lnTo>
                    <a:lnTo>
                      <a:pt x="92" y="387"/>
                    </a:lnTo>
                    <a:lnTo>
                      <a:pt x="75" y="401"/>
                    </a:lnTo>
                    <a:lnTo>
                      <a:pt x="56" y="413"/>
                    </a:lnTo>
                    <a:lnTo>
                      <a:pt x="37" y="422"/>
                    </a:lnTo>
                    <a:lnTo>
                      <a:pt x="16" y="429"/>
                    </a:lnTo>
                    <a:lnTo>
                      <a:pt x="18" y="413"/>
                    </a:lnTo>
                    <a:lnTo>
                      <a:pt x="20" y="397"/>
                    </a:lnTo>
                    <a:lnTo>
                      <a:pt x="24" y="382"/>
                    </a:lnTo>
                    <a:lnTo>
                      <a:pt x="26" y="365"/>
                    </a:lnTo>
                    <a:lnTo>
                      <a:pt x="25" y="365"/>
                    </a:lnTo>
                    <a:lnTo>
                      <a:pt x="23" y="364"/>
                    </a:lnTo>
                    <a:lnTo>
                      <a:pt x="22" y="364"/>
                    </a:lnTo>
                    <a:lnTo>
                      <a:pt x="13" y="384"/>
                    </a:lnTo>
                    <a:lnTo>
                      <a:pt x="8" y="408"/>
                    </a:lnTo>
                    <a:lnTo>
                      <a:pt x="3" y="432"/>
                    </a:lnTo>
                    <a:lnTo>
                      <a:pt x="0" y="454"/>
                    </a:lnTo>
                    <a:lnTo>
                      <a:pt x="12" y="455"/>
                    </a:lnTo>
                    <a:lnTo>
                      <a:pt x="25" y="452"/>
                    </a:lnTo>
                    <a:lnTo>
                      <a:pt x="39" y="445"/>
                    </a:lnTo>
                    <a:lnTo>
                      <a:pt x="53" y="437"/>
                    </a:lnTo>
                    <a:lnTo>
                      <a:pt x="66" y="428"/>
                    </a:lnTo>
                    <a:lnTo>
                      <a:pt x="79" y="418"/>
                    </a:lnTo>
                    <a:lnTo>
                      <a:pt x="91" y="412"/>
                    </a:lnTo>
                    <a:lnTo>
                      <a:pt x="101" y="4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5" name="Freeform 586"/>
              <p:cNvSpPr>
                <a:spLocks/>
              </p:cNvSpPr>
              <p:nvPr/>
            </p:nvSpPr>
            <p:spPr bwMode="auto">
              <a:xfrm>
                <a:off x="3066" y="1893"/>
                <a:ext cx="47" cy="26"/>
              </a:xfrm>
              <a:custGeom>
                <a:avLst/>
                <a:gdLst>
                  <a:gd name="T0" fmla="*/ 1 w 96"/>
                  <a:gd name="T1" fmla="*/ 1 h 52"/>
                  <a:gd name="T2" fmla="*/ 1 w 96"/>
                  <a:gd name="T3" fmla="*/ 1 h 52"/>
                  <a:gd name="T4" fmla="*/ 1 w 96"/>
                  <a:gd name="T5" fmla="*/ 1 h 52"/>
                  <a:gd name="T6" fmla="*/ 1 w 96"/>
                  <a:gd name="T7" fmla="*/ 1 h 52"/>
                  <a:gd name="T8" fmla="*/ 0 w 96"/>
                  <a:gd name="T9" fmla="*/ 1 h 52"/>
                  <a:gd name="T10" fmla="*/ 0 w 96"/>
                  <a:gd name="T11" fmla="*/ 1 h 52"/>
                  <a:gd name="T12" fmla="*/ 0 w 96"/>
                  <a:gd name="T13" fmla="*/ 1 h 52"/>
                  <a:gd name="T14" fmla="*/ 0 w 96"/>
                  <a:gd name="T15" fmla="*/ 1 h 52"/>
                  <a:gd name="T16" fmla="*/ 0 w 96"/>
                  <a:gd name="T17" fmla="*/ 1 h 52"/>
                  <a:gd name="T18" fmla="*/ 0 w 96"/>
                  <a:gd name="T19" fmla="*/ 0 h 52"/>
                  <a:gd name="T20" fmla="*/ 0 w 96"/>
                  <a:gd name="T21" fmla="*/ 1 h 52"/>
                  <a:gd name="T22" fmla="*/ 0 w 96"/>
                  <a:gd name="T23" fmla="*/ 1 h 52"/>
                  <a:gd name="T24" fmla="*/ 0 w 96"/>
                  <a:gd name="T25" fmla="*/ 1 h 52"/>
                  <a:gd name="T26" fmla="*/ 0 w 96"/>
                  <a:gd name="T27" fmla="*/ 1 h 52"/>
                  <a:gd name="T28" fmla="*/ 0 w 96"/>
                  <a:gd name="T29" fmla="*/ 1 h 52"/>
                  <a:gd name="T30" fmla="*/ 0 w 96"/>
                  <a:gd name="T31" fmla="*/ 1 h 52"/>
                  <a:gd name="T32" fmla="*/ 0 w 96"/>
                  <a:gd name="T33" fmla="*/ 1 h 52"/>
                  <a:gd name="T34" fmla="*/ 0 w 96"/>
                  <a:gd name="T35" fmla="*/ 1 h 52"/>
                  <a:gd name="T36" fmla="*/ 0 w 96"/>
                  <a:gd name="T37" fmla="*/ 1 h 52"/>
                  <a:gd name="T38" fmla="*/ 1 w 96"/>
                  <a:gd name="T39" fmla="*/ 1 h 52"/>
                  <a:gd name="T40" fmla="*/ 1 w 96"/>
                  <a:gd name="T41" fmla="*/ 1 h 52"/>
                  <a:gd name="T42" fmla="*/ 1 w 96"/>
                  <a:gd name="T43" fmla="*/ 1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"/>
                  <a:gd name="T67" fmla="*/ 0 h 52"/>
                  <a:gd name="T68" fmla="*/ 96 w 96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" h="52">
                    <a:moveTo>
                      <a:pt x="96" y="47"/>
                    </a:moveTo>
                    <a:lnTo>
                      <a:pt x="96" y="39"/>
                    </a:lnTo>
                    <a:lnTo>
                      <a:pt x="83" y="39"/>
                    </a:lnTo>
                    <a:lnTo>
                      <a:pt x="70" y="38"/>
                    </a:lnTo>
                    <a:lnTo>
                      <a:pt x="58" y="34"/>
                    </a:lnTo>
                    <a:lnTo>
                      <a:pt x="46" y="30"/>
                    </a:lnTo>
                    <a:lnTo>
                      <a:pt x="35" y="24"/>
                    </a:lnTo>
                    <a:lnTo>
                      <a:pt x="24" y="17"/>
                    </a:lnTo>
                    <a:lnTo>
                      <a:pt x="14" y="9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8" y="16"/>
                    </a:lnTo>
                    <a:lnTo>
                      <a:pt x="17" y="26"/>
                    </a:lnTo>
                    <a:lnTo>
                      <a:pt x="28" y="35"/>
                    </a:lnTo>
                    <a:lnTo>
                      <a:pt x="39" y="43"/>
                    </a:lnTo>
                    <a:lnTo>
                      <a:pt x="52" y="49"/>
                    </a:lnTo>
                    <a:lnTo>
                      <a:pt x="66" y="52"/>
                    </a:lnTo>
                    <a:lnTo>
                      <a:pt x="80" y="52"/>
                    </a:lnTo>
                    <a:lnTo>
                      <a:pt x="9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6" name="Freeform 587"/>
              <p:cNvSpPr>
                <a:spLocks/>
              </p:cNvSpPr>
              <p:nvPr/>
            </p:nvSpPr>
            <p:spPr bwMode="auto">
              <a:xfrm>
                <a:off x="3067" y="1865"/>
                <a:ext cx="11" cy="21"/>
              </a:xfrm>
              <a:custGeom>
                <a:avLst/>
                <a:gdLst>
                  <a:gd name="T0" fmla="*/ 0 w 23"/>
                  <a:gd name="T1" fmla="*/ 0 h 43"/>
                  <a:gd name="T2" fmla="*/ 0 w 23"/>
                  <a:gd name="T3" fmla="*/ 0 h 43"/>
                  <a:gd name="T4" fmla="*/ 0 w 23"/>
                  <a:gd name="T5" fmla="*/ 0 h 43"/>
                  <a:gd name="T6" fmla="*/ 0 w 23"/>
                  <a:gd name="T7" fmla="*/ 0 h 43"/>
                  <a:gd name="T8" fmla="*/ 0 w 23"/>
                  <a:gd name="T9" fmla="*/ 0 h 43"/>
                  <a:gd name="T10" fmla="*/ 0 w 23"/>
                  <a:gd name="T11" fmla="*/ 0 h 43"/>
                  <a:gd name="T12" fmla="*/ 0 w 23"/>
                  <a:gd name="T13" fmla="*/ 0 h 43"/>
                  <a:gd name="T14" fmla="*/ 0 w 23"/>
                  <a:gd name="T15" fmla="*/ 0 h 43"/>
                  <a:gd name="T16" fmla="*/ 0 w 23"/>
                  <a:gd name="T17" fmla="*/ 0 h 43"/>
                  <a:gd name="T18" fmla="*/ 0 w 23"/>
                  <a:gd name="T19" fmla="*/ 0 h 43"/>
                  <a:gd name="T20" fmla="*/ 0 w 23"/>
                  <a:gd name="T21" fmla="*/ 0 h 43"/>
                  <a:gd name="T22" fmla="*/ 0 w 23"/>
                  <a:gd name="T23" fmla="*/ 0 h 43"/>
                  <a:gd name="T24" fmla="*/ 0 w 23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3"/>
                  <a:gd name="T41" fmla="*/ 23 w 23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3">
                    <a:moveTo>
                      <a:pt x="0" y="43"/>
                    </a:moveTo>
                    <a:lnTo>
                      <a:pt x="8" y="34"/>
                    </a:lnTo>
                    <a:lnTo>
                      <a:pt x="11" y="21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3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7" name="Freeform 588"/>
              <p:cNvSpPr>
                <a:spLocks/>
              </p:cNvSpPr>
              <p:nvPr/>
            </p:nvSpPr>
            <p:spPr bwMode="auto">
              <a:xfrm>
                <a:off x="3086" y="1930"/>
                <a:ext cx="8" cy="38"/>
              </a:xfrm>
              <a:custGeom>
                <a:avLst/>
                <a:gdLst>
                  <a:gd name="T0" fmla="*/ 1 w 16"/>
                  <a:gd name="T1" fmla="*/ 1 h 76"/>
                  <a:gd name="T2" fmla="*/ 1 w 16"/>
                  <a:gd name="T3" fmla="*/ 1 h 76"/>
                  <a:gd name="T4" fmla="*/ 1 w 16"/>
                  <a:gd name="T5" fmla="*/ 1 h 76"/>
                  <a:gd name="T6" fmla="*/ 1 w 16"/>
                  <a:gd name="T7" fmla="*/ 1 h 76"/>
                  <a:gd name="T8" fmla="*/ 1 w 16"/>
                  <a:gd name="T9" fmla="*/ 1 h 76"/>
                  <a:gd name="T10" fmla="*/ 1 w 16"/>
                  <a:gd name="T11" fmla="*/ 0 h 76"/>
                  <a:gd name="T12" fmla="*/ 1 w 16"/>
                  <a:gd name="T13" fmla="*/ 0 h 76"/>
                  <a:gd name="T14" fmla="*/ 1 w 16"/>
                  <a:gd name="T15" fmla="*/ 1 h 76"/>
                  <a:gd name="T16" fmla="*/ 0 w 16"/>
                  <a:gd name="T17" fmla="*/ 1 h 76"/>
                  <a:gd name="T18" fmla="*/ 1 w 16"/>
                  <a:gd name="T19" fmla="*/ 1 h 76"/>
                  <a:gd name="T20" fmla="*/ 1 w 16"/>
                  <a:gd name="T21" fmla="*/ 1 h 76"/>
                  <a:gd name="T22" fmla="*/ 1 w 16"/>
                  <a:gd name="T23" fmla="*/ 1 h 76"/>
                  <a:gd name="T24" fmla="*/ 1 w 16"/>
                  <a:gd name="T25" fmla="*/ 1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76"/>
                  <a:gd name="T41" fmla="*/ 16 w 16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76">
                    <a:moveTo>
                      <a:pt x="15" y="76"/>
                    </a:moveTo>
                    <a:lnTo>
                      <a:pt x="16" y="63"/>
                    </a:lnTo>
                    <a:lnTo>
                      <a:pt x="13" y="38"/>
                    </a:lnTo>
                    <a:lnTo>
                      <a:pt x="10" y="1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" y="18"/>
                    </a:lnTo>
                    <a:lnTo>
                      <a:pt x="3" y="43"/>
                    </a:lnTo>
                    <a:lnTo>
                      <a:pt x="8" y="67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8" name="Freeform 589"/>
              <p:cNvSpPr>
                <a:spLocks/>
              </p:cNvSpPr>
              <p:nvPr/>
            </p:nvSpPr>
            <p:spPr bwMode="auto">
              <a:xfrm>
                <a:off x="3193" y="1910"/>
                <a:ext cx="80" cy="182"/>
              </a:xfrm>
              <a:custGeom>
                <a:avLst/>
                <a:gdLst>
                  <a:gd name="T0" fmla="*/ 0 w 160"/>
                  <a:gd name="T1" fmla="*/ 6 h 364"/>
                  <a:gd name="T2" fmla="*/ 1 w 160"/>
                  <a:gd name="T3" fmla="*/ 6 h 364"/>
                  <a:gd name="T4" fmla="*/ 1 w 160"/>
                  <a:gd name="T5" fmla="*/ 6 h 364"/>
                  <a:gd name="T6" fmla="*/ 1 w 160"/>
                  <a:gd name="T7" fmla="*/ 6 h 364"/>
                  <a:gd name="T8" fmla="*/ 1 w 160"/>
                  <a:gd name="T9" fmla="*/ 6 h 364"/>
                  <a:gd name="T10" fmla="*/ 1 w 160"/>
                  <a:gd name="T11" fmla="*/ 6 h 364"/>
                  <a:gd name="T12" fmla="*/ 1 w 160"/>
                  <a:gd name="T13" fmla="*/ 6 h 364"/>
                  <a:gd name="T14" fmla="*/ 1 w 160"/>
                  <a:gd name="T15" fmla="*/ 5 h 364"/>
                  <a:gd name="T16" fmla="*/ 1 w 160"/>
                  <a:gd name="T17" fmla="*/ 5 h 364"/>
                  <a:gd name="T18" fmla="*/ 1 w 160"/>
                  <a:gd name="T19" fmla="*/ 5 h 364"/>
                  <a:gd name="T20" fmla="*/ 1 w 160"/>
                  <a:gd name="T21" fmla="*/ 3 h 364"/>
                  <a:gd name="T22" fmla="*/ 1 w 160"/>
                  <a:gd name="T23" fmla="*/ 3 h 364"/>
                  <a:gd name="T24" fmla="*/ 1 w 160"/>
                  <a:gd name="T25" fmla="*/ 3 h 364"/>
                  <a:gd name="T26" fmla="*/ 1 w 160"/>
                  <a:gd name="T27" fmla="*/ 1 h 364"/>
                  <a:gd name="T28" fmla="*/ 1 w 160"/>
                  <a:gd name="T29" fmla="*/ 1 h 364"/>
                  <a:gd name="T30" fmla="*/ 1 w 160"/>
                  <a:gd name="T31" fmla="*/ 1 h 364"/>
                  <a:gd name="T32" fmla="*/ 1 w 160"/>
                  <a:gd name="T33" fmla="*/ 1 h 364"/>
                  <a:gd name="T34" fmla="*/ 1 w 160"/>
                  <a:gd name="T35" fmla="*/ 1 h 364"/>
                  <a:gd name="T36" fmla="*/ 3 w 160"/>
                  <a:gd name="T37" fmla="*/ 1 h 364"/>
                  <a:gd name="T38" fmla="*/ 3 w 160"/>
                  <a:gd name="T39" fmla="*/ 1 h 364"/>
                  <a:gd name="T40" fmla="*/ 3 w 160"/>
                  <a:gd name="T41" fmla="*/ 1 h 364"/>
                  <a:gd name="T42" fmla="*/ 3 w 160"/>
                  <a:gd name="T43" fmla="*/ 1 h 364"/>
                  <a:gd name="T44" fmla="*/ 3 w 160"/>
                  <a:gd name="T45" fmla="*/ 1 h 364"/>
                  <a:gd name="T46" fmla="*/ 3 w 160"/>
                  <a:gd name="T47" fmla="*/ 1 h 364"/>
                  <a:gd name="T48" fmla="*/ 3 w 160"/>
                  <a:gd name="T49" fmla="*/ 0 h 364"/>
                  <a:gd name="T50" fmla="*/ 3 w 160"/>
                  <a:gd name="T51" fmla="*/ 1 h 364"/>
                  <a:gd name="T52" fmla="*/ 3 w 160"/>
                  <a:gd name="T53" fmla="*/ 1 h 364"/>
                  <a:gd name="T54" fmla="*/ 3 w 160"/>
                  <a:gd name="T55" fmla="*/ 1 h 364"/>
                  <a:gd name="T56" fmla="*/ 1 w 160"/>
                  <a:gd name="T57" fmla="*/ 1 h 364"/>
                  <a:gd name="T58" fmla="*/ 1 w 160"/>
                  <a:gd name="T59" fmla="*/ 1 h 364"/>
                  <a:gd name="T60" fmla="*/ 1 w 160"/>
                  <a:gd name="T61" fmla="*/ 1 h 364"/>
                  <a:gd name="T62" fmla="*/ 1 w 160"/>
                  <a:gd name="T63" fmla="*/ 1 h 364"/>
                  <a:gd name="T64" fmla="*/ 1 w 160"/>
                  <a:gd name="T65" fmla="*/ 1 h 364"/>
                  <a:gd name="T66" fmla="*/ 1 w 160"/>
                  <a:gd name="T67" fmla="*/ 3 h 364"/>
                  <a:gd name="T68" fmla="*/ 1 w 160"/>
                  <a:gd name="T69" fmla="*/ 3 h 364"/>
                  <a:gd name="T70" fmla="*/ 1 w 160"/>
                  <a:gd name="T71" fmla="*/ 3 h 364"/>
                  <a:gd name="T72" fmla="*/ 1 w 160"/>
                  <a:gd name="T73" fmla="*/ 3 h 364"/>
                  <a:gd name="T74" fmla="*/ 1 w 160"/>
                  <a:gd name="T75" fmla="*/ 5 h 364"/>
                  <a:gd name="T76" fmla="*/ 1 w 160"/>
                  <a:gd name="T77" fmla="*/ 5 h 364"/>
                  <a:gd name="T78" fmla="*/ 1 w 160"/>
                  <a:gd name="T79" fmla="*/ 5 h 364"/>
                  <a:gd name="T80" fmla="*/ 1 w 160"/>
                  <a:gd name="T81" fmla="*/ 6 h 364"/>
                  <a:gd name="T82" fmla="*/ 1 w 160"/>
                  <a:gd name="T83" fmla="*/ 6 h 364"/>
                  <a:gd name="T84" fmla="*/ 1 w 160"/>
                  <a:gd name="T85" fmla="*/ 6 h 364"/>
                  <a:gd name="T86" fmla="*/ 1 w 160"/>
                  <a:gd name="T87" fmla="*/ 6 h 364"/>
                  <a:gd name="T88" fmla="*/ 0 w 160"/>
                  <a:gd name="T89" fmla="*/ 6 h 3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364"/>
                  <a:gd name="T137" fmla="*/ 160 w 160"/>
                  <a:gd name="T138" fmla="*/ 364 h 3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364">
                    <a:moveTo>
                      <a:pt x="0" y="364"/>
                    </a:moveTo>
                    <a:lnTo>
                      <a:pt x="10" y="360"/>
                    </a:lnTo>
                    <a:lnTo>
                      <a:pt x="19" y="354"/>
                    </a:lnTo>
                    <a:lnTo>
                      <a:pt x="30" y="347"/>
                    </a:lnTo>
                    <a:lnTo>
                      <a:pt x="39" y="340"/>
                    </a:lnTo>
                    <a:lnTo>
                      <a:pt x="47" y="332"/>
                    </a:lnTo>
                    <a:lnTo>
                      <a:pt x="55" y="324"/>
                    </a:lnTo>
                    <a:lnTo>
                      <a:pt x="63" y="316"/>
                    </a:lnTo>
                    <a:lnTo>
                      <a:pt x="70" y="309"/>
                    </a:lnTo>
                    <a:lnTo>
                      <a:pt x="85" y="267"/>
                    </a:lnTo>
                    <a:lnTo>
                      <a:pt x="90" y="224"/>
                    </a:lnTo>
                    <a:lnTo>
                      <a:pt x="92" y="179"/>
                    </a:lnTo>
                    <a:lnTo>
                      <a:pt x="101" y="136"/>
                    </a:lnTo>
                    <a:lnTo>
                      <a:pt x="108" y="123"/>
                    </a:lnTo>
                    <a:lnTo>
                      <a:pt x="113" y="110"/>
                    </a:lnTo>
                    <a:lnTo>
                      <a:pt x="116" y="95"/>
                    </a:lnTo>
                    <a:lnTo>
                      <a:pt x="119" y="80"/>
                    </a:lnTo>
                    <a:lnTo>
                      <a:pt x="123" y="66"/>
                    </a:lnTo>
                    <a:lnTo>
                      <a:pt x="129" y="53"/>
                    </a:lnTo>
                    <a:lnTo>
                      <a:pt x="137" y="42"/>
                    </a:lnTo>
                    <a:lnTo>
                      <a:pt x="148" y="31"/>
                    </a:lnTo>
                    <a:lnTo>
                      <a:pt x="153" y="24"/>
                    </a:lnTo>
                    <a:lnTo>
                      <a:pt x="155" y="16"/>
                    </a:lnTo>
                    <a:lnTo>
                      <a:pt x="157" y="8"/>
                    </a:lnTo>
                    <a:lnTo>
                      <a:pt x="160" y="0"/>
                    </a:lnTo>
                    <a:lnTo>
                      <a:pt x="148" y="13"/>
                    </a:lnTo>
                    <a:lnTo>
                      <a:pt x="138" y="27"/>
                    </a:lnTo>
                    <a:lnTo>
                      <a:pt x="129" y="42"/>
                    </a:lnTo>
                    <a:lnTo>
                      <a:pt x="122" y="58"/>
                    </a:lnTo>
                    <a:lnTo>
                      <a:pt x="114" y="74"/>
                    </a:lnTo>
                    <a:lnTo>
                      <a:pt x="108" y="90"/>
                    </a:lnTo>
                    <a:lnTo>
                      <a:pt x="102" y="106"/>
                    </a:lnTo>
                    <a:lnTo>
                      <a:pt x="96" y="123"/>
                    </a:lnTo>
                    <a:lnTo>
                      <a:pt x="86" y="152"/>
                    </a:lnTo>
                    <a:lnTo>
                      <a:pt x="79" y="181"/>
                    </a:lnTo>
                    <a:lnTo>
                      <a:pt x="75" y="211"/>
                    </a:lnTo>
                    <a:lnTo>
                      <a:pt x="70" y="240"/>
                    </a:lnTo>
                    <a:lnTo>
                      <a:pt x="63" y="269"/>
                    </a:lnTo>
                    <a:lnTo>
                      <a:pt x="54" y="295"/>
                    </a:lnTo>
                    <a:lnTo>
                      <a:pt x="38" y="320"/>
                    </a:lnTo>
                    <a:lnTo>
                      <a:pt x="16" y="342"/>
                    </a:lnTo>
                    <a:lnTo>
                      <a:pt x="11" y="347"/>
                    </a:lnTo>
                    <a:lnTo>
                      <a:pt x="5" y="353"/>
                    </a:lnTo>
                    <a:lnTo>
                      <a:pt x="1" y="357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59" name="Freeform 590"/>
              <p:cNvSpPr>
                <a:spLocks/>
              </p:cNvSpPr>
              <p:nvPr/>
            </p:nvSpPr>
            <p:spPr bwMode="auto">
              <a:xfrm>
                <a:off x="3125" y="1912"/>
                <a:ext cx="36" cy="95"/>
              </a:xfrm>
              <a:custGeom>
                <a:avLst/>
                <a:gdLst>
                  <a:gd name="T0" fmla="*/ 0 w 72"/>
                  <a:gd name="T1" fmla="*/ 3 h 190"/>
                  <a:gd name="T2" fmla="*/ 1 w 72"/>
                  <a:gd name="T3" fmla="*/ 3 h 190"/>
                  <a:gd name="T4" fmla="*/ 1 w 72"/>
                  <a:gd name="T5" fmla="*/ 3 h 190"/>
                  <a:gd name="T6" fmla="*/ 1 w 72"/>
                  <a:gd name="T7" fmla="*/ 3 h 190"/>
                  <a:gd name="T8" fmla="*/ 1 w 72"/>
                  <a:gd name="T9" fmla="*/ 3 h 190"/>
                  <a:gd name="T10" fmla="*/ 1 w 72"/>
                  <a:gd name="T11" fmla="*/ 3 h 190"/>
                  <a:gd name="T12" fmla="*/ 1 w 72"/>
                  <a:gd name="T13" fmla="*/ 3 h 190"/>
                  <a:gd name="T14" fmla="*/ 1 w 72"/>
                  <a:gd name="T15" fmla="*/ 3 h 190"/>
                  <a:gd name="T16" fmla="*/ 1 w 72"/>
                  <a:gd name="T17" fmla="*/ 1 h 190"/>
                  <a:gd name="T18" fmla="*/ 1 w 72"/>
                  <a:gd name="T19" fmla="*/ 1 h 190"/>
                  <a:gd name="T20" fmla="*/ 1 w 72"/>
                  <a:gd name="T21" fmla="*/ 1 h 190"/>
                  <a:gd name="T22" fmla="*/ 1 w 72"/>
                  <a:gd name="T23" fmla="*/ 1 h 190"/>
                  <a:gd name="T24" fmla="*/ 1 w 72"/>
                  <a:gd name="T25" fmla="*/ 1 h 190"/>
                  <a:gd name="T26" fmla="*/ 1 w 72"/>
                  <a:gd name="T27" fmla="*/ 1 h 190"/>
                  <a:gd name="T28" fmla="*/ 1 w 72"/>
                  <a:gd name="T29" fmla="*/ 1 h 190"/>
                  <a:gd name="T30" fmla="*/ 1 w 72"/>
                  <a:gd name="T31" fmla="*/ 1 h 190"/>
                  <a:gd name="T32" fmla="*/ 1 w 72"/>
                  <a:gd name="T33" fmla="*/ 1 h 190"/>
                  <a:gd name="T34" fmla="*/ 1 w 72"/>
                  <a:gd name="T35" fmla="*/ 1 h 190"/>
                  <a:gd name="T36" fmla="*/ 1 w 72"/>
                  <a:gd name="T37" fmla="*/ 1 h 190"/>
                  <a:gd name="T38" fmla="*/ 1 w 72"/>
                  <a:gd name="T39" fmla="*/ 1 h 190"/>
                  <a:gd name="T40" fmla="*/ 1 w 72"/>
                  <a:gd name="T41" fmla="*/ 0 h 190"/>
                  <a:gd name="T42" fmla="*/ 1 w 72"/>
                  <a:gd name="T43" fmla="*/ 1 h 190"/>
                  <a:gd name="T44" fmla="*/ 1 w 72"/>
                  <a:gd name="T45" fmla="*/ 1 h 190"/>
                  <a:gd name="T46" fmla="*/ 1 w 72"/>
                  <a:gd name="T47" fmla="*/ 1 h 190"/>
                  <a:gd name="T48" fmla="*/ 1 w 72"/>
                  <a:gd name="T49" fmla="*/ 1 h 190"/>
                  <a:gd name="T50" fmla="*/ 1 w 72"/>
                  <a:gd name="T51" fmla="*/ 1 h 190"/>
                  <a:gd name="T52" fmla="*/ 1 w 72"/>
                  <a:gd name="T53" fmla="*/ 1 h 190"/>
                  <a:gd name="T54" fmla="*/ 1 w 72"/>
                  <a:gd name="T55" fmla="*/ 1 h 190"/>
                  <a:gd name="T56" fmla="*/ 1 w 72"/>
                  <a:gd name="T57" fmla="*/ 1 h 190"/>
                  <a:gd name="T58" fmla="*/ 1 w 72"/>
                  <a:gd name="T59" fmla="*/ 1 h 190"/>
                  <a:gd name="T60" fmla="*/ 1 w 72"/>
                  <a:gd name="T61" fmla="*/ 1 h 190"/>
                  <a:gd name="T62" fmla="*/ 1 w 72"/>
                  <a:gd name="T63" fmla="*/ 1 h 190"/>
                  <a:gd name="T64" fmla="*/ 1 w 72"/>
                  <a:gd name="T65" fmla="*/ 3 h 190"/>
                  <a:gd name="T66" fmla="*/ 1 w 72"/>
                  <a:gd name="T67" fmla="*/ 3 h 190"/>
                  <a:gd name="T68" fmla="*/ 1 w 72"/>
                  <a:gd name="T69" fmla="*/ 3 h 190"/>
                  <a:gd name="T70" fmla="*/ 1 w 72"/>
                  <a:gd name="T71" fmla="*/ 3 h 190"/>
                  <a:gd name="T72" fmla="*/ 1 w 72"/>
                  <a:gd name="T73" fmla="*/ 3 h 190"/>
                  <a:gd name="T74" fmla="*/ 0 w 72"/>
                  <a:gd name="T75" fmla="*/ 3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190"/>
                  <a:gd name="T116" fmla="*/ 72 w 72"/>
                  <a:gd name="T117" fmla="*/ 190 h 1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190">
                    <a:moveTo>
                      <a:pt x="0" y="190"/>
                    </a:moveTo>
                    <a:lnTo>
                      <a:pt x="9" y="187"/>
                    </a:lnTo>
                    <a:lnTo>
                      <a:pt x="18" y="182"/>
                    </a:lnTo>
                    <a:lnTo>
                      <a:pt x="29" y="172"/>
                    </a:lnTo>
                    <a:lnTo>
                      <a:pt x="39" y="161"/>
                    </a:lnTo>
                    <a:lnTo>
                      <a:pt x="47" y="149"/>
                    </a:lnTo>
                    <a:lnTo>
                      <a:pt x="55" y="138"/>
                    </a:lnTo>
                    <a:lnTo>
                      <a:pt x="62" y="129"/>
                    </a:lnTo>
                    <a:lnTo>
                      <a:pt x="67" y="121"/>
                    </a:lnTo>
                    <a:lnTo>
                      <a:pt x="71" y="109"/>
                    </a:lnTo>
                    <a:lnTo>
                      <a:pt x="72" y="96"/>
                    </a:lnTo>
                    <a:lnTo>
                      <a:pt x="70" y="83"/>
                    </a:lnTo>
                    <a:lnTo>
                      <a:pt x="67" y="70"/>
                    </a:lnTo>
                    <a:lnTo>
                      <a:pt x="61" y="56"/>
                    </a:lnTo>
                    <a:lnTo>
                      <a:pt x="54" y="43"/>
                    </a:lnTo>
                    <a:lnTo>
                      <a:pt x="46" y="32"/>
                    </a:lnTo>
                    <a:lnTo>
                      <a:pt x="38" y="20"/>
                    </a:lnTo>
                    <a:lnTo>
                      <a:pt x="34" y="17"/>
                    </a:lnTo>
                    <a:lnTo>
                      <a:pt x="26" y="9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9" y="10"/>
                    </a:lnTo>
                    <a:lnTo>
                      <a:pt x="25" y="21"/>
                    </a:lnTo>
                    <a:lnTo>
                      <a:pt x="33" y="35"/>
                    </a:lnTo>
                    <a:lnTo>
                      <a:pt x="41" y="49"/>
                    </a:lnTo>
                    <a:lnTo>
                      <a:pt x="48" y="63"/>
                    </a:lnTo>
                    <a:lnTo>
                      <a:pt x="54" y="76"/>
                    </a:lnTo>
                    <a:lnTo>
                      <a:pt x="56" y="88"/>
                    </a:lnTo>
                    <a:lnTo>
                      <a:pt x="56" y="100"/>
                    </a:lnTo>
                    <a:lnTo>
                      <a:pt x="53" y="108"/>
                    </a:lnTo>
                    <a:lnTo>
                      <a:pt x="49" y="117"/>
                    </a:lnTo>
                    <a:lnTo>
                      <a:pt x="46" y="126"/>
                    </a:lnTo>
                    <a:lnTo>
                      <a:pt x="41" y="134"/>
                    </a:lnTo>
                    <a:lnTo>
                      <a:pt x="37" y="142"/>
                    </a:lnTo>
                    <a:lnTo>
                      <a:pt x="30" y="149"/>
                    </a:lnTo>
                    <a:lnTo>
                      <a:pt x="23" y="154"/>
                    </a:lnTo>
                    <a:lnTo>
                      <a:pt x="14" y="156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0" name="Freeform 591"/>
              <p:cNvSpPr>
                <a:spLocks/>
              </p:cNvSpPr>
              <p:nvPr/>
            </p:nvSpPr>
            <p:spPr bwMode="auto">
              <a:xfrm>
                <a:off x="3075" y="1881"/>
                <a:ext cx="44" cy="16"/>
              </a:xfrm>
              <a:custGeom>
                <a:avLst/>
                <a:gdLst>
                  <a:gd name="T0" fmla="*/ 2 w 87"/>
                  <a:gd name="T1" fmla="*/ 0 h 33"/>
                  <a:gd name="T2" fmla="*/ 2 w 87"/>
                  <a:gd name="T3" fmla="*/ 0 h 33"/>
                  <a:gd name="T4" fmla="*/ 2 w 87"/>
                  <a:gd name="T5" fmla="*/ 0 h 33"/>
                  <a:gd name="T6" fmla="*/ 2 w 87"/>
                  <a:gd name="T7" fmla="*/ 0 h 33"/>
                  <a:gd name="T8" fmla="*/ 1 w 87"/>
                  <a:gd name="T9" fmla="*/ 0 h 33"/>
                  <a:gd name="T10" fmla="*/ 1 w 87"/>
                  <a:gd name="T11" fmla="*/ 0 h 33"/>
                  <a:gd name="T12" fmla="*/ 1 w 87"/>
                  <a:gd name="T13" fmla="*/ 0 h 33"/>
                  <a:gd name="T14" fmla="*/ 1 w 87"/>
                  <a:gd name="T15" fmla="*/ 0 h 33"/>
                  <a:gd name="T16" fmla="*/ 1 w 87"/>
                  <a:gd name="T17" fmla="*/ 0 h 33"/>
                  <a:gd name="T18" fmla="*/ 1 w 87"/>
                  <a:gd name="T19" fmla="*/ 0 h 33"/>
                  <a:gd name="T20" fmla="*/ 0 w 87"/>
                  <a:gd name="T21" fmla="*/ 0 h 33"/>
                  <a:gd name="T22" fmla="*/ 1 w 87"/>
                  <a:gd name="T23" fmla="*/ 0 h 33"/>
                  <a:gd name="T24" fmla="*/ 1 w 87"/>
                  <a:gd name="T25" fmla="*/ 0 h 33"/>
                  <a:gd name="T26" fmla="*/ 1 w 87"/>
                  <a:gd name="T27" fmla="*/ 0 h 33"/>
                  <a:gd name="T28" fmla="*/ 1 w 87"/>
                  <a:gd name="T29" fmla="*/ 0 h 33"/>
                  <a:gd name="T30" fmla="*/ 1 w 87"/>
                  <a:gd name="T31" fmla="*/ 0 h 33"/>
                  <a:gd name="T32" fmla="*/ 1 w 87"/>
                  <a:gd name="T33" fmla="*/ 0 h 33"/>
                  <a:gd name="T34" fmla="*/ 2 w 87"/>
                  <a:gd name="T35" fmla="*/ 0 h 33"/>
                  <a:gd name="T36" fmla="*/ 2 w 87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"/>
                  <a:gd name="T58" fmla="*/ 0 h 33"/>
                  <a:gd name="T59" fmla="*/ 87 w 8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" h="33">
                    <a:moveTo>
                      <a:pt x="85" y="30"/>
                    </a:moveTo>
                    <a:lnTo>
                      <a:pt x="87" y="29"/>
                    </a:lnTo>
                    <a:lnTo>
                      <a:pt x="78" y="28"/>
                    </a:lnTo>
                    <a:lnTo>
                      <a:pt x="69" y="26"/>
                    </a:lnTo>
                    <a:lnTo>
                      <a:pt x="59" y="22"/>
                    </a:lnTo>
                    <a:lnTo>
                      <a:pt x="51" y="19"/>
                    </a:lnTo>
                    <a:lnTo>
                      <a:pt x="43" y="14"/>
                    </a:lnTo>
                    <a:lnTo>
                      <a:pt x="36" y="10"/>
                    </a:lnTo>
                    <a:lnTo>
                      <a:pt x="28" y="5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8" y="7"/>
                    </a:lnTo>
                    <a:lnTo>
                      <a:pt x="17" y="13"/>
                    </a:lnTo>
                    <a:lnTo>
                      <a:pt x="27" y="19"/>
                    </a:lnTo>
                    <a:lnTo>
                      <a:pt x="39" y="25"/>
                    </a:lnTo>
                    <a:lnTo>
                      <a:pt x="51" y="29"/>
                    </a:lnTo>
                    <a:lnTo>
                      <a:pt x="63" y="31"/>
                    </a:lnTo>
                    <a:lnTo>
                      <a:pt x="74" y="33"/>
                    </a:lnTo>
                    <a:lnTo>
                      <a:pt x="8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1" name="Freeform 592"/>
              <p:cNvSpPr>
                <a:spLocks/>
              </p:cNvSpPr>
              <p:nvPr/>
            </p:nvSpPr>
            <p:spPr bwMode="auto">
              <a:xfrm>
                <a:off x="3208" y="1962"/>
                <a:ext cx="84" cy="183"/>
              </a:xfrm>
              <a:custGeom>
                <a:avLst/>
                <a:gdLst>
                  <a:gd name="T0" fmla="*/ 1 w 167"/>
                  <a:gd name="T1" fmla="*/ 6 h 365"/>
                  <a:gd name="T2" fmla="*/ 1 w 167"/>
                  <a:gd name="T3" fmla="*/ 5 h 365"/>
                  <a:gd name="T4" fmla="*/ 1 w 167"/>
                  <a:gd name="T5" fmla="*/ 5 h 365"/>
                  <a:gd name="T6" fmla="*/ 1 w 167"/>
                  <a:gd name="T7" fmla="*/ 5 h 365"/>
                  <a:gd name="T8" fmla="*/ 1 w 167"/>
                  <a:gd name="T9" fmla="*/ 5 h 365"/>
                  <a:gd name="T10" fmla="*/ 2 w 167"/>
                  <a:gd name="T11" fmla="*/ 4 h 365"/>
                  <a:gd name="T12" fmla="*/ 2 w 167"/>
                  <a:gd name="T13" fmla="*/ 4 h 365"/>
                  <a:gd name="T14" fmla="*/ 2 w 167"/>
                  <a:gd name="T15" fmla="*/ 3 h 365"/>
                  <a:gd name="T16" fmla="*/ 2 w 167"/>
                  <a:gd name="T17" fmla="*/ 3 h 365"/>
                  <a:gd name="T18" fmla="*/ 2 w 167"/>
                  <a:gd name="T19" fmla="*/ 3 h 365"/>
                  <a:gd name="T20" fmla="*/ 2 w 167"/>
                  <a:gd name="T21" fmla="*/ 2 h 365"/>
                  <a:gd name="T22" fmla="*/ 3 w 167"/>
                  <a:gd name="T23" fmla="*/ 2 h 365"/>
                  <a:gd name="T24" fmla="*/ 3 w 167"/>
                  <a:gd name="T25" fmla="*/ 1 h 365"/>
                  <a:gd name="T26" fmla="*/ 3 w 167"/>
                  <a:gd name="T27" fmla="*/ 1 h 365"/>
                  <a:gd name="T28" fmla="*/ 3 w 167"/>
                  <a:gd name="T29" fmla="*/ 1 h 365"/>
                  <a:gd name="T30" fmla="*/ 3 w 167"/>
                  <a:gd name="T31" fmla="*/ 1 h 365"/>
                  <a:gd name="T32" fmla="*/ 3 w 167"/>
                  <a:gd name="T33" fmla="*/ 1 h 365"/>
                  <a:gd name="T34" fmla="*/ 3 w 167"/>
                  <a:gd name="T35" fmla="*/ 1 h 365"/>
                  <a:gd name="T36" fmla="*/ 3 w 167"/>
                  <a:gd name="T37" fmla="*/ 1 h 365"/>
                  <a:gd name="T38" fmla="*/ 3 w 167"/>
                  <a:gd name="T39" fmla="*/ 1 h 365"/>
                  <a:gd name="T40" fmla="*/ 3 w 167"/>
                  <a:gd name="T41" fmla="*/ 0 h 365"/>
                  <a:gd name="T42" fmla="*/ 3 w 167"/>
                  <a:gd name="T43" fmla="*/ 1 h 365"/>
                  <a:gd name="T44" fmla="*/ 3 w 167"/>
                  <a:gd name="T45" fmla="*/ 1 h 365"/>
                  <a:gd name="T46" fmla="*/ 3 w 167"/>
                  <a:gd name="T47" fmla="*/ 1 h 365"/>
                  <a:gd name="T48" fmla="*/ 3 w 167"/>
                  <a:gd name="T49" fmla="*/ 1 h 365"/>
                  <a:gd name="T50" fmla="*/ 2 w 167"/>
                  <a:gd name="T51" fmla="*/ 2 h 365"/>
                  <a:gd name="T52" fmla="*/ 2 w 167"/>
                  <a:gd name="T53" fmla="*/ 2 h 365"/>
                  <a:gd name="T54" fmla="*/ 2 w 167"/>
                  <a:gd name="T55" fmla="*/ 2 h 365"/>
                  <a:gd name="T56" fmla="*/ 2 w 167"/>
                  <a:gd name="T57" fmla="*/ 2 h 365"/>
                  <a:gd name="T58" fmla="*/ 2 w 167"/>
                  <a:gd name="T59" fmla="*/ 2 h 365"/>
                  <a:gd name="T60" fmla="*/ 2 w 167"/>
                  <a:gd name="T61" fmla="*/ 3 h 365"/>
                  <a:gd name="T62" fmla="*/ 2 w 167"/>
                  <a:gd name="T63" fmla="*/ 3 h 365"/>
                  <a:gd name="T64" fmla="*/ 2 w 167"/>
                  <a:gd name="T65" fmla="*/ 3 h 365"/>
                  <a:gd name="T66" fmla="*/ 2 w 167"/>
                  <a:gd name="T67" fmla="*/ 4 h 365"/>
                  <a:gd name="T68" fmla="*/ 2 w 167"/>
                  <a:gd name="T69" fmla="*/ 4 h 365"/>
                  <a:gd name="T70" fmla="*/ 1 w 167"/>
                  <a:gd name="T71" fmla="*/ 4 h 365"/>
                  <a:gd name="T72" fmla="*/ 1 w 167"/>
                  <a:gd name="T73" fmla="*/ 4 h 365"/>
                  <a:gd name="T74" fmla="*/ 1 w 167"/>
                  <a:gd name="T75" fmla="*/ 5 h 365"/>
                  <a:gd name="T76" fmla="*/ 1 w 167"/>
                  <a:gd name="T77" fmla="*/ 5 h 365"/>
                  <a:gd name="T78" fmla="*/ 1 w 167"/>
                  <a:gd name="T79" fmla="*/ 5 h 365"/>
                  <a:gd name="T80" fmla="*/ 1 w 167"/>
                  <a:gd name="T81" fmla="*/ 5 h 365"/>
                  <a:gd name="T82" fmla="*/ 1 w 167"/>
                  <a:gd name="T83" fmla="*/ 6 h 365"/>
                  <a:gd name="T84" fmla="*/ 1 w 167"/>
                  <a:gd name="T85" fmla="*/ 6 h 365"/>
                  <a:gd name="T86" fmla="*/ 1 w 167"/>
                  <a:gd name="T87" fmla="*/ 6 h 365"/>
                  <a:gd name="T88" fmla="*/ 0 w 167"/>
                  <a:gd name="T89" fmla="*/ 6 h 365"/>
                  <a:gd name="T90" fmla="*/ 1 w 167"/>
                  <a:gd name="T91" fmla="*/ 6 h 3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7"/>
                  <a:gd name="T139" fmla="*/ 0 h 365"/>
                  <a:gd name="T140" fmla="*/ 167 w 167"/>
                  <a:gd name="T141" fmla="*/ 365 h 3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7" h="365">
                    <a:moveTo>
                      <a:pt x="42" y="333"/>
                    </a:moveTo>
                    <a:lnTo>
                      <a:pt x="44" y="314"/>
                    </a:lnTo>
                    <a:lnTo>
                      <a:pt x="48" y="297"/>
                    </a:lnTo>
                    <a:lnTo>
                      <a:pt x="54" y="280"/>
                    </a:lnTo>
                    <a:lnTo>
                      <a:pt x="59" y="262"/>
                    </a:lnTo>
                    <a:lnTo>
                      <a:pt x="75" y="237"/>
                    </a:lnTo>
                    <a:lnTo>
                      <a:pt x="86" y="211"/>
                    </a:lnTo>
                    <a:lnTo>
                      <a:pt x="95" y="183"/>
                    </a:lnTo>
                    <a:lnTo>
                      <a:pt x="103" y="156"/>
                    </a:lnTo>
                    <a:lnTo>
                      <a:pt x="110" y="129"/>
                    </a:lnTo>
                    <a:lnTo>
                      <a:pt x="118" y="102"/>
                    </a:lnTo>
                    <a:lnTo>
                      <a:pt x="129" y="77"/>
                    </a:lnTo>
                    <a:lnTo>
                      <a:pt x="144" y="53"/>
                    </a:lnTo>
                    <a:lnTo>
                      <a:pt x="148" y="39"/>
                    </a:lnTo>
                    <a:lnTo>
                      <a:pt x="155" y="27"/>
                    </a:lnTo>
                    <a:lnTo>
                      <a:pt x="162" y="16"/>
                    </a:lnTo>
                    <a:lnTo>
                      <a:pt x="167" y="3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45" y="26"/>
                    </a:lnTo>
                    <a:lnTo>
                      <a:pt x="137" y="40"/>
                    </a:lnTo>
                    <a:lnTo>
                      <a:pt x="130" y="53"/>
                    </a:lnTo>
                    <a:lnTo>
                      <a:pt x="123" y="67"/>
                    </a:lnTo>
                    <a:lnTo>
                      <a:pt x="116" y="80"/>
                    </a:lnTo>
                    <a:lnTo>
                      <a:pt x="108" y="94"/>
                    </a:lnTo>
                    <a:lnTo>
                      <a:pt x="100" y="109"/>
                    </a:lnTo>
                    <a:lnTo>
                      <a:pt x="97" y="128"/>
                    </a:lnTo>
                    <a:lnTo>
                      <a:pt x="93" y="146"/>
                    </a:lnTo>
                    <a:lnTo>
                      <a:pt x="88" y="166"/>
                    </a:lnTo>
                    <a:lnTo>
                      <a:pt x="84" y="184"/>
                    </a:lnTo>
                    <a:lnTo>
                      <a:pt x="77" y="203"/>
                    </a:lnTo>
                    <a:lnTo>
                      <a:pt x="70" y="221"/>
                    </a:lnTo>
                    <a:lnTo>
                      <a:pt x="62" y="238"/>
                    </a:lnTo>
                    <a:lnTo>
                      <a:pt x="53" y="254"/>
                    </a:lnTo>
                    <a:lnTo>
                      <a:pt x="48" y="265"/>
                    </a:lnTo>
                    <a:lnTo>
                      <a:pt x="41" y="279"/>
                    </a:lnTo>
                    <a:lnTo>
                      <a:pt x="32" y="294"/>
                    </a:lnTo>
                    <a:lnTo>
                      <a:pt x="23" y="309"/>
                    </a:lnTo>
                    <a:lnTo>
                      <a:pt x="14" y="325"/>
                    </a:lnTo>
                    <a:lnTo>
                      <a:pt x="6" y="340"/>
                    </a:lnTo>
                    <a:lnTo>
                      <a:pt x="1" y="354"/>
                    </a:lnTo>
                    <a:lnTo>
                      <a:pt x="0" y="365"/>
                    </a:lnTo>
                    <a:lnTo>
                      <a:pt x="42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2" name="Freeform 593"/>
              <p:cNvSpPr>
                <a:spLocks/>
              </p:cNvSpPr>
              <p:nvPr/>
            </p:nvSpPr>
            <p:spPr bwMode="auto">
              <a:xfrm>
                <a:off x="3094" y="1865"/>
                <a:ext cx="34" cy="25"/>
              </a:xfrm>
              <a:custGeom>
                <a:avLst/>
                <a:gdLst>
                  <a:gd name="T0" fmla="*/ 1 w 68"/>
                  <a:gd name="T1" fmla="*/ 0 h 51"/>
                  <a:gd name="T2" fmla="*/ 1 w 68"/>
                  <a:gd name="T3" fmla="*/ 0 h 51"/>
                  <a:gd name="T4" fmla="*/ 1 w 68"/>
                  <a:gd name="T5" fmla="*/ 0 h 51"/>
                  <a:gd name="T6" fmla="*/ 1 w 68"/>
                  <a:gd name="T7" fmla="*/ 0 h 51"/>
                  <a:gd name="T8" fmla="*/ 1 w 68"/>
                  <a:gd name="T9" fmla="*/ 0 h 51"/>
                  <a:gd name="T10" fmla="*/ 1 w 68"/>
                  <a:gd name="T11" fmla="*/ 0 h 51"/>
                  <a:gd name="T12" fmla="*/ 1 w 68"/>
                  <a:gd name="T13" fmla="*/ 0 h 51"/>
                  <a:gd name="T14" fmla="*/ 1 w 68"/>
                  <a:gd name="T15" fmla="*/ 0 h 51"/>
                  <a:gd name="T16" fmla="*/ 1 w 68"/>
                  <a:gd name="T17" fmla="*/ 0 h 51"/>
                  <a:gd name="T18" fmla="*/ 1 w 68"/>
                  <a:gd name="T19" fmla="*/ 0 h 51"/>
                  <a:gd name="T20" fmla="*/ 1 w 68"/>
                  <a:gd name="T21" fmla="*/ 0 h 51"/>
                  <a:gd name="T22" fmla="*/ 1 w 68"/>
                  <a:gd name="T23" fmla="*/ 0 h 51"/>
                  <a:gd name="T24" fmla="*/ 1 w 68"/>
                  <a:gd name="T25" fmla="*/ 0 h 51"/>
                  <a:gd name="T26" fmla="*/ 0 w 68"/>
                  <a:gd name="T27" fmla="*/ 0 h 51"/>
                  <a:gd name="T28" fmla="*/ 1 w 68"/>
                  <a:gd name="T29" fmla="*/ 0 h 51"/>
                  <a:gd name="T30" fmla="*/ 1 w 68"/>
                  <a:gd name="T31" fmla="*/ 0 h 51"/>
                  <a:gd name="T32" fmla="*/ 1 w 68"/>
                  <a:gd name="T33" fmla="*/ 0 h 51"/>
                  <a:gd name="T34" fmla="*/ 1 w 68"/>
                  <a:gd name="T35" fmla="*/ 0 h 51"/>
                  <a:gd name="T36" fmla="*/ 1 w 68"/>
                  <a:gd name="T37" fmla="*/ 0 h 51"/>
                  <a:gd name="T38" fmla="*/ 1 w 68"/>
                  <a:gd name="T39" fmla="*/ 0 h 51"/>
                  <a:gd name="T40" fmla="*/ 1 w 68"/>
                  <a:gd name="T41" fmla="*/ 0 h 51"/>
                  <a:gd name="T42" fmla="*/ 1 w 68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"/>
                  <a:gd name="T67" fmla="*/ 0 h 51"/>
                  <a:gd name="T68" fmla="*/ 68 w 68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" h="51">
                    <a:moveTo>
                      <a:pt x="64" y="51"/>
                    </a:moveTo>
                    <a:lnTo>
                      <a:pt x="68" y="50"/>
                    </a:lnTo>
                    <a:lnTo>
                      <a:pt x="65" y="42"/>
                    </a:lnTo>
                    <a:lnTo>
                      <a:pt x="62" y="35"/>
                    </a:lnTo>
                    <a:lnTo>
                      <a:pt x="57" y="28"/>
                    </a:lnTo>
                    <a:lnTo>
                      <a:pt x="53" y="22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4" y="7"/>
                    </a:lnTo>
                    <a:lnTo>
                      <a:pt x="27" y="5"/>
                    </a:lnTo>
                    <a:lnTo>
                      <a:pt x="20" y="3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9" y="7"/>
                    </a:lnTo>
                    <a:lnTo>
                      <a:pt x="18" y="11"/>
                    </a:lnTo>
                    <a:lnTo>
                      <a:pt x="27" y="15"/>
                    </a:lnTo>
                    <a:lnTo>
                      <a:pt x="35" y="21"/>
                    </a:lnTo>
                    <a:lnTo>
                      <a:pt x="43" y="28"/>
                    </a:lnTo>
                    <a:lnTo>
                      <a:pt x="50" y="35"/>
                    </a:lnTo>
                    <a:lnTo>
                      <a:pt x="57" y="43"/>
                    </a:ln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3" name="Freeform 594"/>
              <p:cNvSpPr>
                <a:spLocks/>
              </p:cNvSpPr>
              <p:nvPr/>
            </p:nvSpPr>
            <p:spPr bwMode="auto">
              <a:xfrm>
                <a:off x="3116" y="1810"/>
                <a:ext cx="142" cy="79"/>
              </a:xfrm>
              <a:custGeom>
                <a:avLst/>
                <a:gdLst>
                  <a:gd name="T0" fmla="*/ 1 w 284"/>
                  <a:gd name="T1" fmla="*/ 1 h 156"/>
                  <a:gd name="T2" fmla="*/ 1 w 284"/>
                  <a:gd name="T3" fmla="*/ 1 h 156"/>
                  <a:gd name="T4" fmla="*/ 1 w 284"/>
                  <a:gd name="T5" fmla="*/ 1 h 156"/>
                  <a:gd name="T6" fmla="*/ 1 w 284"/>
                  <a:gd name="T7" fmla="*/ 1 h 156"/>
                  <a:gd name="T8" fmla="*/ 1 w 284"/>
                  <a:gd name="T9" fmla="*/ 2 h 156"/>
                  <a:gd name="T10" fmla="*/ 2 w 284"/>
                  <a:gd name="T11" fmla="*/ 2 h 156"/>
                  <a:gd name="T12" fmla="*/ 2 w 284"/>
                  <a:gd name="T13" fmla="*/ 2 h 156"/>
                  <a:gd name="T14" fmla="*/ 2 w 284"/>
                  <a:gd name="T15" fmla="*/ 2 h 156"/>
                  <a:gd name="T16" fmla="*/ 2 w 284"/>
                  <a:gd name="T17" fmla="*/ 2 h 156"/>
                  <a:gd name="T18" fmla="*/ 2 w 284"/>
                  <a:gd name="T19" fmla="*/ 2 h 156"/>
                  <a:gd name="T20" fmla="*/ 2 w 284"/>
                  <a:gd name="T21" fmla="*/ 2 h 156"/>
                  <a:gd name="T22" fmla="*/ 3 w 284"/>
                  <a:gd name="T23" fmla="*/ 2 h 156"/>
                  <a:gd name="T24" fmla="*/ 3 w 284"/>
                  <a:gd name="T25" fmla="*/ 2 h 156"/>
                  <a:gd name="T26" fmla="*/ 3 w 284"/>
                  <a:gd name="T27" fmla="*/ 3 h 156"/>
                  <a:gd name="T28" fmla="*/ 3 w 284"/>
                  <a:gd name="T29" fmla="*/ 3 h 156"/>
                  <a:gd name="T30" fmla="*/ 4 w 284"/>
                  <a:gd name="T31" fmla="*/ 3 h 156"/>
                  <a:gd name="T32" fmla="*/ 4 w 284"/>
                  <a:gd name="T33" fmla="*/ 3 h 156"/>
                  <a:gd name="T34" fmla="*/ 4 w 284"/>
                  <a:gd name="T35" fmla="*/ 3 h 156"/>
                  <a:gd name="T36" fmla="*/ 4 w 284"/>
                  <a:gd name="T37" fmla="*/ 3 h 156"/>
                  <a:gd name="T38" fmla="*/ 4 w 284"/>
                  <a:gd name="T39" fmla="*/ 3 h 156"/>
                  <a:gd name="T40" fmla="*/ 4 w 284"/>
                  <a:gd name="T41" fmla="*/ 2 h 156"/>
                  <a:gd name="T42" fmla="*/ 3 w 284"/>
                  <a:gd name="T43" fmla="*/ 2 h 156"/>
                  <a:gd name="T44" fmla="*/ 3 w 284"/>
                  <a:gd name="T45" fmla="*/ 2 h 156"/>
                  <a:gd name="T46" fmla="*/ 3 w 284"/>
                  <a:gd name="T47" fmla="*/ 2 h 156"/>
                  <a:gd name="T48" fmla="*/ 3 w 284"/>
                  <a:gd name="T49" fmla="*/ 2 h 156"/>
                  <a:gd name="T50" fmla="*/ 3 w 284"/>
                  <a:gd name="T51" fmla="*/ 2 h 156"/>
                  <a:gd name="T52" fmla="*/ 3 w 284"/>
                  <a:gd name="T53" fmla="*/ 2 h 156"/>
                  <a:gd name="T54" fmla="*/ 2 w 284"/>
                  <a:gd name="T55" fmla="*/ 2 h 156"/>
                  <a:gd name="T56" fmla="*/ 2 w 284"/>
                  <a:gd name="T57" fmla="*/ 2 h 156"/>
                  <a:gd name="T58" fmla="*/ 2 w 284"/>
                  <a:gd name="T59" fmla="*/ 1 h 156"/>
                  <a:gd name="T60" fmla="*/ 2 w 284"/>
                  <a:gd name="T61" fmla="*/ 1 h 156"/>
                  <a:gd name="T62" fmla="*/ 2 w 284"/>
                  <a:gd name="T63" fmla="*/ 1 h 156"/>
                  <a:gd name="T64" fmla="*/ 1 w 284"/>
                  <a:gd name="T65" fmla="*/ 1 h 156"/>
                  <a:gd name="T66" fmla="*/ 1 w 284"/>
                  <a:gd name="T67" fmla="*/ 1 h 156"/>
                  <a:gd name="T68" fmla="*/ 1 w 284"/>
                  <a:gd name="T69" fmla="*/ 1 h 156"/>
                  <a:gd name="T70" fmla="*/ 1 w 284"/>
                  <a:gd name="T71" fmla="*/ 1 h 156"/>
                  <a:gd name="T72" fmla="*/ 1 w 284"/>
                  <a:gd name="T73" fmla="*/ 1 h 156"/>
                  <a:gd name="T74" fmla="*/ 1 w 284"/>
                  <a:gd name="T75" fmla="*/ 1 h 156"/>
                  <a:gd name="T76" fmla="*/ 1 w 284"/>
                  <a:gd name="T77" fmla="*/ 1 h 156"/>
                  <a:gd name="T78" fmla="*/ 1 w 284"/>
                  <a:gd name="T79" fmla="*/ 1 h 156"/>
                  <a:gd name="T80" fmla="*/ 0 w 284"/>
                  <a:gd name="T81" fmla="*/ 0 h 156"/>
                  <a:gd name="T82" fmla="*/ 1 w 284"/>
                  <a:gd name="T83" fmla="*/ 1 h 156"/>
                  <a:gd name="T84" fmla="*/ 1 w 284"/>
                  <a:gd name="T85" fmla="*/ 1 h 156"/>
                  <a:gd name="T86" fmla="*/ 1 w 284"/>
                  <a:gd name="T87" fmla="*/ 1 h 156"/>
                  <a:gd name="T88" fmla="*/ 1 w 284"/>
                  <a:gd name="T89" fmla="*/ 1 h 156"/>
                  <a:gd name="T90" fmla="*/ 1 w 284"/>
                  <a:gd name="T91" fmla="*/ 1 h 156"/>
                  <a:gd name="T92" fmla="*/ 1 w 284"/>
                  <a:gd name="T93" fmla="*/ 1 h 156"/>
                  <a:gd name="T94" fmla="*/ 1 w 284"/>
                  <a:gd name="T95" fmla="*/ 1 h 156"/>
                  <a:gd name="T96" fmla="*/ 1 w 284"/>
                  <a:gd name="T97" fmla="*/ 1 h 1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4"/>
                  <a:gd name="T148" fmla="*/ 0 h 156"/>
                  <a:gd name="T149" fmla="*/ 284 w 284"/>
                  <a:gd name="T150" fmla="*/ 156 h 1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4" h="156">
                    <a:moveTo>
                      <a:pt x="93" y="48"/>
                    </a:moveTo>
                    <a:lnTo>
                      <a:pt x="98" y="56"/>
                    </a:lnTo>
                    <a:lnTo>
                      <a:pt x="105" y="61"/>
                    </a:lnTo>
                    <a:lnTo>
                      <a:pt x="115" y="64"/>
                    </a:lnTo>
                    <a:lnTo>
                      <a:pt x="123" y="65"/>
                    </a:lnTo>
                    <a:lnTo>
                      <a:pt x="132" y="68"/>
                    </a:lnTo>
                    <a:lnTo>
                      <a:pt x="141" y="70"/>
                    </a:lnTo>
                    <a:lnTo>
                      <a:pt x="149" y="75"/>
                    </a:lnTo>
                    <a:lnTo>
                      <a:pt x="156" y="82"/>
                    </a:lnTo>
                    <a:lnTo>
                      <a:pt x="172" y="91"/>
                    </a:lnTo>
                    <a:lnTo>
                      <a:pt x="187" y="101"/>
                    </a:lnTo>
                    <a:lnTo>
                      <a:pt x="203" y="110"/>
                    </a:lnTo>
                    <a:lnTo>
                      <a:pt x="220" y="120"/>
                    </a:lnTo>
                    <a:lnTo>
                      <a:pt x="237" y="129"/>
                    </a:lnTo>
                    <a:lnTo>
                      <a:pt x="253" y="138"/>
                    </a:lnTo>
                    <a:lnTo>
                      <a:pt x="268" y="147"/>
                    </a:lnTo>
                    <a:lnTo>
                      <a:pt x="284" y="156"/>
                    </a:lnTo>
                    <a:lnTo>
                      <a:pt x="278" y="147"/>
                    </a:lnTo>
                    <a:lnTo>
                      <a:pt x="272" y="139"/>
                    </a:lnTo>
                    <a:lnTo>
                      <a:pt x="267" y="131"/>
                    </a:lnTo>
                    <a:lnTo>
                      <a:pt x="260" y="124"/>
                    </a:lnTo>
                    <a:lnTo>
                      <a:pt x="252" y="118"/>
                    </a:lnTo>
                    <a:lnTo>
                      <a:pt x="244" y="112"/>
                    </a:lnTo>
                    <a:lnTo>
                      <a:pt x="234" y="106"/>
                    </a:lnTo>
                    <a:lnTo>
                      <a:pt x="224" y="99"/>
                    </a:lnTo>
                    <a:lnTo>
                      <a:pt x="210" y="93"/>
                    </a:lnTo>
                    <a:lnTo>
                      <a:pt x="196" y="86"/>
                    </a:lnTo>
                    <a:lnTo>
                      <a:pt x="184" y="78"/>
                    </a:lnTo>
                    <a:lnTo>
                      <a:pt x="170" y="69"/>
                    </a:lnTo>
                    <a:lnTo>
                      <a:pt x="157" y="60"/>
                    </a:lnTo>
                    <a:lnTo>
                      <a:pt x="143" y="53"/>
                    </a:lnTo>
                    <a:lnTo>
                      <a:pt x="129" y="48"/>
                    </a:lnTo>
                    <a:lnTo>
                      <a:pt x="115" y="47"/>
                    </a:lnTo>
                    <a:lnTo>
                      <a:pt x="103" y="38"/>
                    </a:lnTo>
                    <a:lnTo>
                      <a:pt x="90" y="30"/>
                    </a:lnTo>
                    <a:lnTo>
                      <a:pt x="76" y="23"/>
                    </a:lnTo>
                    <a:lnTo>
                      <a:pt x="62" y="16"/>
                    </a:lnTo>
                    <a:lnTo>
                      <a:pt x="45" y="10"/>
                    </a:lnTo>
                    <a:lnTo>
                      <a:pt x="29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5"/>
                    </a:lnTo>
                    <a:lnTo>
                      <a:pt x="33" y="20"/>
                    </a:lnTo>
                    <a:lnTo>
                      <a:pt x="47" y="26"/>
                    </a:lnTo>
                    <a:lnTo>
                      <a:pt x="59" y="31"/>
                    </a:lnTo>
                    <a:lnTo>
                      <a:pt x="72" y="37"/>
                    </a:lnTo>
                    <a:lnTo>
                      <a:pt x="83" y="42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4" name="Freeform 595"/>
              <p:cNvSpPr>
                <a:spLocks/>
              </p:cNvSpPr>
              <p:nvPr/>
            </p:nvSpPr>
            <p:spPr bwMode="auto">
              <a:xfrm>
                <a:off x="3119" y="1901"/>
                <a:ext cx="8" cy="10"/>
              </a:xfrm>
              <a:custGeom>
                <a:avLst/>
                <a:gdLst>
                  <a:gd name="T0" fmla="*/ 0 w 15"/>
                  <a:gd name="T1" fmla="*/ 1 h 19"/>
                  <a:gd name="T2" fmla="*/ 1 w 15"/>
                  <a:gd name="T3" fmla="*/ 1 h 19"/>
                  <a:gd name="T4" fmla="*/ 1 w 15"/>
                  <a:gd name="T5" fmla="*/ 1 h 19"/>
                  <a:gd name="T6" fmla="*/ 1 w 15"/>
                  <a:gd name="T7" fmla="*/ 1 h 19"/>
                  <a:gd name="T8" fmla="*/ 1 w 15"/>
                  <a:gd name="T9" fmla="*/ 0 h 19"/>
                  <a:gd name="T10" fmla="*/ 1 w 15"/>
                  <a:gd name="T11" fmla="*/ 1 h 19"/>
                  <a:gd name="T12" fmla="*/ 1 w 15"/>
                  <a:gd name="T13" fmla="*/ 1 h 19"/>
                  <a:gd name="T14" fmla="*/ 0 w 15"/>
                  <a:gd name="T15" fmla="*/ 1 h 19"/>
                  <a:gd name="T16" fmla="*/ 0 w 15"/>
                  <a:gd name="T17" fmla="*/ 1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0" y="19"/>
                    </a:moveTo>
                    <a:lnTo>
                      <a:pt x="7" y="17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5" name="Freeform 596"/>
              <p:cNvSpPr>
                <a:spLocks/>
              </p:cNvSpPr>
              <p:nvPr/>
            </p:nvSpPr>
            <p:spPr bwMode="auto">
              <a:xfrm>
                <a:off x="3082" y="1695"/>
                <a:ext cx="313" cy="179"/>
              </a:xfrm>
              <a:custGeom>
                <a:avLst/>
                <a:gdLst>
                  <a:gd name="T0" fmla="*/ 7 w 627"/>
                  <a:gd name="T1" fmla="*/ 4 h 359"/>
                  <a:gd name="T2" fmla="*/ 8 w 627"/>
                  <a:gd name="T3" fmla="*/ 4 h 359"/>
                  <a:gd name="T4" fmla="*/ 8 w 627"/>
                  <a:gd name="T5" fmla="*/ 4 h 359"/>
                  <a:gd name="T6" fmla="*/ 8 w 627"/>
                  <a:gd name="T7" fmla="*/ 4 h 359"/>
                  <a:gd name="T8" fmla="*/ 8 w 627"/>
                  <a:gd name="T9" fmla="*/ 4 h 359"/>
                  <a:gd name="T10" fmla="*/ 9 w 627"/>
                  <a:gd name="T11" fmla="*/ 5 h 359"/>
                  <a:gd name="T12" fmla="*/ 9 w 627"/>
                  <a:gd name="T13" fmla="*/ 5 h 359"/>
                  <a:gd name="T14" fmla="*/ 9 w 627"/>
                  <a:gd name="T15" fmla="*/ 5 h 359"/>
                  <a:gd name="T16" fmla="*/ 9 w 627"/>
                  <a:gd name="T17" fmla="*/ 5 h 359"/>
                  <a:gd name="T18" fmla="*/ 9 w 627"/>
                  <a:gd name="T19" fmla="*/ 5 h 359"/>
                  <a:gd name="T20" fmla="*/ 9 w 627"/>
                  <a:gd name="T21" fmla="*/ 5 h 359"/>
                  <a:gd name="T22" fmla="*/ 9 w 627"/>
                  <a:gd name="T23" fmla="*/ 5 h 359"/>
                  <a:gd name="T24" fmla="*/ 9 w 627"/>
                  <a:gd name="T25" fmla="*/ 4 h 359"/>
                  <a:gd name="T26" fmla="*/ 9 w 627"/>
                  <a:gd name="T27" fmla="*/ 4 h 359"/>
                  <a:gd name="T28" fmla="*/ 8 w 627"/>
                  <a:gd name="T29" fmla="*/ 4 h 359"/>
                  <a:gd name="T30" fmla="*/ 8 w 627"/>
                  <a:gd name="T31" fmla="*/ 4 h 359"/>
                  <a:gd name="T32" fmla="*/ 8 w 627"/>
                  <a:gd name="T33" fmla="*/ 4 h 359"/>
                  <a:gd name="T34" fmla="*/ 8 w 627"/>
                  <a:gd name="T35" fmla="*/ 4 h 359"/>
                  <a:gd name="T36" fmla="*/ 8 w 627"/>
                  <a:gd name="T37" fmla="*/ 3 h 359"/>
                  <a:gd name="T38" fmla="*/ 7 w 627"/>
                  <a:gd name="T39" fmla="*/ 3 h 359"/>
                  <a:gd name="T40" fmla="*/ 7 w 627"/>
                  <a:gd name="T41" fmla="*/ 3 h 359"/>
                  <a:gd name="T42" fmla="*/ 7 w 627"/>
                  <a:gd name="T43" fmla="*/ 3 h 359"/>
                  <a:gd name="T44" fmla="*/ 7 w 627"/>
                  <a:gd name="T45" fmla="*/ 3 h 359"/>
                  <a:gd name="T46" fmla="*/ 6 w 627"/>
                  <a:gd name="T47" fmla="*/ 3 h 359"/>
                  <a:gd name="T48" fmla="*/ 6 w 627"/>
                  <a:gd name="T49" fmla="*/ 3 h 359"/>
                  <a:gd name="T50" fmla="*/ 6 w 627"/>
                  <a:gd name="T51" fmla="*/ 3 h 359"/>
                  <a:gd name="T52" fmla="*/ 6 w 627"/>
                  <a:gd name="T53" fmla="*/ 2 h 359"/>
                  <a:gd name="T54" fmla="*/ 6 w 627"/>
                  <a:gd name="T55" fmla="*/ 2 h 359"/>
                  <a:gd name="T56" fmla="*/ 5 w 627"/>
                  <a:gd name="T57" fmla="*/ 2 h 359"/>
                  <a:gd name="T58" fmla="*/ 5 w 627"/>
                  <a:gd name="T59" fmla="*/ 2 h 359"/>
                  <a:gd name="T60" fmla="*/ 4 w 627"/>
                  <a:gd name="T61" fmla="*/ 2 h 359"/>
                  <a:gd name="T62" fmla="*/ 3 w 627"/>
                  <a:gd name="T63" fmla="*/ 1 h 359"/>
                  <a:gd name="T64" fmla="*/ 3 w 627"/>
                  <a:gd name="T65" fmla="*/ 1 h 359"/>
                  <a:gd name="T66" fmla="*/ 2 w 627"/>
                  <a:gd name="T67" fmla="*/ 1 h 359"/>
                  <a:gd name="T68" fmla="*/ 2 w 627"/>
                  <a:gd name="T69" fmla="*/ 0 h 359"/>
                  <a:gd name="T70" fmla="*/ 1 w 627"/>
                  <a:gd name="T71" fmla="*/ 0 h 359"/>
                  <a:gd name="T72" fmla="*/ 1 w 627"/>
                  <a:gd name="T73" fmla="*/ 0 h 359"/>
                  <a:gd name="T74" fmla="*/ 0 w 627"/>
                  <a:gd name="T75" fmla="*/ 0 h 359"/>
                  <a:gd name="T76" fmla="*/ 0 w 627"/>
                  <a:gd name="T77" fmla="*/ 0 h 359"/>
                  <a:gd name="T78" fmla="*/ 0 w 627"/>
                  <a:gd name="T79" fmla="*/ 0 h 359"/>
                  <a:gd name="T80" fmla="*/ 0 w 627"/>
                  <a:gd name="T81" fmla="*/ 0 h 359"/>
                  <a:gd name="T82" fmla="*/ 0 w 627"/>
                  <a:gd name="T83" fmla="*/ 0 h 359"/>
                  <a:gd name="T84" fmla="*/ 0 w 627"/>
                  <a:gd name="T85" fmla="*/ 0 h 359"/>
                  <a:gd name="T86" fmla="*/ 0 w 627"/>
                  <a:gd name="T87" fmla="*/ 0 h 359"/>
                  <a:gd name="T88" fmla="*/ 1 w 627"/>
                  <a:gd name="T89" fmla="*/ 0 h 359"/>
                  <a:gd name="T90" fmla="*/ 1 w 627"/>
                  <a:gd name="T91" fmla="*/ 0 h 359"/>
                  <a:gd name="T92" fmla="*/ 2 w 627"/>
                  <a:gd name="T93" fmla="*/ 1 h 359"/>
                  <a:gd name="T94" fmla="*/ 2 w 627"/>
                  <a:gd name="T95" fmla="*/ 1 h 359"/>
                  <a:gd name="T96" fmla="*/ 3 w 627"/>
                  <a:gd name="T97" fmla="*/ 1 h 359"/>
                  <a:gd name="T98" fmla="*/ 4 w 627"/>
                  <a:gd name="T99" fmla="*/ 2 h 359"/>
                  <a:gd name="T100" fmla="*/ 4 w 627"/>
                  <a:gd name="T101" fmla="*/ 2 h 359"/>
                  <a:gd name="T102" fmla="*/ 5 w 627"/>
                  <a:gd name="T103" fmla="*/ 2 h 359"/>
                  <a:gd name="T104" fmla="*/ 6 w 627"/>
                  <a:gd name="T105" fmla="*/ 3 h 359"/>
                  <a:gd name="T106" fmla="*/ 6 w 627"/>
                  <a:gd name="T107" fmla="*/ 3 h 359"/>
                  <a:gd name="T108" fmla="*/ 7 w 627"/>
                  <a:gd name="T109" fmla="*/ 3 h 359"/>
                  <a:gd name="T110" fmla="*/ 7 w 627"/>
                  <a:gd name="T111" fmla="*/ 3 h 359"/>
                  <a:gd name="T112" fmla="*/ 7 w 627"/>
                  <a:gd name="T113" fmla="*/ 4 h 3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7"/>
                  <a:gd name="T172" fmla="*/ 0 h 359"/>
                  <a:gd name="T173" fmla="*/ 627 w 627"/>
                  <a:gd name="T174" fmla="*/ 359 h 3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7" h="359">
                    <a:moveTo>
                      <a:pt x="500" y="261"/>
                    </a:moveTo>
                    <a:lnTo>
                      <a:pt x="514" y="270"/>
                    </a:lnTo>
                    <a:lnTo>
                      <a:pt x="531" y="280"/>
                    </a:lnTo>
                    <a:lnTo>
                      <a:pt x="549" y="293"/>
                    </a:lnTo>
                    <a:lnTo>
                      <a:pt x="567" y="307"/>
                    </a:lnTo>
                    <a:lnTo>
                      <a:pt x="586" y="321"/>
                    </a:lnTo>
                    <a:lnTo>
                      <a:pt x="602" y="334"/>
                    </a:lnTo>
                    <a:lnTo>
                      <a:pt x="615" y="347"/>
                    </a:lnTo>
                    <a:lnTo>
                      <a:pt x="627" y="359"/>
                    </a:lnTo>
                    <a:lnTo>
                      <a:pt x="620" y="347"/>
                    </a:lnTo>
                    <a:lnTo>
                      <a:pt x="612" y="336"/>
                    </a:lnTo>
                    <a:lnTo>
                      <a:pt x="602" y="324"/>
                    </a:lnTo>
                    <a:lnTo>
                      <a:pt x="591" y="313"/>
                    </a:lnTo>
                    <a:lnTo>
                      <a:pt x="580" y="302"/>
                    </a:lnTo>
                    <a:lnTo>
                      <a:pt x="567" y="292"/>
                    </a:lnTo>
                    <a:lnTo>
                      <a:pt x="553" y="281"/>
                    </a:lnTo>
                    <a:lnTo>
                      <a:pt x="541" y="272"/>
                    </a:lnTo>
                    <a:lnTo>
                      <a:pt x="527" y="262"/>
                    </a:lnTo>
                    <a:lnTo>
                      <a:pt x="512" y="253"/>
                    </a:lnTo>
                    <a:lnTo>
                      <a:pt x="498" y="245"/>
                    </a:lnTo>
                    <a:lnTo>
                      <a:pt x="485" y="237"/>
                    </a:lnTo>
                    <a:lnTo>
                      <a:pt x="472" y="228"/>
                    </a:lnTo>
                    <a:lnTo>
                      <a:pt x="459" y="220"/>
                    </a:lnTo>
                    <a:lnTo>
                      <a:pt x="447" y="213"/>
                    </a:lnTo>
                    <a:lnTo>
                      <a:pt x="437" y="207"/>
                    </a:lnTo>
                    <a:lnTo>
                      <a:pt x="427" y="201"/>
                    </a:lnTo>
                    <a:lnTo>
                      <a:pt x="408" y="190"/>
                    </a:lnTo>
                    <a:lnTo>
                      <a:pt x="384" y="179"/>
                    </a:lnTo>
                    <a:lnTo>
                      <a:pt x="354" y="164"/>
                    </a:lnTo>
                    <a:lnTo>
                      <a:pt x="322" y="148"/>
                    </a:lnTo>
                    <a:lnTo>
                      <a:pt x="285" y="131"/>
                    </a:lnTo>
                    <a:lnTo>
                      <a:pt x="247" y="112"/>
                    </a:lnTo>
                    <a:lnTo>
                      <a:pt x="209" y="92"/>
                    </a:lnTo>
                    <a:lnTo>
                      <a:pt x="170" y="75"/>
                    </a:lnTo>
                    <a:lnTo>
                      <a:pt x="133" y="58"/>
                    </a:lnTo>
                    <a:lnTo>
                      <a:pt x="98" y="42"/>
                    </a:lnTo>
                    <a:lnTo>
                      <a:pt x="67" y="27"/>
                    </a:lnTo>
                    <a:lnTo>
                      <a:pt x="41" y="15"/>
                    </a:lnTo>
                    <a:lnTo>
                      <a:pt x="20" y="7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2" y="13"/>
                    </a:lnTo>
                    <a:lnTo>
                      <a:pt x="45" y="26"/>
                    </a:lnTo>
                    <a:lnTo>
                      <a:pt x="74" y="41"/>
                    </a:lnTo>
                    <a:lnTo>
                      <a:pt x="107" y="58"/>
                    </a:lnTo>
                    <a:lnTo>
                      <a:pt x="145" y="78"/>
                    </a:lnTo>
                    <a:lnTo>
                      <a:pt x="186" y="98"/>
                    </a:lnTo>
                    <a:lnTo>
                      <a:pt x="228" y="120"/>
                    </a:lnTo>
                    <a:lnTo>
                      <a:pt x="272" y="142"/>
                    </a:lnTo>
                    <a:lnTo>
                      <a:pt x="315" y="164"/>
                    </a:lnTo>
                    <a:lnTo>
                      <a:pt x="356" y="185"/>
                    </a:lnTo>
                    <a:lnTo>
                      <a:pt x="394" y="204"/>
                    </a:lnTo>
                    <a:lnTo>
                      <a:pt x="429" y="223"/>
                    </a:lnTo>
                    <a:lnTo>
                      <a:pt x="459" y="238"/>
                    </a:lnTo>
                    <a:lnTo>
                      <a:pt x="483" y="251"/>
                    </a:lnTo>
                    <a:lnTo>
                      <a:pt x="500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6" name="Freeform 597"/>
              <p:cNvSpPr>
                <a:spLocks/>
              </p:cNvSpPr>
              <p:nvPr/>
            </p:nvSpPr>
            <p:spPr bwMode="auto">
              <a:xfrm>
                <a:off x="3294" y="2119"/>
                <a:ext cx="89" cy="77"/>
              </a:xfrm>
              <a:custGeom>
                <a:avLst/>
                <a:gdLst>
                  <a:gd name="T0" fmla="*/ 3 w 178"/>
                  <a:gd name="T1" fmla="*/ 2 h 155"/>
                  <a:gd name="T2" fmla="*/ 3 w 178"/>
                  <a:gd name="T3" fmla="*/ 2 h 155"/>
                  <a:gd name="T4" fmla="*/ 3 w 178"/>
                  <a:gd name="T5" fmla="*/ 2 h 155"/>
                  <a:gd name="T6" fmla="*/ 3 w 178"/>
                  <a:gd name="T7" fmla="*/ 2 h 155"/>
                  <a:gd name="T8" fmla="*/ 3 w 178"/>
                  <a:gd name="T9" fmla="*/ 2 h 155"/>
                  <a:gd name="T10" fmla="*/ 3 w 178"/>
                  <a:gd name="T11" fmla="*/ 1 h 155"/>
                  <a:gd name="T12" fmla="*/ 3 w 178"/>
                  <a:gd name="T13" fmla="*/ 1 h 155"/>
                  <a:gd name="T14" fmla="*/ 1 w 178"/>
                  <a:gd name="T15" fmla="*/ 1 h 155"/>
                  <a:gd name="T16" fmla="*/ 1 w 178"/>
                  <a:gd name="T17" fmla="*/ 1 h 155"/>
                  <a:gd name="T18" fmla="*/ 1 w 178"/>
                  <a:gd name="T19" fmla="*/ 0 h 155"/>
                  <a:gd name="T20" fmla="*/ 1 w 178"/>
                  <a:gd name="T21" fmla="*/ 0 h 155"/>
                  <a:gd name="T22" fmla="*/ 1 w 178"/>
                  <a:gd name="T23" fmla="*/ 0 h 155"/>
                  <a:gd name="T24" fmla="*/ 0 w 178"/>
                  <a:gd name="T25" fmla="*/ 0 h 155"/>
                  <a:gd name="T26" fmla="*/ 1 w 178"/>
                  <a:gd name="T27" fmla="*/ 0 h 155"/>
                  <a:gd name="T28" fmla="*/ 1 w 178"/>
                  <a:gd name="T29" fmla="*/ 0 h 155"/>
                  <a:gd name="T30" fmla="*/ 1 w 178"/>
                  <a:gd name="T31" fmla="*/ 0 h 155"/>
                  <a:gd name="T32" fmla="*/ 1 w 178"/>
                  <a:gd name="T33" fmla="*/ 1 h 155"/>
                  <a:gd name="T34" fmla="*/ 1 w 178"/>
                  <a:gd name="T35" fmla="*/ 1 h 155"/>
                  <a:gd name="T36" fmla="*/ 3 w 178"/>
                  <a:gd name="T37" fmla="*/ 1 h 155"/>
                  <a:gd name="T38" fmla="*/ 3 w 178"/>
                  <a:gd name="T39" fmla="*/ 2 h 155"/>
                  <a:gd name="T40" fmla="*/ 3 w 178"/>
                  <a:gd name="T41" fmla="*/ 2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155"/>
                  <a:gd name="T65" fmla="*/ 178 w 178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155">
                    <a:moveTo>
                      <a:pt x="172" y="155"/>
                    </a:moveTo>
                    <a:lnTo>
                      <a:pt x="177" y="152"/>
                    </a:lnTo>
                    <a:lnTo>
                      <a:pt x="178" y="148"/>
                    </a:lnTo>
                    <a:lnTo>
                      <a:pt x="176" y="143"/>
                    </a:lnTo>
                    <a:lnTo>
                      <a:pt x="172" y="139"/>
                    </a:lnTo>
                    <a:lnTo>
                      <a:pt x="155" y="121"/>
                    </a:lnTo>
                    <a:lnTo>
                      <a:pt x="138" y="102"/>
                    </a:lnTo>
                    <a:lnTo>
                      <a:pt x="120" y="83"/>
                    </a:lnTo>
                    <a:lnTo>
                      <a:pt x="102" y="64"/>
                    </a:lnTo>
                    <a:lnTo>
                      <a:pt x="82" y="46"/>
                    </a:lnTo>
                    <a:lnTo>
                      <a:pt x="58" y="29"/>
                    </a:lnTo>
                    <a:lnTo>
                      <a:pt x="32" y="14"/>
                    </a:lnTo>
                    <a:lnTo>
                      <a:pt x="0" y="0"/>
                    </a:lnTo>
                    <a:lnTo>
                      <a:pt x="20" y="19"/>
                    </a:lnTo>
                    <a:lnTo>
                      <a:pt x="42" y="37"/>
                    </a:lnTo>
                    <a:lnTo>
                      <a:pt x="65" y="57"/>
                    </a:lnTo>
                    <a:lnTo>
                      <a:pt x="89" y="76"/>
                    </a:lnTo>
                    <a:lnTo>
                      <a:pt x="112" y="96"/>
                    </a:lnTo>
                    <a:lnTo>
                      <a:pt x="134" y="116"/>
                    </a:lnTo>
                    <a:lnTo>
                      <a:pt x="155" y="135"/>
                    </a:lnTo>
                    <a:lnTo>
                      <a:pt x="172" y="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7" name="Freeform 598"/>
              <p:cNvSpPr>
                <a:spLocks/>
              </p:cNvSpPr>
              <p:nvPr/>
            </p:nvSpPr>
            <p:spPr bwMode="auto">
              <a:xfrm>
                <a:off x="3381" y="2228"/>
                <a:ext cx="8" cy="138"/>
              </a:xfrm>
              <a:custGeom>
                <a:avLst/>
                <a:gdLst>
                  <a:gd name="T0" fmla="*/ 1 w 16"/>
                  <a:gd name="T1" fmla="*/ 4 h 277"/>
                  <a:gd name="T2" fmla="*/ 1 w 16"/>
                  <a:gd name="T3" fmla="*/ 3 h 277"/>
                  <a:gd name="T4" fmla="*/ 1 w 16"/>
                  <a:gd name="T5" fmla="*/ 2 h 277"/>
                  <a:gd name="T6" fmla="*/ 1 w 16"/>
                  <a:gd name="T7" fmla="*/ 0 h 277"/>
                  <a:gd name="T8" fmla="*/ 1 w 16"/>
                  <a:gd name="T9" fmla="*/ 0 h 277"/>
                  <a:gd name="T10" fmla="*/ 1 w 16"/>
                  <a:gd name="T11" fmla="*/ 0 h 277"/>
                  <a:gd name="T12" fmla="*/ 0 w 16"/>
                  <a:gd name="T13" fmla="*/ 2 h 277"/>
                  <a:gd name="T14" fmla="*/ 1 w 16"/>
                  <a:gd name="T15" fmla="*/ 3 h 277"/>
                  <a:gd name="T16" fmla="*/ 1 w 16"/>
                  <a:gd name="T17" fmla="*/ 4 h 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77"/>
                  <a:gd name="T29" fmla="*/ 16 w 16"/>
                  <a:gd name="T30" fmla="*/ 277 h 2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77">
                    <a:moveTo>
                      <a:pt x="14" y="277"/>
                    </a:moveTo>
                    <a:lnTo>
                      <a:pt x="16" y="233"/>
                    </a:lnTo>
                    <a:lnTo>
                      <a:pt x="16" y="146"/>
                    </a:lnTo>
                    <a:lnTo>
                      <a:pt x="15" y="57"/>
                    </a:lnTo>
                    <a:lnTo>
                      <a:pt x="16" y="0"/>
                    </a:lnTo>
                    <a:lnTo>
                      <a:pt x="7" y="53"/>
                    </a:lnTo>
                    <a:lnTo>
                      <a:pt x="0" y="138"/>
                    </a:lnTo>
                    <a:lnTo>
                      <a:pt x="2" y="224"/>
                    </a:lnTo>
                    <a:lnTo>
                      <a:pt x="14" y="2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8" name="Freeform 599"/>
              <p:cNvSpPr>
                <a:spLocks/>
              </p:cNvSpPr>
              <p:nvPr/>
            </p:nvSpPr>
            <p:spPr bwMode="auto">
              <a:xfrm>
                <a:off x="3268" y="1939"/>
                <a:ext cx="34" cy="19"/>
              </a:xfrm>
              <a:custGeom>
                <a:avLst/>
                <a:gdLst>
                  <a:gd name="T0" fmla="*/ 0 w 70"/>
                  <a:gd name="T1" fmla="*/ 1 h 38"/>
                  <a:gd name="T2" fmla="*/ 1 w 70"/>
                  <a:gd name="T3" fmla="*/ 1 h 38"/>
                  <a:gd name="T4" fmla="*/ 1 w 70"/>
                  <a:gd name="T5" fmla="*/ 1 h 38"/>
                  <a:gd name="T6" fmla="*/ 1 w 70"/>
                  <a:gd name="T7" fmla="*/ 1 h 38"/>
                  <a:gd name="T8" fmla="*/ 1 w 70"/>
                  <a:gd name="T9" fmla="*/ 1 h 38"/>
                  <a:gd name="T10" fmla="*/ 0 w 70"/>
                  <a:gd name="T11" fmla="*/ 1 h 38"/>
                  <a:gd name="T12" fmla="*/ 0 w 70"/>
                  <a:gd name="T13" fmla="*/ 1 h 38"/>
                  <a:gd name="T14" fmla="*/ 0 w 70"/>
                  <a:gd name="T15" fmla="*/ 1 h 38"/>
                  <a:gd name="T16" fmla="*/ 0 w 70"/>
                  <a:gd name="T17" fmla="*/ 1 h 38"/>
                  <a:gd name="T18" fmla="*/ 0 w 70"/>
                  <a:gd name="T19" fmla="*/ 1 h 38"/>
                  <a:gd name="T20" fmla="*/ 0 w 70"/>
                  <a:gd name="T21" fmla="*/ 1 h 38"/>
                  <a:gd name="T22" fmla="*/ 0 w 70"/>
                  <a:gd name="T23" fmla="*/ 1 h 38"/>
                  <a:gd name="T24" fmla="*/ 0 w 70"/>
                  <a:gd name="T25" fmla="*/ 0 h 38"/>
                  <a:gd name="T26" fmla="*/ 0 w 70"/>
                  <a:gd name="T27" fmla="*/ 1 h 38"/>
                  <a:gd name="T28" fmla="*/ 0 w 70"/>
                  <a:gd name="T29" fmla="*/ 1 h 38"/>
                  <a:gd name="T30" fmla="*/ 0 w 70"/>
                  <a:gd name="T31" fmla="*/ 1 h 38"/>
                  <a:gd name="T32" fmla="*/ 0 w 70"/>
                  <a:gd name="T33" fmla="*/ 1 h 38"/>
                  <a:gd name="T34" fmla="*/ 0 w 70"/>
                  <a:gd name="T35" fmla="*/ 1 h 38"/>
                  <a:gd name="T36" fmla="*/ 0 w 70"/>
                  <a:gd name="T37" fmla="*/ 1 h 38"/>
                  <a:gd name="T38" fmla="*/ 0 w 70"/>
                  <a:gd name="T39" fmla="*/ 1 h 38"/>
                  <a:gd name="T40" fmla="*/ 0 w 70"/>
                  <a:gd name="T41" fmla="*/ 1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8"/>
                  <a:gd name="T65" fmla="*/ 70 w 70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8">
                    <a:moveTo>
                      <a:pt x="63" y="38"/>
                    </a:moveTo>
                    <a:lnTo>
                      <a:pt x="65" y="38"/>
                    </a:lnTo>
                    <a:lnTo>
                      <a:pt x="66" y="37"/>
                    </a:lnTo>
                    <a:lnTo>
                      <a:pt x="68" y="35"/>
                    </a:lnTo>
                    <a:lnTo>
                      <a:pt x="70" y="33"/>
                    </a:lnTo>
                    <a:lnTo>
                      <a:pt x="60" y="29"/>
                    </a:lnTo>
                    <a:lnTo>
                      <a:pt x="51" y="24"/>
                    </a:lnTo>
                    <a:lnTo>
                      <a:pt x="43" y="18"/>
                    </a:lnTo>
                    <a:lnTo>
                      <a:pt x="35" y="12"/>
                    </a:lnTo>
                    <a:lnTo>
                      <a:pt x="27" y="7"/>
                    </a:lnTo>
                    <a:lnTo>
                      <a:pt x="19" y="3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7" y="8"/>
                    </a:lnTo>
                    <a:lnTo>
                      <a:pt x="25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7" y="30"/>
                    </a:lnTo>
                    <a:lnTo>
                      <a:pt x="55" y="34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69" name="Freeform 600"/>
              <p:cNvSpPr>
                <a:spLocks/>
              </p:cNvSpPr>
              <p:nvPr/>
            </p:nvSpPr>
            <p:spPr bwMode="auto">
              <a:xfrm>
                <a:off x="3087" y="1680"/>
                <a:ext cx="361" cy="199"/>
              </a:xfrm>
              <a:custGeom>
                <a:avLst/>
                <a:gdLst>
                  <a:gd name="T0" fmla="*/ 9 w 721"/>
                  <a:gd name="T1" fmla="*/ 4 h 399"/>
                  <a:gd name="T2" fmla="*/ 9 w 721"/>
                  <a:gd name="T3" fmla="*/ 4 h 399"/>
                  <a:gd name="T4" fmla="*/ 10 w 721"/>
                  <a:gd name="T5" fmla="*/ 4 h 399"/>
                  <a:gd name="T6" fmla="*/ 10 w 721"/>
                  <a:gd name="T7" fmla="*/ 4 h 399"/>
                  <a:gd name="T8" fmla="*/ 10 w 721"/>
                  <a:gd name="T9" fmla="*/ 4 h 399"/>
                  <a:gd name="T10" fmla="*/ 10 w 721"/>
                  <a:gd name="T11" fmla="*/ 4 h 399"/>
                  <a:gd name="T12" fmla="*/ 10 w 721"/>
                  <a:gd name="T13" fmla="*/ 5 h 399"/>
                  <a:gd name="T14" fmla="*/ 11 w 721"/>
                  <a:gd name="T15" fmla="*/ 5 h 399"/>
                  <a:gd name="T16" fmla="*/ 11 w 721"/>
                  <a:gd name="T17" fmla="*/ 5 h 399"/>
                  <a:gd name="T18" fmla="*/ 11 w 721"/>
                  <a:gd name="T19" fmla="*/ 5 h 399"/>
                  <a:gd name="T20" fmla="*/ 11 w 721"/>
                  <a:gd name="T21" fmla="*/ 5 h 399"/>
                  <a:gd name="T22" fmla="*/ 11 w 721"/>
                  <a:gd name="T23" fmla="*/ 5 h 399"/>
                  <a:gd name="T24" fmla="*/ 11 w 721"/>
                  <a:gd name="T25" fmla="*/ 5 h 399"/>
                  <a:gd name="T26" fmla="*/ 11 w 721"/>
                  <a:gd name="T27" fmla="*/ 6 h 399"/>
                  <a:gd name="T28" fmla="*/ 12 w 721"/>
                  <a:gd name="T29" fmla="*/ 6 h 399"/>
                  <a:gd name="T30" fmla="*/ 12 w 721"/>
                  <a:gd name="T31" fmla="*/ 6 h 399"/>
                  <a:gd name="T32" fmla="*/ 12 w 721"/>
                  <a:gd name="T33" fmla="*/ 6 h 399"/>
                  <a:gd name="T34" fmla="*/ 12 w 721"/>
                  <a:gd name="T35" fmla="*/ 6 h 399"/>
                  <a:gd name="T36" fmla="*/ 12 w 721"/>
                  <a:gd name="T37" fmla="*/ 5 h 399"/>
                  <a:gd name="T38" fmla="*/ 11 w 721"/>
                  <a:gd name="T39" fmla="*/ 5 h 399"/>
                  <a:gd name="T40" fmla="*/ 11 w 721"/>
                  <a:gd name="T41" fmla="*/ 5 h 399"/>
                  <a:gd name="T42" fmla="*/ 11 w 721"/>
                  <a:gd name="T43" fmla="*/ 5 h 399"/>
                  <a:gd name="T44" fmla="*/ 11 w 721"/>
                  <a:gd name="T45" fmla="*/ 5 h 399"/>
                  <a:gd name="T46" fmla="*/ 11 w 721"/>
                  <a:gd name="T47" fmla="*/ 5 h 399"/>
                  <a:gd name="T48" fmla="*/ 11 w 721"/>
                  <a:gd name="T49" fmla="*/ 4 h 399"/>
                  <a:gd name="T50" fmla="*/ 9 w 721"/>
                  <a:gd name="T51" fmla="*/ 4 h 399"/>
                  <a:gd name="T52" fmla="*/ 8 w 721"/>
                  <a:gd name="T53" fmla="*/ 3 h 399"/>
                  <a:gd name="T54" fmla="*/ 6 w 721"/>
                  <a:gd name="T55" fmla="*/ 2 h 399"/>
                  <a:gd name="T56" fmla="*/ 5 w 721"/>
                  <a:gd name="T57" fmla="*/ 2 h 399"/>
                  <a:gd name="T58" fmla="*/ 4 w 721"/>
                  <a:gd name="T59" fmla="*/ 1 h 399"/>
                  <a:gd name="T60" fmla="*/ 4 w 721"/>
                  <a:gd name="T61" fmla="*/ 1 h 399"/>
                  <a:gd name="T62" fmla="*/ 3 w 721"/>
                  <a:gd name="T63" fmla="*/ 0 h 399"/>
                  <a:gd name="T64" fmla="*/ 2 w 721"/>
                  <a:gd name="T65" fmla="*/ 0 h 399"/>
                  <a:gd name="T66" fmla="*/ 2 w 721"/>
                  <a:gd name="T67" fmla="*/ 0 h 399"/>
                  <a:gd name="T68" fmla="*/ 1 w 721"/>
                  <a:gd name="T69" fmla="*/ 0 h 399"/>
                  <a:gd name="T70" fmla="*/ 1 w 721"/>
                  <a:gd name="T71" fmla="*/ 0 h 399"/>
                  <a:gd name="T72" fmla="*/ 1 w 721"/>
                  <a:gd name="T73" fmla="*/ 0 h 399"/>
                  <a:gd name="T74" fmla="*/ 1 w 721"/>
                  <a:gd name="T75" fmla="*/ 0 h 399"/>
                  <a:gd name="T76" fmla="*/ 1 w 721"/>
                  <a:gd name="T77" fmla="*/ 0 h 399"/>
                  <a:gd name="T78" fmla="*/ 1 w 721"/>
                  <a:gd name="T79" fmla="*/ 0 h 399"/>
                  <a:gd name="T80" fmla="*/ 0 w 721"/>
                  <a:gd name="T81" fmla="*/ 0 h 399"/>
                  <a:gd name="T82" fmla="*/ 1 w 721"/>
                  <a:gd name="T83" fmla="*/ 0 h 399"/>
                  <a:gd name="T84" fmla="*/ 1 w 721"/>
                  <a:gd name="T85" fmla="*/ 0 h 399"/>
                  <a:gd name="T86" fmla="*/ 2 w 721"/>
                  <a:gd name="T87" fmla="*/ 0 h 399"/>
                  <a:gd name="T88" fmla="*/ 2 w 721"/>
                  <a:gd name="T89" fmla="*/ 0 h 399"/>
                  <a:gd name="T90" fmla="*/ 3 w 721"/>
                  <a:gd name="T91" fmla="*/ 1 h 399"/>
                  <a:gd name="T92" fmla="*/ 4 w 721"/>
                  <a:gd name="T93" fmla="*/ 1 h 399"/>
                  <a:gd name="T94" fmla="*/ 4 w 721"/>
                  <a:gd name="T95" fmla="*/ 1 h 399"/>
                  <a:gd name="T96" fmla="*/ 5 w 721"/>
                  <a:gd name="T97" fmla="*/ 2 h 399"/>
                  <a:gd name="T98" fmla="*/ 6 w 721"/>
                  <a:gd name="T99" fmla="*/ 2 h 399"/>
                  <a:gd name="T100" fmla="*/ 7 w 721"/>
                  <a:gd name="T101" fmla="*/ 3 h 399"/>
                  <a:gd name="T102" fmla="*/ 7 w 721"/>
                  <a:gd name="T103" fmla="*/ 3 h 399"/>
                  <a:gd name="T104" fmla="*/ 8 w 721"/>
                  <a:gd name="T105" fmla="*/ 3 h 399"/>
                  <a:gd name="T106" fmla="*/ 8 w 721"/>
                  <a:gd name="T107" fmla="*/ 4 h 399"/>
                  <a:gd name="T108" fmla="*/ 9 w 721"/>
                  <a:gd name="T109" fmla="*/ 4 h 399"/>
                  <a:gd name="T110" fmla="*/ 9 w 721"/>
                  <a:gd name="T111" fmla="*/ 4 h 399"/>
                  <a:gd name="T112" fmla="*/ 9 w 721"/>
                  <a:gd name="T113" fmla="*/ 4 h 3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21"/>
                  <a:gd name="T172" fmla="*/ 0 h 399"/>
                  <a:gd name="T173" fmla="*/ 721 w 721"/>
                  <a:gd name="T174" fmla="*/ 399 h 39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21" h="399">
                    <a:moveTo>
                      <a:pt x="559" y="284"/>
                    </a:moveTo>
                    <a:lnTo>
                      <a:pt x="570" y="289"/>
                    </a:lnTo>
                    <a:lnTo>
                      <a:pt x="583" y="295"/>
                    </a:lnTo>
                    <a:lnTo>
                      <a:pt x="595" y="302"/>
                    </a:lnTo>
                    <a:lnTo>
                      <a:pt x="609" y="309"/>
                    </a:lnTo>
                    <a:lnTo>
                      <a:pt x="622" y="316"/>
                    </a:lnTo>
                    <a:lnTo>
                      <a:pt x="635" y="325"/>
                    </a:lnTo>
                    <a:lnTo>
                      <a:pt x="645" y="334"/>
                    </a:lnTo>
                    <a:lnTo>
                      <a:pt x="655" y="345"/>
                    </a:lnTo>
                    <a:lnTo>
                      <a:pt x="668" y="353"/>
                    </a:lnTo>
                    <a:lnTo>
                      <a:pt x="678" y="361"/>
                    </a:lnTo>
                    <a:lnTo>
                      <a:pt x="688" y="369"/>
                    </a:lnTo>
                    <a:lnTo>
                      <a:pt x="696" y="377"/>
                    </a:lnTo>
                    <a:lnTo>
                      <a:pt x="704" y="384"/>
                    </a:lnTo>
                    <a:lnTo>
                      <a:pt x="709" y="391"/>
                    </a:lnTo>
                    <a:lnTo>
                      <a:pt x="715" y="395"/>
                    </a:lnTo>
                    <a:lnTo>
                      <a:pt x="721" y="399"/>
                    </a:lnTo>
                    <a:lnTo>
                      <a:pt x="718" y="387"/>
                    </a:lnTo>
                    <a:lnTo>
                      <a:pt x="711" y="376"/>
                    </a:lnTo>
                    <a:lnTo>
                      <a:pt x="701" y="365"/>
                    </a:lnTo>
                    <a:lnTo>
                      <a:pt x="691" y="354"/>
                    </a:lnTo>
                    <a:lnTo>
                      <a:pt x="680" y="345"/>
                    </a:lnTo>
                    <a:lnTo>
                      <a:pt x="667" y="335"/>
                    </a:lnTo>
                    <a:lnTo>
                      <a:pt x="655" y="326"/>
                    </a:lnTo>
                    <a:lnTo>
                      <a:pt x="644" y="317"/>
                    </a:lnTo>
                    <a:lnTo>
                      <a:pt x="545" y="263"/>
                    </a:lnTo>
                    <a:lnTo>
                      <a:pt x="456" y="216"/>
                    </a:lnTo>
                    <a:lnTo>
                      <a:pt x="377" y="174"/>
                    </a:lnTo>
                    <a:lnTo>
                      <a:pt x="307" y="138"/>
                    </a:lnTo>
                    <a:lnTo>
                      <a:pt x="246" y="107"/>
                    </a:lnTo>
                    <a:lnTo>
                      <a:pt x="195" y="82"/>
                    </a:lnTo>
                    <a:lnTo>
                      <a:pt x="150" y="61"/>
                    </a:lnTo>
                    <a:lnTo>
                      <a:pt x="113" y="44"/>
                    </a:lnTo>
                    <a:lnTo>
                      <a:pt x="82" y="30"/>
                    </a:lnTo>
                    <a:lnTo>
                      <a:pt x="56" y="20"/>
                    </a:lnTo>
                    <a:lnTo>
                      <a:pt x="37" y="12"/>
                    </a:lnTo>
                    <a:lnTo>
                      <a:pt x="22" y="7"/>
                    </a:lnTo>
                    <a:lnTo>
                      <a:pt x="11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5" y="7"/>
                    </a:lnTo>
                    <a:lnTo>
                      <a:pt x="39" y="20"/>
                    </a:lnTo>
                    <a:lnTo>
                      <a:pt x="71" y="36"/>
                    </a:lnTo>
                    <a:lnTo>
                      <a:pt x="110" y="54"/>
                    </a:lnTo>
                    <a:lnTo>
                      <a:pt x="153" y="76"/>
                    </a:lnTo>
                    <a:lnTo>
                      <a:pt x="200" y="100"/>
                    </a:lnTo>
                    <a:lnTo>
                      <a:pt x="250" y="126"/>
                    </a:lnTo>
                    <a:lnTo>
                      <a:pt x="299" y="151"/>
                    </a:lnTo>
                    <a:lnTo>
                      <a:pt x="349" y="176"/>
                    </a:lnTo>
                    <a:lnTo>
                      <a:pt x="396" y="201"/>
                    </a:lnTo>
                    <a:lnTo>
                      <a:pt x="440" y="223"/>
                    </a:lnTo>
                    <a:lnTo>
                      <a:pt x="479" y="243"/>
                    </a:lnTo>
                    <a:lnTo>
                      <a:pt x="511" y="259"/>
                    </a:lnTo>
                    <a:lnTo>
                      <a:pt x="537" y="272"/>
                    </a:lnTo>
                    <a:lnTo>
                      <a:pt x="553" y="280"/>
                    </a:lnTo>
                    <a:lnTo>
                      <a:pt x="559" y="2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0" name="Freeform 601"/>
              <p:cNvSpPr>
                <a:spLocks/>
              </p:cNvSpPr>
              <p:nvPr/>
            </p:nvSpPr>
            <p:spPr bwMode="auto">
              <a:xfrm>
                <a:off x="3417" y="1897"/>
                <a:ext cx="29" cy="467"/>
              </a:xfrm>
              <a:custGeom>
                <a:avLst/>
                <a:gdLst>
                  <a:gd name="T0" fmla="*/ 0 w 58"/>
                  <a:gd name="T1" fmla="*/ 15 h 934"/>
                  <a:gd name="T2" fmla="*/ 1 w 58"/>
                  <a:gd name="T3" fmla="*/ 15 h 934"/>
                  <a:gd name="T4" fmla="*/ 1 w 58"/>
                  <a:gd name="T5" fmla="*/ 14 h 934"/>
                  <a:gd name="T6" fmla="*/ 1 w 58"/>
                  <a:gd name="T7" fmla="*/ 13 h 934"/>
                  <a:gd name="T8" fmla="*/ 1 w 58"/>
                  <a:gd name="T9" fmla="*/ 12 h 934"/>
                  <a:gd name="T10" fmla="*/ 1 w 58"/>
                  <a:gd name="T11" fmla="*/ 12 h 934"/>
                  <a:gd name="T12" fmla="*/ 1 w 58"/>
                  <a:gd name="T13" fmla="*/ 10 h 934"/>
                  <a:gd name="T14" fmla="*/ 1 w 58"/>
                  <a:gd name="T15" fmla="*/ 7 h 934"/>
                  <a:gd name="T16" fmla="*/ 1 w 58"/>
                  <a:gd name="T17" fmla="*/ 6 h 934"/>
                  <a:gd name="T18" fmla="*/ 1 w 58"/>
                  <a:gd name="T19" fmla="*/ 4 h 934"/>
                  <a:gd name="T20" fmla="*/ 1 w 58"/>
                  <a:gd name="T21" fmla="*/ 2 h 934"/>
                  <a:gd name="T22" fmla="*/ 1 w 58"/>
                  <a:gd name="T23" fmla="*/ 1 h 934"/>
                  <a:gd name="T24" fmla="*/ 1 w 58"/>
                  <a:gd name="T25" fmla="*/ 0 h 934"/>
                  <a:gd name="T26" fmla="*/ 1 w 58"/>
                  <a:gd name="T27" fmla="*/ 1 h 934"/>
                  <a:gd name="T28" fmla="*/ 1 w 58"/>
                  <a:gd name="T29" fmla="*/ 2 h 934"/>
                  <a:gd name="T30" fmla="*/ 1 w 58"/>
                  <a:gd name="T31" fmla="*/ 3 h 934"/>
                  <a:gd name="T32" fmla="*/ 1 w 58"/>
                  <a:gd name="T33" fmla="*/ 3 h 934"/>
                  <a:gd name="T34" fmla="*/ 1 w 58"/>
                  <a:gd name="T35" fmla="*/ 4 h 934"/>
                  <a:gd name="T36" fmla="*/ 1 w 58"/>
                  <a:gd name="T37" fmla="*/ 5 h 934"/>
                  <a:gd name="T38" fmla="*/ 1 w 58"/>
                  <a:gd name="T39" fmla="*/ 7 h 934"/>
                  <a:gd name="T40" fmla="*/ 1 w 58"/>
                  <a:gd name="T41" fmla="*/ 9 h 934"/>
                  <a:gd name="T42" fmla="*/ 1 w 58"/>
                  <a:gd name="T43" fmla="*/ 11 h 934"/>
                  <a:gd name="T44" fmla="*/ 1 w 58"/>
                  <a:gd name="T45" fmla="*/ 13 h 934"/>
                  <a:gd name="T46" fmla="*/ 1 w 58"/>
                  <a:gd name="T47" fmla="*/ 14 h 934"/>
                  <a:gd name="T48" fmla="*/ 0 w 58"/>
                  <a:gd name="T49" fmla="*/ 15 h 9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934"/>
                  <a:gd name="T77" fmla="*/ 58 w 58"/>
                  <a:gd name="T78" fmla="*/ 934 h 9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934">
                    <a:moveTo>
                      <a:pt x="0" y="934"/>
                    </a:moveTo>
                    <a:lnTo>
                      <a:pt x="8" y="910"/>
                    </a:lnTo>
                    <a:lnTo>
                      <a:pt x="11" y="855"/>
                    </a:lnTo>
                    <a:lnTo>
                      <a:pt x="11" y="796"/>
                    </a:lnTo>
                    <a:lnTo>
                      <a:pt x="13" y="766"/>
                    </a:lnTo>
                    <a:lnTo>
                      <a:pt x="20" y="721"/>
                    </a:lnTo>
                    <a:lnTo>
                      <a:pt x="26" y="631"/>
                    </a:lnTo>
                    <a:lnTo>
                      <a:pt x="35" y="511"/>
                    </a:lnTo>
                    <a:lnTo>
                      <a:pt x="43" y="378"/>
                    </a:lnTo>
                    <a:lnTo>
                      <a:pt x="49" y="244"/>
                    </a:lnTo>
                    <a:lnTo>
                      <a:pt x="54" y="126"/>
                    </a:lnTo>
                    <a:lnTo>
                      <a:pt x="58" y="40"/>
                    </a:lnTo>
                    <a:lnTo>
                      <a:pt x="58" y="0"/>
                    </a:lnTo>
                    <a:lnTo>
                      <a:pt x="48" y="47"/>
                    </a:lnTo>
                    <a:lnTo>
                      <a:pt x="43" y="102"/>
                    </a:lnTo>
                    <a:lnTo>
                      <a:pt x="39" y="148"/>
                    </a:lnTo>
                    <a:lnTo>
                      <a:pt x="38" y="168"/>
                    </a:lnTo>
                    <a:lnTo>
                      <a:pt x="37" y="199"/>
                    </a:lnTo>
                    <a:lnTo>
                      <a:pt x="32" y="282"/>
                    </a:lnTo>
                    <a:lnTo>
                      <a:pt x="26" y="399"/>
                    </a:lnTo>
                    <a:lnTo>
                      <a:pt x="21" y="535"/>
                    </a:lnTo>
                    <a:lnTo>
                      <a:pt x="14" y="672"/>
                    </a:lnTo>
                    <a:lnTo>
                      <a:pt x="7" y="796"/>
                    </a:lnTo>
                    <a:lnTo>
                      <a:pt x="2" y="889"/>
                    </a:lnTo>
                    <a:lnTo>
                      <a:pt x="0" y="9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1" name="Freeform 602"/>
              <p:cNvSpPr>
                <a:spLocks/>
              </p:cNvSpPr>
              <p:nvPr/>
            </p:nvSpPr>
            <p:spPr bwMode="auto">
              <a:xfrm>
                <a:off x="3392" y="1965"/>
                <a:ext cx="15" cy="224"/>
              </a:xfrm>
              <a:custGeom>
                <a:avLst/>
                <a:gdLst>
                  <a:gd name="T0" fmla="*/ 1 w 30"/>
                  <a:gd name="T1" fmla="*/ 7 h 447"/>
                  <a:gd name="T2" fmla="*/ 1 w 30"/>
                  <a:gd name="T3" fmla="*/ 5 h 447"/>
                  <a:gd name="T4" fmla="*/ 1 w 30"/>
                  <a:gd name="T5" fmla="*/ 3 h 447"/>
                  <a:gd name="T6" fmla="*/ 1 w 30"/>
                  <a:gd name="T7" fmla="*/ 2 h 447"/>
                  <a:gd name="T8" fmla="*/ 1 w 30"/>
                  <a:gd name="T9" fmla="*/ 0 h 447"/>
                  <a:gd name="T10" fmla="*/ 1 w 30"/>
                  <a:gd name="T11" fmla="*/ 2 h 447"/>
                  <a:gd name="T12" fmla="*/ 1 w 30"/>
                  <a:gd name="T13" fmla="*/ 3 h 447"/>
                  <a:gd name="T14" fmla="*/ 1 w 30"/>
                  <a:gd name="T15" fmla="*/ 5 h 447"/>
                  <a:gd name="T16" fmla="*/ 1 w 30"/>
                  <a:gd name="T17" fmla="*/ 6 h 447"/>
                  <a:gd name="T18" fmla="*/ 1 w 30"/>
                  <a:gd name="T19" fmla="*/ 7 h 447"/>
                  <a:gd name="T20" fmla="*/ 0 w 30"/>
                  <a:gd name="T21" fmla="*/ 7 h 447"/>
                  <a:gd name="T22" fmla="*/ 0 w 30"/>
                  <a:gd name="T23" fmla="*/ 7 h 447"/>
                  <a:gd name="T24" fmla="*/ 1 w 30"/>
                  <a:gd name="T25" fmla="*/ 7 h 447"/>
                  <a:gd name="T26" fmla="*/ 1 w 30"/>
                  <a:gd name="T27" fmla="*/ 7 h 4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447"/>
                  <a:gd name="T44" fmla="*/ 30 w 30"/>
                  <a:gd name="T45" fmla="*/ 447 h 4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447">
                    <a:moveTo>
                      <a:pt x="11" y="390"/>
                    </a:moveTo>
                    <a:lnTo>
                      <a:pt x="20" y="285"/>
                    </a:lnTo>
                    <a:lnTo>
                      <a:pt x="27" y="175"/>
                    </a:lnTo>
                    <a:lnTo>
                      <a:pt x="30" y="75"/>
                    </a:lnTo>
                    <a:lnTo>
                      <a:pt x="27" y="0"/>
                    </a:lnTo>
                    <a:lnTo>
                      <a:pt x="18" y="91"/>
                    </a:lnTo>
                    <a:lnTo>
                      <a:pt x="12" y="185"/>
                    </a:lnTo>
                    <a:lnTo>
                      <a:pt x="8" y="282"/>
                    </a:lnTo>
                    <a:lnTo>
                      <a:pt x="4" y="378"/>
                    </a:lnTo>
                    <a:lnTo>
                      <a:pt x="3" y="390"/>
                    </a:lnTo>
                    <a:lnTo>
                      <a:pt x="0" y="412"/>
                    </a:lnTo>
                    <a:lnTo>
                      <a:pt x="0" y="434"/>
                    </a:lnTo>
                    <a:lnTo>
                      <a:pt x="4" y="447"/>
                    </a:lnTo>
                    <a:lnTo>
                      <a:pt x="11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22672" name="Freeform 603"/>
              <p:cNvSpPr>
                <a:spLocks/>
              </p:cNvSpPr>
              <p:nvPr/>
            </p:nvSpPr>
            <p:spPr bwMode="auto">
              <a:xfrm>
                <a:off x="3405" y="1881"/>
                <a:ext cx="7" cy="69"/>
              </a:xfrm>
              <a:custGeom>
                <a:avLst/>
                <a:gdLst>
                  <a:gd name="T0" fmla="*/ 0 w 15"/>
                  <a:gd name="T1" fmla="*/ 2 h 138"/>
                  <a:gd name="T2" fmla="*/ 0 w 15"/>
                  <a:gd name="T3" fmla="*/ 1 h 138"/>
                  <a:gd name="T4" fmla="*/ 0 w 15"/>
                  <a:gd name="T5" fmla="*/ 1 h 138"/>
                  <a:gd name="T6" fmla="*/ 0 w 15"/>
                  <a:gd name="T7" fmla="*/ 1 h 138"/>
                  <a:gd name="T8" fmla="*/ 0 w 15"/>
                  <a:gd name="T9" fmla="*/ 1 h 138"/>
                  <a:gd name="T10" fmla="*/ 0 w 15"/>
                  <a:gd name="T11" fmla="*/ 1 h 138"/>
                  <a:gd name="T12" fmla="*/ 0 w 15"/>
                  <a:gd name="T13" fmla="*/ 1 h 138"/>
                  <a:gd name="T14" fmla="*/ 0 w 15"/>
                  <a:gd name="T15" fmla="*/ 1 h 138"/>
                  <a:gd name="T16" fmla="*/ 0 w 15"/>
                  <a:gd name="T17" fmla="*/ 0 h 138"/>
                  <a:gd name="T18" fmla="*/ 0 w 15"/>
                  <a:gd name="T19" fmla="*/ 1 h 138"/>
                  <a:gd name="T20" fmla="*/ 0 w 15"/>
                  <a:gd name="T21" fmla="*/ 1 h 138"/>
                  <a:gd name="T22" fmla="*/ 0 w 15"/>
                  <a:gd name="T23" fmla="*/ 1 h 138"/>
                  <a:gd name="T24" fmla="*/ 0 w 15"/>
                  <a:gd name="T25" fmla="*/ 2 h 138"/>
                  <a:gd name="T26" fmla="*/ 0 w 15"/>
                  <a:gd name="T27" fmla="*/ 2 h 138"/>
                  <a:gd name="T28" fmla="*/ 0 w 15"/>
                  <a:gd name="T29" fmla="*/ 2 h 138"/>
                  <a:gd name="T30" fmla="*/ 0 w 15"/>
                  <a:gd name="T31" fmla="*/ 2 h 138"/>
                  <a:gd name="T32" fmla="*/ 0 w 15"/>
                  <a:gd name="T33" fmla="*/ 2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38"/>
                  <a:gd name="T53" fmla="*/ 15 w 15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38">
                    <a:moveTo>
                      <a:pt x="5" y="135"/>
                    </a:moveTo>
                    <a:lnTo>
                      <a:pt x="9" y="120"/>
                    </a:lnTo>
                    <a:lnTo>
                      <a:pt x="11" y="104"/>
                    </a:lnTo>
                    <a:lnTo>
                      <a:pt x="13" y="90"/>
                    </a:lnTo>
                    <a:lnTo>
                      <a:pt x="13" y="85"/>
                    </a:lnTo>
                    <a:lnTo>
                      <a:pt x="15" y="62"/>
                    </a:lnTo>
                    <a:lnTo>
                      <a:pt x="13" y="36"/>
                    </a:lnTo>
                    <a:lnTo>
                      <a:pt x="12" y="14"/>
                    </a:lnTo>
                    <a:lnTo>
                      <a:pt x="11" y="0"/>
                    </a:lnTo>
                    <a:lnTo>
                      <a:pt x="8" y="28"/>
                    </a:lnTo>
                    <a:lnTo>
                      <a:pt x="4" y="68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1" y="138"/>
                    </a:lnTo>
                    <a:lnTo>
                      <a:pt x="2" y="138"/>
                    </a:lnTo>
                    <a:lnTo>
                      <a:pt x="3" y="136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uppe 605"/>
            <p:cNvGrpSpPr/>
            <p:nvPr/>
          </p:nvGrpSpPr>
          <p:grpSpPr>
            <a:xfrm>
              <a:off x="1548041" y="2258488"/>
              <a:ext cx="651083" cy="850105"/>
              <a:chOff x="4936670" y="4578818"/>
              <a:chExt cx="1023178" cy="1194247"/>
            </a:xfrm>
          </p:grpSpPr>
          <p:sp>
            <p:nvSpPr>
              <p:cNvPr id="607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4936670" y="4793283"/>
                <a:ext cx="1023178" cy="979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08" name="Freeform 18"/>
              <p:cNvSpPr>
                <a:spLocks/>
              </p:cNvSpPr>
              <p:nvPr/>
            </p:nvSpPr>
            <p:spPr bwMode="auto">
              <a:xfrm>
                <a:off x="5041997" y="4578818"/>
                <a:ext cx="917851" cy="690401"/>
              </a:xfrm>
              <a:custGeom>
                <a:avLst/>
                <a:gdLst>
                  <a:gd name="T0" fmla="*/ 0 w 2443"/>
                  <a:gd name="T1" fmla="*/ 1 h 1880"/>
                  <a:gd name="T2" fmla="*/ 0 w 2443"/>
                  <a:gd name="T3" fmla="*/ 1 h 1880"/>
                  <a:gd name="T4" fmla="*/ 0 w 2443"/>
                  <a:gd name="T5" fmla="*/ 1 h 1880"/>
                  <a:gd name="T6" fmla="*/ 0 w 2443"/>
                  <a:gd name="T7" fmla="*/ 1 h 1880"/>
                  <a:gd name="T8" fmla="*/ 0 w 2443"/>
                  <a:gd name="T9" fmla="*/ 0 h 1880"/>
                  <a:gd name="T10" fmla="*/ 0 w 2443"/>
                  <a:gd name="T11" fmla="*/ 0 h 1880"/>
                  <a:gd name="T12" fmla="*/ 0 w 2443"/>
                  <a:gd name="T13" fmla="*/ 0 h 1880"/>
                  <a:gd name="T14" fmla="*/ 0 w 2443"/>
                  <a:gd name="T15" fmla="*/ 0 h 1880"/>
                  <a:gd name="T16" fmla="*/ 0 w 2443"/>
                  <a:gd name="T17" fmla="*/ 0 h 1880"/>
                  <a:gd name="T18" fmla="*/ 0 w 2443"/>
                  <a:gd name="T19" fmla="*/ 0 h 1880"/>
                  <a:gd name="T20" fmla="*/ 0 w 2443"/>
                  <a:gd name="T21" fmla="*/ 0 h 1880"/>
                  <a:gd name="T22" fmla="*/ 0 w 2443"/>
                  <a:gd name="T23" fmla="*/ 0 h 1880"/>
                  <a:gd name="T24" fmla="*/ 0 w 2443"/>
                  <a:gd name="T25" fmla="*/ 0 h 1880"/>
                  <a:gd name="T26" fmla="*/ 0 w 2443"/>
                  <a:gd name="T27" fmla="*/ 0 h 1880"/>
                  <a:gd name="T28" fmla="*/ 0 w 2443"/>
                  <a:gd name="T29" fmla="*/ 0 h 1880"/>
                  <a:gd name="T30" fmla="*/ 0 w 2443"/>
                  <a:gd name="T31" fmla="*/ 0 h 1880"/>
                  <a:gd name="T32" fmla="*/ 0 w 2443"/>
                  <a:gd name="T33" fmla="*/ 0 h 1880"/>
                  <a:gd name="T34" fmla="*/ 0 w 2443"/>
                  <a:gd name="T35" fmla="*/ 0 h 1880"/>
                  <a:gd name="T36" fmla="*/ 0 w 2443"/>
                  <a:gd name="T37" fmla="*/ 0 h 1880"/>
                  <a:gd name="T38" fmla="*/ 0 w 2443"/>
                  <a:gd name="T39" fmla="*/ 0 h 1880"/>
                  <a:gd name="T40" fmla="*/ 0 w 2443"/>
                  <a:gd name="T41" fmla="*/ 0 h 1880"/>
                  <a:gd name="T42" fmla="*/ 0 w 2443"/>
                  <a:gd name="T43" fmla="*/ 0 h 1880"/>
                  <a:gd name="T44" fmla="*/ 0 w 2443"/>
                  <a:gd name="T45" fmla="*/ 0 h 1880"/>
                  <a:gd name="T46" fmla="*/ 0 w 2443"/>
                  <a:gd name="T47" fmla="*/ 0 h 1880"/>
                  <a:gd name="T48" fmla="*/ 0 w 2443"/>
                  <a:gd name="T49" fmla="*/ 0 h 1880"/>
                  <a:gd name="T50" fmla="*/ 0 w 2443"/>
                  <a:gd name="T51" fmla="*/ 0 h 1880"/>
                  <a:gd name="T52" fmla="*/ 0 w 2443"/>
                  <a:gd name="T53" fmla="*/ 0 h 1880"/>
                  <a:gd name="T54" fmla="*/ 0 w 2443"/>
                  <a:gd name="T55" fmla="*/ 0 h 1880"/>
                  <a:gd name="T56" fmla="*/ 0 w 2443"/>
                  <a:gd name="T57" fmla="*/ 0 h 1880"/>
                  <a:gd name="T58" fmla="*/ 0 w 2443"/>
                  <a:gd name="T59" fmla="*/ 0 h 1880"/>
                  <a:gd name="T60" fmla="*/ 0 w 2443"/>
                  <a:gd name="T61" fmla="*/ 1 h 1880"/>
                  <a:gd name="T62" fmla="*/ 0 w 2443"/>
                  <a:gd name="T63" fmla="*/ 1 h 1880"/>
                  <a:gd name="T64" fmla="*/ 0 w 2443"/>
                  <a:gd name="T65" fmla="*/ 1 h 1880"/>
                  <a:gd name="T66" fmla="*/ 0 w 2443"/>
                  <a:gd name="T67" fmla="*/ 1 h 1880"/>
                  <a:gd name="T68" fmla="*/ 0 w 2443"/>
                  <a:gd name="T69" fmla="*/ 1 h 1880"/>
                  <a:gd name="T70" fmla="*/ 0 w 2443"/>
                  <a:gd name="T71" fmla="*/ 1 h 1880"/>
                  <a:gd name="T72" fmla="*/ 0 w 2443"/>
                  <a:gd name="T73" fmla="*/ 1 h 1880"/>
                  <a:gd name="T74" fmla="*/ 0 w 2443"/>
                  <a:gd name="T75" fmla="*/ 1 h 1880"/>
                  <a:gd name="T76" fmla="*/ 0 w 2443"/>
                  <a:gd name="T77" fmla="*/ 1 h 1880"/>
                  <a:gd name="T78" fmla="*/ 0 w 2443"/>
                  <a:gd name="T79" fmla="*/ 1 h 1880"/>
                  <a:gd name="T80" fmla="*/ 0 w 2443"/>
                  <a:gd name="T81" fmla="*/ 1 h 1880"/>
                  <a:gd name="T82" fmla="*/ 0 w 2443"/>
                  <a:gd name="T83" fmla="*/ 1 h 1880"/>
                  <a:gd name="T84" fmla="*/ 0 w 2443"/>
                  <a:gd name="T85" fmla="*/ 1 h 1880"/>
                  <a:gd name="T86" fmla="*/ 0 w 2443"/>
                  <a:gd name="T87" fmla="*/ 1 h 1880"/>
                  <a:gd name="T88" fmla="*/ 0 w 2443"/>
                  <a:gd name="T89" fmla="*/ 1 h 1880"/>
                  <a:gd name="T90" fmla="*/ 0 w 2443"/>
                  <a:gd name="T91" fmla="*/ 1 h 1880"/>
                  <a:gd name="T92" fmla="*/ 0 w 2443"/>
                  <a:gd name="T93" fmla="*/ 1 h 1880"/>
                  <a:gd name="T94" fmla="*/ 0 w 2443"/>
                  <a:gd name="T95" fmla="*/ 1 h 1880"/>
                  <a:gd name="T96" fmla="*/ 0 w 2443"/>
                  <a:gd name="T97" fmla="*/ 1 h 1880"/>
                  <a:gd name="T98" fmla="*/ 0 w 2443"/>
                  <a:gd name="T99" fmla="*/ 1 h 1880"/>
                  <a:gd name="T100" fmla="*/ 0 w 2443"/>
                  <a:gd name="T101" fmla="*/ 1 h 18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43"/>
                  <a:gd name="T154" fmla="*/ 0 h 1880"/>
                  <a:gd name="T155" fmla="*/ 2443 w 2443"/>
                  <a:gd name="T156" fmla="*/ 1880 h 18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43" h="1880">
                    <a:moveTo>
                      <a:pt x="133" y="1869"/>
                    </a:moveTo>
                    <a:lnTo>
                      <a:pt x="109" y="1867"/>
                    </a:lnTo>
                    <a:lnTo>
                      <a:pt x="86" y="1860"/>
                    </a:lnTo>
                    <a:lnTo>
                      <a:pt x="65" y="1847"/>
                    </a:lnTo>
                    <a:lnTo>
                      <a:pt x="46" y="1832"/>
                    </a:lnTo>
                    <a:lnTo>
                      <a:pt x="31" y="1815"/>
                    </a:lnTo>
                    <a:lnTo>
                      <a:pt x="20" y="1794"/>
                    </a:lnTo>
                    <a:lnTo>
                      <a:pt x="14" y="1771"/>
                    </a:lnTo>
                    <a:lnTo>
                      <a:pt x="11" y="1747"/>
                    </a:lnTo>
                    <a:lnTo>
                      <a:pt x="11" y="133"/>
                    </a:lnTo>
                    <a:lnTo>
                      <a:pt x="14" y="109"/>
                    </a:lnTo>
                    <a:lnTo>
                      <a:pt x="20" y="86"/>
                    </a:lnTo>
                    <a:lnTo>
                      <a:pt x="31" y="65"/>
                    </a:lnTo>
                    <a:lnTo>
                      <a:pt x="46" y="47"/>
                    </a:lnTo>
                    <a:lnTo>
                      <a:pt x="65" y="32"/>
                    </a:lnTo>
                    <a:lnTo>
                      <a:pt x="86" y="20"/>
                    </a:lnTo>
                    <a:lnTo>
                      <a:pt x="109" y="13"/>
                    </a:lnTo>
                    <a:lnTo>
                      <a:pt x="133" y="11"/>
                    </a:lnTo>
                    <a:lnTo>
                      <a:pt x="139" y="11"/>
                    </a:lnTo>
                    <a:lnTo>
                      <a:pt x="157" y="11"/>
                    </a:lnTo>
                    <a:lnTo>
                      <a:pt x="185" y="11"/>
                    </a:lnTo>
                    <a:lnTo>
                      <a:pt x="225" y="11"/>
                    </a:lnTo>
                    <a:lnTo>
                      <a:pt x="272" y="11"/>
                    </a:lnTo>
                    <a:lnTo>
                      <a:pt x="330" y="11"/>
                    </a:lnTo>
                    <a:lnTo>
                      <a:pt x="394" y="11"/>
                    </a:lnTo>
                    <a:lnTo>
                      <a:pt x="466" y="11"/>
                    </a:lnTo>
                    <a:lnTo>
                      <a:pt x="545" y="11"/>
                    </a:lnTo>
                    <a:lnTo>
                      <a:pt x="629" y="11"/>
                    </a:lnTo>
                    <a:lnTo>
                      <a:pt x="718" y="11"/>
                    </a:lnTo>
                    <a:lnTo>
                      <a:pt x="812" y="11"/>
                    </a:lnTo>
                    <a:lnTo>
                      <a:pt x="909" y="11"/>
                    </a:lnTo>
                    <a:lnTo>
                      <a:pt x="1008" y="11"/>
                    </a:lnTo>
                    <a:lnTo>
                      <a:pt x="1110" y="11"/>
                    </a:lnTo>
                    <a:lnTo>
                      <a:pt x="1214" y="11"/>
                    </a:lnTo>
                    <a:lnTo>
                      <a:pt x="1318" y="11"/>
                    </a:lnTo>
                    <a:lnTo>
                      <a:pt x="1421" y="11"/>
                    </a:lnTo>
                    <a:lnTo>
                      <a:pt x="1523" y="11"/>
                    </a:lnTo>
                    <a:lnTo>
                      <a:pt x="1625" y="11"/>
                    </a:lnTo>
                    <a:lnTo>
                      <a:pt x="1724" y="11"/>
                    </a:lnTo>
                    <a:lnTo>
                      <a:pt x="1819" y="11"/>
                    </a:lnTo>
                    <a:lnTo>
                      <a:pt x="1912" y="11"/>
                    </a:lnTo>
                    <a:lnTo>
                      <a:pt x="1999" y="11"/>
                    </a:lnTo>
                    <a:lnTo>
                      <a:pt x="2081" y="11"/>
                    </a:lnTo>
                    <a:lnTo>
                      <a:pt x="2156" y="11"/>
                    </a:lnTo>
                    <a:lnTo>
                      <a:pt x="2225" y="11"/>
                    </a:lnTo>
                    <a:lnTo>
                      <a:pt x="2286" y="11"/>
                    </a:lnTo>
                    <a:lnTo>
                      <a:pt x="2339" y="11"/>
                    </a:lnTo>
                    <a:lnTo>
                      <a:pt x="2384" y="11"/>
                    </a:lnTo>
                    <a:lnTo>
                      <a:pt x="2418" y="11"/>
                    </a:lnTo>
                    <a:lnTo>
                      <a:pt x="2443" y="11"/>
                    </a:lnTo>
                    <a:lnTo>
                      <a:pt x="2443" y="0"/>
                    </a:lnTo>
                    <a:lnTo>
                      <a:pt x="133" y="0"/>
                    </a:lnTo>
                    <a:lnTo>
                      <a:pt x="106" y="2"/>
                    </a:lnTo>
                    <a:lnTo>
                      <a:pt x="82" y="11"/>
                    </a:lnTo>
                    <a:lnTo>
                      <a:pt x="59" y="23"/>
                    </a:lnTo>
                    <a:lnTo>
                      <a:pt x="39" y="39"/>
                    </a:lnTo>
                    <a:lnTo>
                      <a:pt x="23" y="58"/>
                    </a:lnTo>
                    <a:lnTo>
                      <a:pt x="11" y="82"/>
                    </a:lnTo>
                    <a:lnTo>
                      <a:pt x="3" y="106"/>
                    </a:lnTo>
                    <a:lnTo>
                      <a:pt x="0" y="133"/>
                    </a:lnTo>
                    <a:lnTo>
                      <a:pt x="0" y="1747"/>
                    </a:lnTo>
                    <a:lnTo>
                      <a:pt x="3" y="1774"/>
                    </a:lnTo>
                    <a:lnTo>
                      <a:pt x="11" y="1798"/>
                    </a:lnTo>
                    <a:lnTo>
                      <a:pt x="23" y="1822"/>
                    </a:lnTo>
                    <a:lnTo>
                      <a:pt x="39" y="1841"/>
                    </a:lnTo>
                    <a:lnTo>
                      <a:pt x="59" y="1857"/>
                    </a:lnTo>
                    <a:lnTo>
                      <a:pt x="82" y="1869"/>
                    </a:lnTo>
                    <a:lnTo>
                      <a:pt x="106" y="1877"/>
                    </a:lnTo>
                    <a:lnTo>
                      <a:pt x="133" y="1880"/>
                    </a:lnTo>
                    <a:lnTo>
                      <a:pt x="2443" y="1880"/>
                    </a:lnTo>
                    <a:lnTo>
                      <a:pt x="2443" y="1869"/>
                    </a:lnTo>
                    <a:lnTo>
                      <a:pt x="2418" y="1869"/>
                    </a:lnTo>
                    <a:lnTo>
                      <a:pt x="2384" y="1869"/>
                    </a:lnTo>
                    <a:lnTo>
                      <a:pt x="2339" y="1869"/>
                    </a:lnTo>
                    <a:lnTo>
                      <a:pt x="2286" y="1869"/>
                    </a:lnTo>
                    <a:lnTo>
                      <a:pt x="2225" y="1869"/>
                    </a:lnTo>
                    <a:lnTo>
                      <a:pt x="2156" y="1869"/>
                    </a:lnTo>
                    <a:lnTo>
                      <a:pt x="2081" y="1869"/>
                    </a:lnTo>
                    <a:lnTo>
                      <a:pt x="1999" y="1869"/>
                    </a:lnTo>
                    <a:lnTo>
                      <a:pt x="1912" y="1869"/>
                    </a:lnTo>
                    <a:lnTo>
                      <a:pt x="1819" y="1869"/>
                    </a:lnTo>
                    <a:lnTo>
                      <a:pt x="1724" y="1869"/>
                    </a:lnTo>
                    <a:lnTo>
                      <a:pt x="1625" y="1869"/>
                    </a:lnTo>
                    <a:lnTo>
                      <a:pt x="1523" y="1869"/>
                    </a:lnTo>
                    <a:lnTo>
                      <a:pt x="1421" y="1869"/>
                    </a:lnTo>
                    <a:lnTo>
                      <a:pt x="1318" y="1869"/>
                    </a:lnTo>
                    <a:lnTo>
                      <a:pt x="1214" y="1869"/>
                    </a:lnTo>
                    <a:lnTo>
                      <a:pt x="1110" y="1869"/>
                    </a:lnTo>
                    <a:lnTo>
                      <a:pt x="1008" y="1869"/>
                    </a:lnTo>
                    <a:lnTo>
                      <a:pt x="909" y="1869"/>
                    </a:lnTo>
                    <a:lnTo>
                      <a:pt x="812" y="1869"/>
                    </a:lnTo>
                    <a:lnTo>
                      <a:pt x="718" y="1869"/>
                    </a:lnTo>
                    <a:lnTo>
                      <a:pt x="629" y="1869"/>
                    </a:lnTo>
                    <a:lnTo>
                      <a:pt x="545" y="1869"/>
                    </a:lnTo>
                    <a:lnTo>
                      <a:pt x="466" y="1869"/>
                    </a:lnTo>
                    <a:lnTo>
                      <a:pt x="394" y="1869"/>
                    </a:lnTo>
                    <a:lnTo>
                      <a:pt x="330" y="1869"/>
                    </a:lnTo>
                    <a:lnTo>
                      <a:pt x="272" y="1869"/>
                    </a:lnTo>
                    <a:lnTo>
                      <a:pt x="225" y="1869"/>
                    </a:lnTo>
                    <a:lnTo>
                      <a:pt x="185" y="1869"/>
                    </a:lnTo>
                    <a:lnTo>
                      <a:pt x="157" y="1869"/>
                    </a:lnTo>
                    <a:lnTo>
                      <a:pt x="139" y="1869"/>
                    </a:lnTo>
                    <a:lnTo>
                      <a:pt x="133" y="18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09" name="Freeform 19"/>
              <p:cNvSpPr>
                <a:spLocks/>
              </p:cNvSpPr>
              <p:nvPr/>
            </p:nvSpPr>
            <p:spPr bwMode="auto">
              <a:xfrm>
                <a:off x="5145819" y="4617010"/>
                <a:ext cx="464944" cy="486219"/>
              </a:xfrm>
              <a:custGeom>
                <a:avLst/>
                <a:gdLst>
                  <a:gd name="T0" fmla="*/ 0 w 1235"/>
                  <a:gd name="T1" fmla="*/ 0 h 1327"/>
                  <a:gd name="T2" fmla="*/ 0 w 1235"/>
                  <a:gd name="T3" fmla="*/ 0 h 1327"/>
                  <a:gd name="T4" fmla="*/ 0 w 1235"/>
                  <a:gd name="T5" fmla="*/ 0 h 1327"/>
                  <a:gd name="T6" fmla="*/ 0 w 1235"/>
                  <a:gd name="T7" fmla="*/ 0 h 1327"/>
                  <a:gd name="T8" fmla="*/ 0 w 1235"/>
                  <a:gd name="T9" fmla="*/ 0 h 1327"/>
                  <a:gd name="T10" fmla="*/ 0 w 1235"/>
                  <a:gd name="T11" fmla="*/ 0 h 1327"/>
                  <a:gd name="T12" fmla="*/ 0 w 1235"/>
                  <a:gd name="T13" fmla="*/ 0 h 1327"/>
                  <a:gd name="T14" fmla="*/ 0 w 1235"/>
                  <a:gd name="T15" fmla="*/ 0 h 1327"/>
                  <a:gd name="T16" fmla="*/ 0 w 1235"/>
                  <a:gd name="T17" fmla="*/ 0 h 1327"/>
                  <a:gd name="T18" fmla="*/ 0 w 1235"/>
                  <a:gd name="T19" fmla="*/ 0 h 1327"/>
                  <a:gd name="T20" fmla="*/ 0 w 1235"/>
                  <a:gd name="T21" fmla="*/ 0 h 1327"/>
                  <a:gd name="T22" fmla="*/ 0 w 1235"/>
                  <a:gd name="T23" fmla="*/ 0 h 1327"/>
                  <a:gd name="T24" fmla="*/ 0 w 1235"/>
                  <a:gd name="T25" fmla="*/ 0 h 1327"/>
                  <a:gd name="T26" fmla="*/ 0 w 1235"/>
                  <a:gd name="T27" fmla="*/ 0 h 1327"/>
                  <a:gd name="T28" fmla="*/ 0 w 1235"/>
                  <a:gd name="T29" fmla="*/ 0 h 1327"/>
                  <a:gd name="T30" fmla="*/ 0 w 1235"/>
                  <a:gd name="T31" fmla="*/ 0 h 1327"/>
                  <a:gd name="T32" fmla="*/ 0 w 1235"/>
                  <a:gd name="T33" fmla="*/ 0 h 1327"/>
                  <a:gd name="T34" fmla="*/ 0 w 1235"/>
                  <a:gd name="T35" fmla="*/ 0 h 1327"/>
                  <a:gd name="T36" fmla="*/ 0 w 1235"/>
                  <a:gd name="T37" fmla="*/ 0 h 1327"/>
                  <a:gd name="T38" fmla="*/ 0 w 1235"/>
                  <a:gd name="T39" fmla="*/ 0 h 1327"/>
                  <a:gd name="T40" fmla="*/ 0 w 1235"/>
                  <a:gd name="T41" fmla="*/ 0 h 1327"/>
                  <a:gd name="T42" fmla="*/ 0 w 1235"/>
                  <a:gd name="T43" fmla="*/ 0 h 1327"/>
                  <a:gd name="T44" fmla="*/ 0 w 1235"/>
                  <a:gd name="T45" fmla="*/ 0 h 1327"/>
                  <a:gd name="T46" fmla="*/ 0 w 1235"/>
                  <a:gd name="T47" fmla="*/ 0 h 1327"/>
                  <a:gd name="T48" fmla="*/ 0 w 1235"/>
                  <a:gd name="T49" fmla="*/ 0 h 1327"/>
                  <a:gd name="T50" fmla="*/ 0 w 1235"/>
                  <a:gd name="T51" fmla="*/ 0 h 1327"/>
                  <a:gd name="T52" fmla="*/ 0 w 1235"/>
                  <a:gd name="T53" fmla="*/ 0 h 1327"/>
                  <a:gd name="T54" fmla="*/ 0 w 1235"/>
                  <a:gd name="T55" fmla="*/ 0 h 1327"/>
                  <a:gd name="T56" fmla="*/ 0 w 1235"/>
                  <a:gd name="T57" fmla="*/ 0 h 1327"/>
                  <a:gd name="T58" fmla="*/ 0 w 1235"/>
                  <a:gd name="T59" fmla="*/ 0 h 1327"/>
                  <a:gd name="T60" fmla="*/ 0 w 1235"/>
                  <a:gd name="T61" fmla="*/ 0 h 1327"/>
                  <a:gd name="T62" fmla="*/ 0 w 1235"/>
                  <a:gd name="T63" fmla="*/ 0 h 1327"/>
                  <a:gd name="T64" fmla="*/ 0 w 1235"/>
                  <a:gd name="T65" fmla="*/ 0 h 1327"/>
                  <a:gd name="T66" fmla="*/ 0 w 1235"/>
                  <a:gd name="T67" fmla="*/ 0 h 1327"/>
                  <a:gd name="T68" fmla="*/ 0 w 1235"/>
                  <a:gd name="T69" fmla="*/ 0 h 1327"/>
                  <a:gd name="T70" fmla="*/ 0 w 1235"/>
                  <a:gd name="T71" fmla="*/ 0 h 1327"/>
                  <a:gd name="T72" fmla="*/ 0 w 1235"/>
                  <a:gd name="T73" fmla="*/ 0 h 1327"/>
                  <a:gd name="T74" fmla="*/ 0 w 1235"/>
                  <a:gd name="T75" fmla="*/ 0 h 1327"/>
                  <a:gd name="T76" fmla="*/ 0 w 1235"/>
                  <a:gd name="T77" fmla="*/ 0 h 1327"/>
                  <a:gd name="T78" fmla="*/ 0 w 1235"/>
                  <a:gd name="T79" fmla="*/ 0 h 1327"/>
                  <a:gd name="T80" fmla="*/ 0 w 1235"/>
                  <a:gd name="T81" fmla="*/ 0 h 1327"/>
                  <a:gd name="T82" fmla="*/ 0 w 1235"/>
                  <a:gd name="T83" fmla="*/ 0 h 1327"/>
                  <a:gd name="T84" fmla="*/ 0 w 1235"/>
                  <a:gd name="T85" fmla="*/ 0 h 1327"/>
                  <a:gd name="T86" fmla="*/ 0 w 1235"/>
                  <a:gd name="T87" fmla="*/ 0 h 1327"/>
                  <a:gd name="T88" fmla="*/ 0 w 1235"/>
                  <a:gd name="T89" fmla="*/ 0 h 1327"/>
                  <a:gd name="T90" fmla="*/ 0 w 1235"/>
                  <a:gd name="T91" fmla="*/ 0 h 1327"/>
                  <a:gd name="T92" fmla="*/ 0 w 1235"/>
                  <a:gd name="T93" fmla="*/ 0 h 1327"/>
                  <a:gd name="T94" fmla="*/ 0 w 1235"/>
                  <a:gd name="T95" fmla="*/ 0 h 1327"/>
                  <a:gd name="T96" fmla="*/ 0 w 1235"/>
                  <a:gd name="T97" fmla="*/ 0 h 1327"/>
                  <a:gd name="T98" fmla="*/ 0 w 1235"/>
                  <a:gd name="T99" fmla="*/ 0 h 1327"/>
                  <a:gd name="T100" fmla="*/ 0 w 1235"/>
                  <a:gd name="T101" fmla="*/ 0 h 13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35"/>
                  <a:gd name="T154" fmla="*/ 0 h 1327"/>
                  <a:gd name="T155" fmla="*/ 1235 w 1235"/>
                  <a:gd name="T156" fmla="*/ 1327 h 13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35" h="1327">
                    <a:moveTo>
                      <a:pt x="1169" y="267"/>
                    </a:moveTo>
                    <a:lnTo>
                      <a:pt x="1150" y="248"/>
                    </a:lnTo>
                    <a:lnTo>
                      <a:pt x="1128" y="228"/>
                    </a:lnTo>
                    <a:lnTo>
                      <a:pt x="1102" y="207"/>
                    </a:lnTo>
                    <a:lnTo>
                      <a:pt x="1072" y="185"/>
                    </a:lnTo>
                    <a:lnTo>
                      <a:pt x="1041" y="164"/>
                    </a:lnTo>
                    <a:lnTo>
                      <a:pt x="1005" y="142"/>
                    </a:lnTo>
                    <a:lnTo>
                      <a:pt x="967" y="121"/>
                    </a:lnTo>
                    <a:lnTo>
                      <a:pt x="927" y="101"/>
                    </a:lnTo>
                    <a:lnTo>
                      <a:pt x="884" y="82"/>
                    </a:lnTo>
                    <a:lnTo>
                      <a:pt x="839" y="64"/>
                    </a:lnTo>
                    <a:lnTo>
                      <a:pt x="791" y="48"/>
                    </a:lnTo>
                    <a:lnTo>
                      <a:pt x="742" y="33"/>
                    </a:lnTo>
                    <a:lnTo>
                      <a:pt x="692" y="20"/>
                    </a:lnTo>
                    <a:lnTo>
                      <a:pt x="639" y="11"/>
                    </a:lnTo>
                    <a:lnTo>
                      <a:pt x="585" y="4"/>
                    </a:lnTo>
                    <a:lnTo>
                      <a:pt x="530" y="0"/>
                    </a:lnTo>
                    <a:lnTo>
                      <a:pt x="475" y="1"/>
                    </a:lnTo>
                    <a:lnTo>
                      <a:pt x="426" y="11"/>
                    </a:lnTo>
                    <a:lnTo>
                      <a:pt x="381" y="26"/>
                    </a:lnTo>
                    <a:lnTo>
                      <a:pt x="340" y="46"/>
                    </a:lnTo>
                    <a:lnTo>
                      <a:pt x="302" y="72"/>
                    </a:lnTo>
                    <a:lnTo>
                      <a:pt x="269" y="101"/>
                    </a:lnTo>
                    <a:lnTo>
                      <a:pt x="239" y="134"/>
                    </a:lnTo>
                    <a:lnTo>
                      <a:pt x="213" y="166"/>
                    </a:lnTo>
                    <a:lnTo>
                      <a:pt x="190" y="202"/>
                    </a:lnTo>
                    <a:lnTo>
                      <a:pt x="170" y="237"/>
                    </a:lnTo>
                    <a:lnTo>
                      <a:pt x="154" y="271"/>
                    </a:lnTo>
                    <a:lnTo>
                      <a:pt x="140" y="305"/>
                    </a:lnTo>
                    <a:lnTo>
                      <a:pt x="129" y="335"/>
                    </a:lnTo>
                    <a:lnTo>
                      <a:pt x="121" y="364"/>
                    </a:lnTo>
                    <a:lnTo>
                      <a:pt x="115" y="387"/>
                    </a:lnTo>
                    <a:lnTo>
                      <a:pt x="113" y="406"/>
                    </a:lnTo>
                    <a:lnTo>
                      <a:pt x="110" y="472"/>
                    </a:lnTo>
                    <a:lnTo>
                      <a:pt x="117" y="537"/>
                    </a:lnTo>
                    <a:lnTo>
                      <a:pt x="124" y="595"/>
                    </a:lnTo>
                    <a:lnTo>
                      <a:pt x="128" y="637"/>
                    </a:lnTo>
                    <a:lnTo>
                      <a:pt x="129" y="660"/>
                    </a:lnTo>
                    <a:lnTo>
                      <a:pt x="130" y="704"/>
                    </a:lnTo>
                    <a:lnTo>
                      <a:pt x="130" y="761"/>
                    </a:lnTo>
                    <a:lnTo>
                      <a:pt x="126" y="826"/>
                    </a:lnTo>
                    <a:lnTo>
                      <a:pt x="113" y="896"/>
                    </a:lnTo>
                    <a:lnTo>
                      <a:pt x="89" y="963"/>
                    </a:lnTo>
                    <a:lnTo>
                      <a:pt x="53" y="1023"/>
                    </a:lnTo>
                    <a:lnTo>
                      <a:pt x="0" y="1069"/>
                    </a:lnTo>
                    <a:lnTo>
                      <a:pt x="25" y="1102"/>
                    </a:lnTo>
                    <a:lnTo>
                      <a:pt x="53" y="1130"/>
                    </a:lnTo>
                    <a:lnTo>
                      <a:pt x="83" y="1155"/>
                    </a:lnTo>
                    <a:lnTo>
                      <a:pt x="114" y="1177"/>
                    </a:lnTo>
                    <a:lnTo>
                      <a:pt x="145" y="1196"/>
                    </a:lnTo>
                    <a:lnTo>
                      <a:pt x="179" y="1214"/>
                    </a:lnTo>
                    <a:lnTo>
                      <a:pt x="213" y="1227"/>
                    </a:lnTo>
                    <a:lnTo>
                      <a:pt x="249" y="1240"/>
                    </a:lnTo>
                    <a:lnTo>
                      <a:pt x="286" y="1252"/>
                    </a:lnTo>
                    <a:lnTo>
                      <a:pt x="321" y="1263"/>
                    </a:lnTo>
                    <a:lnTo>
                      <a:pt x="359" y="1272"/>
                    </a:lnTo>
                    <a:lnTo>
                      <a:pt x="396" y="1282"/>
                    </a:lnTo>
                    <a:lnTo>
                      <a:pt x="434" y="1291"/>
                    </a:lnTo>
                    <a:lnTo>
                      <a:pt x="472" y="1302"/>
                    </a:lnTo>
                    <a:lnTo>
                      <a:pt x="511" y="1313"/>
                    </a:lnTo>
                    <a:lnTo>
                      <a:pt x="547" y="1325"/>
                    </a:lnTo>
                    <a:lnTo>
                      <a:pt x="565" y="1327"/>
                    </a:lnTo>
                    <a:lnTo>
                      <a:pt x="584" y="1325"/>
                    </a:lnTo>
                    <a:lnTo>
                      <a:pt x="606" y="1321"/>
                    </a:lnTo>
                    <a:lnTo>
                      <a:pt x="629" y="1315"/>
                    </a:lnTo>
                    <a:lnTo>
                      <a:pt x="654" y="1306"/>
                    </a:lnTo>
                    <a:lnTo>
                      <a:pt x="678" y="1295"/>
                    </a:lnTo>
                    <a:lnTo>
                      <a:pt x="704" y="1282"/>
                    </a:lnTo>
                    <a:lnTo>
                      <a:pt x="729" y="1268"/>
                    </a:lnTo>
                    <a:lnTo>
                      <a:pt x="753" y="1253"/>
                    </a:lnTo>
                    <a:lnTo>
                      <a:pt x="776" y="1237"/>
                    </a:lnTo>
                    <a:lnTo>
                      <a:pt x="797" y="1220"/>
                    </a:lnTo>
                    <a:lnTo>
                      <a:pt x="816" y="1204"/>
                    </a:lnTo>
                    <a:lnTo>
                      <a:pt x="832" y="1188"/>
                    </a:lnTo>
                    <a:lnTo>
                      <a:pt x="846" y="1171"/>
                    </a:lnTo>
                    <a:lnTo>
                      <a:pt x="854" y="1156"/>
                    </a:lnTo>
                    <a:lnTo>
                      <a:pt x="859" y="1141"/>
                    </a:lnTo>
                    <a:lnTo>
                      <a:pt x="865" y="1121"/>
                    </a:lnTo>
                    <a:lnTo>
                      <a:pt x="876" y="1098"/>
                    </a:lnTo>
                    <a:lnTo>
                      <a:pt x="889" y="1070"/>
                    </a:lnTo>
                    <a:lnTo>
                      <a:pt x="906" y="1040"/>
                    </a:lnTo>
                    <a:lnTo>
                      <a:pt x="925" y="1008"/>
                    </a:lnTo>
                    <a:lnTo>
                      <a:pt x="947" y="975"/>
                    </a:lnTo>
                    <a:lnTo>
                      <a:pt x="967" y="942"/>
                    </a:lnTo>
                    <a:lnTo>
                      <a:pt x="990" y="910"/>
                    </a:lnTo>
                    <a:lnTo>
                      <a:pt x="1012" y="877"/>
                    </a:lnTo>
                    <a:lnTo>
                      <a:pt x="1032" y="847"/>
                    </a:lnTo>
                    <a:lnTo>
                      <a:pt x="1051" y="820"/>
                    </a:lnTo>
                    <a:lnTo>
                      <a:pt x="1069" y="795"/>
                    </a:lnTo>
                    <a:lnTo>
                      <a:pt x="1084" y="776"/>
                    </a:lnTo>
                    <a:lnTo>
                      <a:pt x="1095" y="761"/>
                    </a:lnTo>
                    <a:lnTo>
                      <a:pt x="1102" y="750"/>
                    </a:lnTo>
                    <a:lnTo>
                      <a:pt x="1105" y="747"/>
                    </a:lnTo>
                    <a:lnTo>
                      <a:pt x="1200" y="416"/>
                    </a:lnTo>
                    <a:lnTo>
                      <a:pt x="1204" y="415"/>
                    </a:lnTo>
                    <a:lnTo>
                      <a:pt x="1214" y="412"/>
                    </a:lnTo>
                    <a:lnTo>
                      <a:pt x="1224" y="405"/>
                    </a:lnTo>
                    <a:lnTo>
                      <a:pt x="1234" y="394"/>
                    </a:lnTo>
                    <a:lnTo>
                      <a:pt x="1235" y="375"/>
                    </a:lnTo>
                    <a:lnTo>
                      <a:pt x="1229" y="349"/>
                    </a:lnTo>
                    <a:lnTo>
                      <a:pt x="1208" y="314"/>
                    </a:lnTo>
                    <a:lnTo>
                      <a:pt x="1169" y="267"/>
                    </a:lnTo>
                    <a:close/>
                  </a:path>
                </a:pathLst>
              </a:custGeom>
              <a:solidFill>
                <a:srgbClr val="380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0" name="Freeform 20"/>
              <p:cNvSpPr>
                <a:spLocks/>
              </p:cNvSpPr>
              <p:nvPr/>
            </p:nvSpPr>
            <p:spPr bwMode="auto">
              <a:xfrm>
                <a:off x="5064567" y="5053285"/>
                <a:ext cx="749328" cy="433337"/>
              </a:xfrm>
              <a:custGeom>
                <a:avLst/>
                <a:gdLst>
                  <a:gd name="T0" fmla="*/ 0 w 1995"/>
                  <a:gd name="T1" fmla="*/ 0 h 1178"/>
                  <a:gd name="T2" fmla="*/ 0 w 1995"/>
                  <a:gd name="T3" fmla="*/ 0 h 1178"/>
                  <a:gd name="T4" fmla="*/ 0 w 1995"/>
                  <a:gd name="T5" fmla="*/ 0 h 1178"/>
                  <a:gd name="T6" fmla="*/ 0 w 1995"/>
                  <a:gd name="T7" fmla="*/ 0 h 1178"/>
                  <a:gd name="T8" fmla="*/ 0 w 1995"/>
                  <a:gd name="T9" fmla="*/ 0 h 1178"/>
                  <a:gd name="T10" fmla="*/ 0 w 1995"/>
                  <a:gd name="T11" fmla="*/ 0 h 1178"/>
                  <a:gd name="T12" fmla="*/ 0 w 1995"/>
                  <a:gd name="T13" fmla="*/ 0 h 1178"/>
                  <a:gd name="T14" fmla="*/ 0 w 1995"/>
                  <a:gd name="T15" fmla="*/ 0 h 1178"/>
                  <a:gd name="T16" fmla="*/ 0 w 1995"/>
                  <a:gd name="T17" fmla="*/ 0 h 1178"/>
                  <a:gd name="T18" fmla="*/ 0 w 1995"/>
                  <a:gd name="T19" fmla="*/ 0 h 1178"/>
                  <a:gd name="T20" fmla="*/ 0 w 1995"/>
                  <a:gd name="T21" fmla="*/ 0 h 1178"/>
                  <a:gd name="T22" fmla="*/ 0 w 1995"/>
                  <a:gd name="T23" fmla="*/ 0 h 1178"/>
                  <a:gd name="T24" fmla="*/ 0 w 1995"/>
                  <a:gd name="T25" fmla="*/ 0 h 1178"/>
                  <a:gd name="T26" fmla="*/ 0 w 1995"/>
                  <a:gd name="T27" fmla="*/ 0 h 1178"/>
                  <a:gd name="T28" fmla="*/ 0 w 1995"/>
                  <a:gd name="T29" fmla="*/ 0 h 1178"/>
                  <a:gd name="T30" fmla="*/ 0 w 1995"/>
                  <a:gd name="T31" fmla="*/ 0 h 1178"/>
                  <a:gd name="T32" fmla="*/ 0 w 1995"/>
                  <a:gd name="T33" fmla="*/ 0 h 1178"/>
                  <a:gd name="T34" fmla="*/ 0 w 1995"/>
                  <a:gd name="T35" fmla="*/ 0 h 1178"/>
                  <a:gd name="T36" fmla="*/ 0 w 1995"/>
                  <a:gd name="T37" fmla="*/ 0 h 1178"/>
                  <a:gd name="T38" fmla="*/ 0 w 1995"/>
                  <a:gd name="T39" fmla="*/ 0 h 1178"/>
                  <a:gd name="T40" fmla="*/ 0 w 1995"/>
                  <a:gd name="T41" fmla="*/ 0 h 1178"/>
                  <a:gd name="T42" fmla="*/ 0 w 1995"/>
                  <a:gd name="T43" fmla="*/ 0 h 1178"/>
                  <a:gd name="T44" fmla="*/ 0 w 1995"/>
                  <a:gd name="T45" fmla="*/ 0 h 1178"/>
                  <a:gd name="T46" fmla="*/ 0 w 1995"/>
                  <a:gd name="T47" fmla="*/ 0 h 1178"/>
                  <a:gd name="T48" fmla="*/ 0 w 1995"/>
                  <a:gd name="T49" fmla="*/ 0 h 1178"/>
                  <a:gd name="T50" fmla="*/ 0 w 1995"/>
                  <a:gd name="T51" fmla="*/ 0 h 1178"/>
                  <a:gd name="T52" fmla="*/ 0 w 1995"/>
                  <a:gd name="T53" fmla="*/ 0 h 1178"/>
                  <a:gd name="T54" fmla="*/ 0 w 1995"/>
                  <a:gd name="T55" fmla="*/ 0 h 1178"/>
                  <a:gd name="T56" fmla="*/ 0 w 1995"/>
                  <a:gd name="T57" fmla="*/ 0 h 1178"/>
                  <a:gd name="T58" fmla="*/ 0 w 1995"/>
                  <a:gd name="T59" fmla="*/ 0 h 1178"/>
                  <a:gd name="T60" fmla="*/ 0 w 1995"/>
                  <a:gd name="T61" fmla="*/ 0 h 1178"/>
                  <a:gd name="T62" fmla="*/ 0 w 1995"/>
                  <a:gd name="T63" fmla="*/ 0 h 1178"/>
                  <a:gd name="T64" fmla="*/ 0 w 1995"/>
                  <a:gd name="T65" fmla="*/ 0 h 1178"/>
                  <a:gd name="T66" fmla="*/ 0 w 1995"/>
                  <a:gd name="T67" fmla="*/ 0 h 1178"/>
                  <a:gd name="T68" fmla="*/ 0 w 1995"/>
                  <a:gd name="T69" fmla="*/ 0 h 1178"/>
                  <a:gd name="T70" fmla="*/ 0 w 1995"/>
                  <a:gd name="T71" fmla="*/ 0 h 1178"/>
                  <a:gd name="T72" fmla="*/ 0 w 1995"/>
                  <a:gd name="T73" fmla="*/ 0 h 1178"/>
                  <a:gd name="T74" fmla="*/ 0 w 1995"/>
                  <a:gd name="T75" fmla="*/ 0 h 1178"/>
                  <a:gd name="T76" fmla="*/ 0 w 1995"/>
                  <a:gd name="T77" fmla="*/ 0 h 1178"/>
                  <a:gd name="T78" fmla="*/ 0 w 1995"/>
                  <a:gd name="T79" fmla="*/ 0 h 1178"/>
                  <a:gd name="T80" fmla="*/ 0 w 1995"/>
                  <a:gd name="T81" fmla="*/ 0 h 1178"/>
                  <a:gd name="T82" fmla="*/ 0 w 1995"/>
                  <a:gd name="T83" fmla="*/ 0 h 1178"/>
                  <a:gd name="T84" fmla="*/ 0 w 1995"/>
                  <a:gd name="T85" fmla="*/ 0 h 1178"/>
                  <a:gd name="T86" fmla="*/ 0 w 1995"/>
                  <a:gd name="T87" fmla="*/ 0 h 1178"/>
                  <a:gd name="T88" fmla="*/ 0 w 1995"/>
                  <a:gd name="T89" fmla="*/ 0 h 1178"/>
                  <a:gd name="T90" fmla="*/ 0 w 1995"/>
                  <a:gd name="T91" fmla="*/ 0 h 11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5"/>
                  <a:gd name="T139" fmla="*/ 0 h 1178"/>
                  <a:gd name="T140" fmla="*/ 1995 w 1995"/>
                  <a:gd name="T141" fmla="*/ 1178 h 11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5" h="1178">
                    <a:moveTo>
                      <a:pt x="459" y="5"/>
                    </a:moveTo>
                    <a:lnTo>
                      <a:pt x="455" y="7"/>
                    </a:lnTo>
                    <a:lnTo>
                      <a:pt x="447" y="9"/>
                    </a:lnTo>
                    <a:lnTo>
                      <a:pt x="433" y="13"/>
                    </a:lnTo>
                    <a:lnTo>
                      <a:pt x="417" y="19"/>
                    </a:lnTo>
                    <a:lnTo>
                      <a:pt x="399" y="26"/>
                    </a:lnTo>
                    <a:lnTo>
                      <a:pt x="383" y="34"/>
                    </a:lnTo>
                    <a:lnTo>
                      <a:pt x="369" y="42"/>
                    </a:lnTo>
                    <a:lnTo>
                      <a:pt x="358" y="53"/>
                    </a:lnTo>
                    <a:lnTo>
                      <a:pt x="345" y="78"/>
                    </a:lnTo>
                    <a:lnTo>
                      <a:pt x="336" y="103"/>
                    </a:lnTo>
                    <a:lnTo>
                      <a:pt x="331" y="124"/>
                    </a:lnTo>
                    <a:lnTo>
                      <a:pt x="330" y="132"/>
                    </a:lnTo>
                    <a:lnTo>
                      <a:pt x="330" y="133"/>
                    </a:lnTo>
                    <a:lnTo>
                      <a:pt x="330" y="139"/>
                    </a:lnTo>
                    <a:lnTo>
                      <a:pt x="327" y="147"/>
                    </a:lnTo>
                    <a:lnTo>
                      <a:pt x="324" y="158"/>
                    </a:lnTo>
                    <a:lnTo>
                      <a:pt x="319" y="172"/>
                    </a:lnTo>
                    <a:lnTo>
                      <a:pt x="312" y="185"/>
                    </a:lnTo>
                    <a:lnTo>
                      <a:pt x="301" y="200"/>
                    </a:lnTo>
                    <a:lnTo>
                      <a:pt x="287" y="217"/>
                    </a:lnTo>
                    <a:lnTo>
                      <a:pt x="278" y="226"/>
                    </a:lnTo>
                    <a:lnTo>
                      <a:pt x="266" y="238"/>
                    </a:lnTo>
                    <a:lnTo>
                      <a:pt x="252" y="253"/>
                    </a:lnTo>
                    <a:lnTo>
                      <a:pt x="237" y="270"/>
                    </a:lnTo>
                    <a:lnTo>
                      <a:pt x="219" y="288"/>
                    </a:lnTo>
                    <a:lnTo>
                      <a:pt x="202" y="307"/>
                    </a:lnTo>
                    <a:lnTo>
                      <a:pt x="184" y="326"/>
                    </a:lnTo>
                    <a:lnTo>
                      <a:pt x="165" y="346"/>
                    </a:lnTo>
                    <a:lnTo>
                      <a:pt x="147" y="367"/>
                    </a:lnTo>
                    <a:lnTo>
                      <a:pt x="129" y="387"/>
                    </a:lnTo>
                    <a:lnTo>
                      <a:pt x="113" y="406"/>
                    </a:lnTo>
                    <a:lnTo>
                      <a:pt x="98" y="425"/>
                    </a:lnTo>
                    <a:lnTo>
                      <a:pt x="84" y="442"/>
                    </a:lnTo>
                    <a:lnTo>
                      <a:pt x="73" y="457"/>
                    </a:lnTo>
                    <a:lnTo>
                      <a:pt x="65" y="470"/>
                    </a:lnTo>
                    <a:lnTo>
                      <a:pt x="60" y="481"/>
                    </a:lnTo>
                    <a:lnTo>
                      <a:pt x="50" y="503"/>
                    </a:lnTo>
                    <a:lnTo>
                      <a:pt x="39" y="530"/>
                    </a:lnTo>
                    <a:lnTo>
                      <a:pt x="29" y="562"/>
                    </a:lnTo>
                    <a:lnTo>
                      <a:pt x="18" y="596"/>
                    </a:lnTo>
                    <a:lnTo>
                      <a:pt x="8" y="631"/>
                    </a:lnTo>
                    <a:lnTo>
                      <a:pt x="3" y="665"/>
                    </a:lnTo>
                    <a:lnTo>
                      <a:pt x="0" y="695"/>
                    </a:lnTo>
                    <a:lnTo>
                      <a:pt x="3" y="723"/>
                    </a:lnTo>
                    <a:lnTo>
                      <a:pt x="8" y="784"/>
                    </a:lnTo>
                    <a:lnTo>
                      <a:pt x="8" y="856"/>
                    </a:lnTo>
                    <a:lnTo>
                      <a:pt x="8" y="922"/>
                    </a:lnTo>
                    <a:lnTo>
                      <a:pt x="9" y="958"/>
                    </a:lnTo>
                    <a:lnTo>
                      <a:pt x="16" y="1001"/>
                    </a:lnTo>
                    <a:lnTo>
                      <a:pt x="26" y="1076"/>
                    </a:lnTo>
                    <a:lnTo>
                      <a:pt x="34" y="1147"/>
                    </a:lnTo>
                    <a:lnTo>
                      <a:pt x="38" y="1178"/>
                    </a:lnTo>
                    <a:lnTo>
                      <a:pt x="1995" y="1177"/>
                    </a:lnTo>
                    <a:lnTo>
                      <a:pt x="1995" y="1167"/>
                    </a:lnTo>
                    <a:lnTo>
                      <a:pt x="1993" y="1145"/>
                    </a:lnTo>
                    <a:lnTo>
                      <a:pt x="1985" y="1115"/>
                    </a:lnTo>
                    <a:lnTo>
                      <a:pt x="1966" y="1087"/>
                    </a:lnTo>
                    <a:lnTo>
                      <a:pt x="1955" y="1076"/>
                    </a:lnTo>
                    <a:lnTo>
                      <a:pt x="1948" y="1070"/>
                    </a:lnTo>
                    <a:lnTo>
                      <a:pt x="1944" y="1068"/>
                    </a:lnTo>
                    <a:lnTo>
                      <a:pt x="1942" y="1066"/>
                    </a:lnTo>
                    <a:lnTo>
                      <a:pt x="1937" y="1063"/>
                    </a:lnTo>
                    <a:lnTo>
                      <a:pt x="1933" y="1057"/>
                    </a:lnTo>
                    <a:lnTo>
                      <a:pt x="1927" y="1047"/>
                    </a:lnTo>
                    <a:lnTo>
                      <a:pt x="1916" y="1029"/>
                    </a:lnTo>
                    <a:lnTo>
                      <a:pt x="1901" y="995"/>
                    </a:lnTo>
                    <a:lnTo>
                      <a:pt x="1898" y="971"/>
                    </a:lnTo>
                    <a:lnTo>
                      <a:pt x="1895" y="952"/>
                    </a:lnTo>
                    <a:lnTo>
                      <a:pt x="1880" y="930"/>
                    </a:lnTo>
                    <a:lnTo>
                      <a:pt x="1868" y="918"/>
                    </a:lnTo>
                    <a:lnTo>
                      <a:pt x="1857" y="905"/>
                    </a:lnTo>
                    <a:lnTo>
                      <a:pt x="1849" y="894"/>
                    </a:lnTo>
                    <a:lnTo>
                      <a:pt x="1842" y="885"/>
                    </a:lnTo>
                    <a:lnTo>
                      <a:pt x="1837" y="877"/>
                    </a:lnTo>
                    <a:lnTo>
                      <a:pt x="1833" y="871"/>
                    </a:lnTo>
                    <a:lnTo>
                      <a:pt x="1831" y="867"/>
                    </a:lnTo>
                    <a:lnTo>
                      <a:pt x="1830" y="866"/>
                    </a:lnTo>
                    <a:lnTo>
                      <a:pt x="1827" y="860"/>
                    </a:lnTo>
                    <a:lnTo>
                      <a:pt x="1819" y="844"/>
                    </a:lnTo>
                    <a:lnTo>
                      <a:pt x="1809" y="821"/>
                    </a:lnTo>
                    <a:lnTo>
                      <a:pt x="1803" y="793"/>
                    </a:lnTo>
                    <a:lnTo>
                      <a:pt x="1798" y="780"/>
                    </a:lnTo>
                    <a:lnTo>
                      <a:pt x="1793" y="768"/>
                    </a:lnTo>
                    <a:lnTo>
                      <a:pt x="1786" y="754"/>
                    </a:lnTo>
                    <a:lnTo>
                      <a:pt x="1778" y="742"/>
                    </a:lnTo>
                    <a:lnTo>
                      <a:pt x="1770" y="731"/>
                    </a:lnTo>
                    <a:lnTo>
                      <a:pt x="1762" y="720"/>
                    </a:lnTo>
                    <a:lnTo>
                      <a:pt x="1754" y="710"/>
                    </a:lnTo>
                    <a:lnTo>
                      <a:pt x="1745" y="702"/>
                    </a:lnTo>
                    <a:lnTo>
                      <a:pt x="1737" y="691"/>
                    </a:lnTo>
                    <a:lnTo>
                      <a:pt x="1726" y="675"/>
                    </a:lnTo>
                    <a:lnTo>
                      <a:pt x="1717" y="654"/>
                    </a:lnTo>
                    <a:lnTo>
                      <a:pt x="1706" y="633"/>
                    </a:lnTo>
                    <a:lnTo>
                      <a:pt x="1695" y="611"/>
                    </a:lnTo>
                    <a:lnTo>
                      <a:pt x="1685" y="590"/>
                    </a:lnTo>
                    <a:lnTo>
                      <a:pt x="1674" y="573"/>
                    </a:lnTo>
                    <a:lnTo>
                      <a:pt x="1666" y="559"/>
                    </a:lnTo>
                    <a:lnTo>
                      <a:pt x="1654" y="544"/>
                    </a:lnTo>
                    <a:lnTo>
                      <a:pt x="1636" y="521"/>
                    </a:lnTo>
                    <a:lnTo>
                      <a:pt x="1615" y="495"/>
                    </a:lnTo>
                    <a:lnTo>
                      <a:pt x="1591" y="466"/>
                    </a:lnTo>
                    <a:lnTo>
                      <a:pt x="1568" y="439"/>
                    </a:lnTo>
                    <a:lnTo>
                      <a:pt x="1549" y="417"/>
                    </a:lnTo>
                    <a:lnTo>
                      <a:pt x="1537" y="401"/>
                    </a:lnTo>
                    <a:lnTo>
                      <a:pt x="1531" y="395"/>
                    </a:lnTo>
                    <a:lnTo>
                      <a:pt x="1489" y="288"/>
                    </a:lnTo>
                    <a:lnTo>
                      <a:pt x="1488" y="286"/>
                    </a:lnTo>
                    <a:lnTo>
                      <a:pt x="1482" y="283"/>
                    </a:lnTo>
                    <a:lnTo>
                      <a:pt x="1474" y="279"/>
                    </a:lnTo>
                    <a:lnTo>
                      <a:pt x="1463" y="273"/>
                    </a:lnTo>
                    <a:lnTo>
                      <a:pt x="1448" y="266"/>
                    </a:lnTo>
                    <a:lnTo>
                      <a:pt x="1431" y="256"/>
                    </a:lnTo>
                    <a:lnTo>
                      <a:pt x="1412" y="247"/>
                    </a:lnTo>
                    <a:lnTo>
                      <a:pt x="1388" y="236"/>
                    </a:lnTo>
                    <a:lnTo>
                      <a:pt x="1364" y="223"/>
                    </a:lnTo>
                    <a:lnTo>
                      <a:pt x="1338" y="211"/>
                    </a:lnTo>
                    <a:lnTo>
                      <a:pt x="1308" y="198"/>
                    </a:lnTo>
                    <a:lnTo>
                      <a:pt x="1277" y="184"/>
                    </a:lnTo>
                    <a:lnTo>
                      <a:pt x="1244" y="170"/>
                    </a:lnTo>
                    <a:lnTo>
                      <a:pt x="1210" y="155"/>
                    </a:lnTo>
                    <a:lnTo>
                      <a:pt x="1173" y="140"/>
                    </a:lnTo>
                    <a:lnTo>
                      <a:pt x="1136" y="125"/>
                    </a:lnTo>
                    <a:lnTo>
                      <a:pt x="1097" y="112"/>
                    </a:lnTo>
                    <a:lnTo>
                      <a:pt x="1057" y="98"/>
                    </a:lnTo>
                    <a:lnTo>
                      <a:pt x="1016" y="84"/>
                    </a:lnTo>
                    <a:lnTo>
                      <a:pt x="975" y="71"/>
                    </a:lnTo>
                    <a:lnTo>
                      <a:pt x="932" y="58"/>
                    </a:lnTo>
                    <a:lnTo>
                      <a:pt x="890" y="46"/>
                    </a:lnTo>
                    <a:lnTo>
                      <a:pt x="846" y="35"/>
                    </a:lnTo>
                    <a:lnTo>
                      <a:pt x="802" y="26"/>
                    </a:lnTo>
                    <a:lnTo>
                      <a:pt x="759" y="18"/>
                    </a:lnTo>
                    <a:lnTo>
                      <a:pt x="714" y="11"/>
                    </a:lnTo>
                    <a:lnTo>
                      <a:pt x="670" y="5"/>
                    </a:lnTo>
                    <a:lnTo>
                      <a:pt x="627" y="1"/>
                    </a:lnTo>
                    <a:lnTo>
                      <a:pt x="584" y="0"/>
                    </a:lnTo>
                    <a:lnTo>
                      <a:pt x="542" y="0"/>
                    </a:lnTo>
                    <a:lnTo>
                      <a:pt x="500" y="1"/>
                    </a:lnTo>
                    <a:lnTo>
                      <a:pt x="45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1" name="Freeform 21"/>
              <p:cNvSpPr>
                <a:spLocks/>
              </p:cNvSpPr>
              <p:nvPr/>
            </p:nvSpPr>
            <p:spPr bwMode="auto">
              <a:xfrm>
                <a:off x="5434717" y="5081195"/>
                <a:ext cx="379178" cy="405427"/>
              </a:xfrm>
              <a:custGeom>
                <a:avLst/>
                <a:gdLst>
                  <a:gd name="T0" fmla="*/ 0 w 1010"/>
                  <a:gd name="T1" fmla="*/ 0 h 1104"/>
                  <a:gd name="T2" fmla="*/ 0 w 1010"/>
                  <a:gd name="T3" fmla="*/ 0 h 1104"/>
                  <a:gd name="T4" fmla="*/ 0 w 1010"/>
                  <a:gd name="T5" fmla="*/ 0 h 1104"/>
                  <a:gd name="T6" fmla="*/ 0 w 1010"/>
                  <a:gd name="T7" fmla="*/ 0 h 1104"/>
                  <a:gd name="T8" fmla="*/ 0 w 1010"/>
                  <a:gd name="T9" fmla="*/ 0 h 1104"/>
                  <a:gd name="T10" fmla="*/ 0 w 1010"/>
                  <a:gd name="T11" fmla="*/ 0 h 1104"/>
                  <a:gd name="T12" fmla="*/ 0 w 1010"/>
                  <a:gd name="T13" fmla="*/ 0 h 1104"/>
                  <a:gd name="T14" fmla="*/ 0 w 1010"/>
                  <a:gd name="T15" fmla="*/ 0 h 1104"/>
                  <a:gd name="T16" fmla="*/ 0 w 1010"/>
                  <a:gd name="T17" fmla="*/ 0 h 1104"/>
                  <a:gd name="T18" fmla="*/ 0 w 1010"/>
                  <a:gd name="T19" fmla="*/ 0 h 1104"/>
                  <a:gd name="T20" fmla="*/ 0 w 1010"/>
                  <a:gd name="T21" fmla="*/ 0 h 1104"/>
                  <a:gd name="T22" fmla="*/ 0 w 1010"/>
                  <a:gd name="T23" fmla="*/ 0 h 1104"/>
                  <a:gd name="T24" fmla="*/ 0 w 1010"/>
                  <a:gd name="T25" fmla="*/ 0 h 1104"/>
                  <a:gd name="T26" fmla="*/ 0 w 1010"/>
                  <a:gd name="T27" fmla="*/ 0 h 1104"/>
                  <a:gd name="T28" fmla="*/ 0 w 1010"/>
                  <a:gd name="T29" fmla="*/ 0 h 1104"/>
                  <a:gd name="T30" fmla="*/ 0 w 1010"/>
                  <a:gd name="T31" fmla="*/ 0 h 1104"/>
                  <a:gd name="T32" fmla="*/ 0 w 1010"/>
                  <a:gd name="T33" fmla="*/ 0 h 1104"/>
                  <a:gd name="T34" fmla="*/ 0 w 1010"/>
                  <a:gd name="T35" fmla="*/ 0 h 1104"/>
                  <a:gd name="T36" fmla="*/ 0 w 1010"/>
                  <a:gd name="T37" fmla="*/ 0 h 1104"/>
                  <a:gd name="T38" fmla="*/ 0 w 1010"/>
                  <a:gd name="T39" fmla="*/ 0 h 1104"/>
                  <a:gd name="T40" fmla="*/ 0 w 1010"/>
                  <a:gd name="T41" fmla="*/ 0 h 1104"/>
                  <a:gd name="T42" fmla="*/ 0 w 1010"/>
                  <a:gd name="T43" fmla="*/ 0 h 1104"/>
                  <a:gd name="T44" fmla="*/ 0 w 1010"/>
                  <a:gd name="T45" fmla="*/ 0 h 1104"/>
                  <a:gd name="T46" fmla="*/ 0 w 1010"/>
                  <a:gd name="T47" fmla="*/ 0 h 1104"/>
                  <a:gd name="T48" fmla="*/ 0 w 1010"/>
                  <a:gd name="T49" fmla="*/ 0 h 1104"/>
                  <a:gd name="T50" fmla="*/ 0 w 1010"/>
                  <a:gd name="T51" fmla="*/ 0 h 1104"/>
                  <a:gd name="T52" fmla="*/ 0 w 1010"/>
                  <a:gd name="T53" fmla="*/ 0 h 1104"/>
                  <a:gd name="T54" fmla="*/ 0 w 1010"/>
                  <a:gd name="T55" fmla="*/ 0 h 1104"/>
                  <a:gd name="T56" fmla="*/ 0 w 1010"/>
                  <a:gd name="T57" fmla="*/ 0 h 1104"/>
                  <a:gd name="T58" fmla="*/ 0 w 1010"/>
                  <a:gd name="T59" fmla="*/ 0 h 1104"/>
                  <a:gd name="T60" fmla="*/ 0 w 1010"/>
                  <a:gd name="T61" fmla="*/ 0 h 1104"/>
                  <a:gd name="T62" fmla="*/ 0 w 1010"/>
                  <a:gd name="T63" fmla="*/ 0 h 1104"/>
                  <a:gd name="T64" fmla="*/ 0 w 1010"/>
                  <a:gd name="T65" fmla="*/ 0 h 1104"/>
                  <a:gd name="T66" fmla="*/ 0 w 1010"/>
                  <a:gd name="T67" fmla="*/ 0 h 1104"/>
                  <a:gd name="T68" fmla="*/ 0 w 1010"/>
                  <a:gd name="T69" fmla="*/ 0 h 1104"/>
                  <a:gd name="T70" fmla="*/ 0 w 1010"/>
                  <a:gd name="T71" fmla="*/ 0 h 1104"/>
                  <a:gd name="T72" fmla="*/ 0 w 1010"/>
                  <a:gd name="T73" fmla="*/ 0 h 1104"/>
                  <a:gd name="T74" fmla="*/ 0 w 1010"/>
                  <a:gd name="T75" fmla="*/ 0 h 1104"/>
                  <a:gd name="T76" fmla="*/ 0 w 1010"/>
                  <a:gd name="T77" fmla="*/ 0 h 1104"/>
                  <a:gd name="T78" fmla="*/ 0 w 1010"/>
                  <a:gd name="T79" fmla="*/ 0 h 1104"/>
                  <a:gd name="T80" fmla="*/ 0 w 1010"/>
                  <a:gd name="T81" fmla="*/ 0 h 1104"/>
                  <a:gd name="T82" fmla="*/ 0 w 1010"/>
                  <a:gd name="T83" fmla="*/ 0 h 1104"/>
                  <a:gd name="T84" fmla="*/ 0 w 1010"/>
                  <a:gd name="T85" fmla="*/ 0 h 1104"/>
                  <a:gd name="T86" fmla="*/ 0 w 1010"/>
                  <a:gd name="T87" fmla="*/ 0 h 1104"/>
                  <a:gd name="T88" fmla="*/ 0 w 1010"/>
                  <a:gd name="T89" fmla="*/ 0 h 1104"/>
                  <a:gd name="T90" fmla="*/ 0 w 1010"/>
                  <a:gd name="T91" fmla="*/ 0 h 1104"/>
                  <a:gd name="T92" fmla="*/ 0 w 1010"/>
                  <a:gd name="T93" fmla="*/ 0 h 1104"/>
                  <a:gd name="T94" fmla="*/ 0 w 1010"/>
                  <a:gd name="T95" fmla="*/ 0 h 1104"/>
                  <a:gd name="T96" fmla="*/ 0 w 1010"/>
                  <a:gd name="T97" fmla="*/ 0 h 1104"/>
                  <a:gd name="T98" fmla="*/ 0 w 1010"/>
                  <a:gd name="T99" fmla="*/ 0 h 1104"/>
                  <a:gd name="T100" fmla="*/ 0 w 1010"/>
                  <a:gd name="T101" fmla="*/ 0 h 11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10"/>
                  <a:gd name="T154" fmla="*/ 0 h 1104"/>
                  <a:gd name="T155" fmla="*/ 1010 w 1010"/>
                  <a:gd name="T156" fmla="*/ 1104 h 11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10" h="1104">
                    <a:moveTo>
                      <a:pt x="981" y="1014"/>
                    </a:moveTo>
                    <a:lnTo>
                      <a:pt x="970" y="1003"/>
                    </a:lnTo>
                    <a:lnTo>
                      <a:pt x="963" y="997"/>
                    </a:lnTo>
                    <a:lnTo>
                      <a:pt x="959" y="995"/>
                    </a:lnTo>
                    <a:lnTo>
                      <a:pt x="957" y="993"/>
                    </a:lnTo>
                    <a:lnTo>
                      <a:pt x="952" y="990"/>
                    </a:lnTo>
                    <a:lnTo>
                      <a:pt x="948" y="984"/>
                    </a:lnTo>
                    <a:lnTo>
                      <a:pt x="942" y="974"/>
                    </a:lnTo>
                    <a:lnTo>
                      <a:pt x="931" y="956"/>
                    </a:lnTo>
                    <a:lnTo>
                      <a:pt x="916" y="922"/>
                    </a:lnTo>
                    <a:lnTo>
                      <a:pt x="913" y="898"/>
                    </a:lnTo>
                    <a:lnTo>
                      <a:pt x="910" y="879"/>
                    </a:lnTo>
                    <a:lnTo>
                      <a:pt x="895" y="857"/>
                    </a:lnTo>
                    <a:lnTo>
                      <a:pt x="883" y="845"/>
                    </a:lnTo>
                    <a:lnTo>
                      <a:pt x="872" y="832"/>
                    </a:lnTo>
                    <a:lnTo>
                      <a:pt x="864" y="821"/>
                    </a:lnTo>
                    <a:lnTo>
                      <a:pt x="857" y="812"/>
                    </a:lnTo>
                    <a:lnTo>
                      <a:pt x="852" y="804"/>
                    </a:lnTo>
                    <a:lnTo>
                      <a:pt x="848" y="798"/>
                    </a:lnTo>
                    <a:lnTo>
                      <a:pt x="846" y="794"/>
                    </a:lnTo>
                    <a:lnTo>
                      <a:pt x="845" y="793"/>
                    </a:lnTo>
                    <a:lnTo>
                      <a:pt x="842" y="787"/>
                    </a:lnTo>
                    <a:lnTo>
                      <a:pt x="834" y="771"/>
                    </a:lnTo>
                    <a:lnTo>
                      <a:pt x="824" y="748"/>
                    </a:lnTo>
                    <a:lnTo>
                      <a:pt x="818" y="720"/>
                    </a:lnTo>
                    <a:lnTo>
                      <a:pt x="813" y="707"/>
                    </a:lnTo>
                    <a:lnTo>
                      <a:pt x="808" y="695"/>
                    </a:lnTo>
                    <a:lnTo>
                      <a:pt x="801" y="681"/>
                    </a:lnTo>
                    <a:lnTo>
                      <a:pt x="793" y="669"/>
                    </a:lnTo>
                    <a:lnTo>
                      <a:pt x="785" y="658"/>
                    </a:lnTo>
                    <a:lnTo>
                      <a:pt x="777" y="647"/>
                    </a:lnTo>
                    <a:lnTo>
                      <a:pt x="769" y="637"/>
                    </a:lnTo>
                    <a:lnTo>
                      <a:pt x="760" y="629"/>
                    </a:lnTo>
                    <a:lnTo>
                      <a:pt x="752" y="618"/>
                    </a:lnTo>
                    <a:lnTo>
                      <a:pt x="741" y="602"/>
                    </a:lnTo>
                    <a:lnTo>
                      <a:pt x="732" y="581"/>
                    </a:lnTo>
                    <a:lnTo>
                      <a:pt x="721" y="560"/>
                    </a:lnTo>
                    <a:lnTo>
                      <a:pt x="710" y="538"/>
                    </a:lnTo>
                    <a:lnTo>
                      <a:pt x="700" y="517"/>
                    </a:lnTo>
                    <a:lnTo>
                      <a:pt x="689" y="500"/>
                    </a:lnTo>
                    <a:lnTo>
                      <a:pt x="681" y="486"/>
                    </a:lnTo>
                    <a:lnTo>
                      <a:pt x="669" y="471"/>
                    </a:lnTo>
                    <a:lnTo>
                      <a:pt x="651" y="448"/>
                    </a:lnTo>
                    <a:lnTo>
                      <a:pt x="630" y="422"/>
                    </a:lnTo>
                    <a:lnTo>
                      <a:pt x="606" y="393"/>
                    </a:lnTo>
                    <a:lnTo>
                      <a:pt x="583" y="366"/>
                    </a:lnTo>
                    <a:lnTo>
                      <a:pt x="564" y="344"/>
                    </a:lnTo>
                    <a:lnTo>
                      <a:pt x="552" y="328"/>
                    </a:lnTo>
                    <a:lnTo>
                      <a:pt x="546" y="322"/>
                    </a:lnTo>
                    <a:lnTo>
                      <a:pt x="504" y="215"/>
                    </a:lnTo>
                    <a:lnTo>
                      <a:pt x="501" y="213"/>
                    </a:lnTo>
                    <a:lnTo>
                      <a:pt x="493" y="209"/>
                    </a:lnTo>
                    <a:lnTo>
                      <a:pt x="481" y="202"/>
                    </a:lnTo>
                    <a:lnTo>
                      <a:pt x="465" y="193"/>
                    </a:lnTo>
                    <a:lnTo>
                      <a:pt x="443" y="182"/>
                    </a:lnTo>
                    <a:lnTo>
                      <a:pt x="417" y="170"/>
                    </a:lnTo>
                    <a:lnTo>
                      <a:pt x="388" y="155"/>
                    </a:lnTo>
                    <a:lnTo>
                      <a:pt x="356" y="140"/>
                    </a:lnTo>
                    <a:lnTo>
                      <a:pt x="319" y="123"/>
                    </a:lnTo>
                    <a:lnTo>
                      <a:pt x="281" y="105"/>
                    </a:lnTo>
                    <a:lnTo>
                      <a:pt x="238" y="88"/>
                    </a:lnTo>
                    <a:lnTo>
                      <a:pt x="195" y="70"/>
                    </a:lnTo>
                    <a:lnTo>
                      <a:pt x="149" y="52"/>
                    </a:lnTo>
                    <a:lnTo>
                      <a:pt x="101" y="35"/>
                    </a:lnTo>
                    <a:lnTo>
                      <a:pt x="50" y="17"/>
                    </a:lnTo>
                    <a:lnTo>
                      <a:pt x="0" y="0"/>
                    </a:lnTo>
                    <a:lnTo>
                      <a:pt x="22" y="58"/>
                    </a:lnTo>
                    <a:lnTo>
                      <a:pt x="38" y="118"/>
                    </a:lnTo>
                    <a:lnTo>
                      <a:pt x="50" y="178"/>
                    </a:lnTo>
                    <a:lnTo>
                      <a:pt x="60" y="238"/>
                    </a:lnTo>
                    <a:lnTo>
                      <a:pt x="68" y="299"/>
                    </a:lnTo>
                    <a:lnTo>
                      <a:pt x="79" y="359"/>
                    </a:lnTo>
                    <a:lnTo>
                      <a:pt x="93" y="418"/>
                    </a:lnTo>
                    <a:lnTo>
                      <a:pt x="112" y="475"/>
                    </a:lnTo>
                    <a:lnTo>
                      <a:pt x="124" y="501"/>
                    </a:lnTo>
                    <a:lnTo>
                      <a:pt x="139" y="527"/>
                    </a:lnTo>
                    <a:lnTo>
                      <a:pt x="155" y="551"/>
                    </a:lnTo>
                    <a:lnTo>
                      <a:pt x="172" y="576"/>
                    </a:lnTo>
                    <a:lnTo>
                      <a:pt x="191" y="600"/>
                    </a:lnTo>
                    <a:lnTo>
                      <a:pt x="210" y="625"/>
                    </a:lnTo>
                    <a:lnTo>
                      <a:pt x="230" y="648"/>
                    </a:lnTo>
                    <a:lnTo>
                      <a:pt x="251" y="673"/>
                    </a:lnTo>
                    <a:lnTo>
                      <a:pt x="273" y="697"/>
                    </a:lnTo>
                    <a:lnTo>
                      <a:pt x="294" y="720"/>
                    </a:lnTo>
                    <a:lnTo>
                      <a:pt x="316" y="745"/>
                    </a:lnTo>
                    <a:lnTo>
                      <a:pt x="338" y="770"/>
                    </a:lnTo>
                    <a:lnTo>
                      <a:pt x="360" y="794"/>
                    </a:lnTo>
                    <a:lnTo>
                      <a:pt x="380" y="819"/>
                    </a:lnTo>
                    <a:lnTo>
                      <a:pt x="402" y="845"/>
                    </a:lnTo>
                    <a:lnTo>
                      <a:pt x="422" y="870"/>
                    </a:lnTo>
                    <a:lnTo>
                      <a:pt x="436" y="894"/>
                    </a:lnTo>
                    <a:lnTo>
                      <a:pt x="443" y="920"/>
                    </a:lnTo>
                    <a:lnTo>
                      <a:pt x="444" y="948"/>
                    </a:lnTo>
                    <a:lnTo>
                      <a:pt x="443" y="978"/>
                    </a:lnTo>
                    <a:lnTo>
                      <a:pt x="439" y="1010"/>
                    </a:lnTo>
                    <a:lnTo>
                      <a:pt x="436" y="1042"/>
                    </a:lnTo>
                    <a:lnTo>
                      <a:pt x="435" y="1074"/>
                    </a:lnTo>
                    <a:lnTo>
                      <a:pt x="436" y="1104"/>
                    </a:lnTo>
                    <a:lnTo>
                      <a:pt x="1010" y="1104"/>
                    </a:lnTo>
                    <a:lnTo>
                      <a:pt x="1010" y="1094"/>
                    </a:lnTo>
                    <a:lnTo>
                      <a:pt x="1008" y="1072"/>
                    </a:lnTo>
                    <a:lnTo>
                      <a:pt x="1000" y="1042"/>
                    </a:lnTo>
                    <a:lnTo>
                      <a:pt x="981" y="1014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2" name="Freeform 22"/>
              <p:cNvSpPr>
                <a:spLocks/>
              </p:cNvSpPr>
              <p:nvPr/>
            </p:nvSpPr>
            <p:spPr bwMode="auto">
              <a:xfrm>
                <a:off x="5216539" y="4755090"/>
                <a:ext cx="416795" cy="521473"/>
              </a:xfrm>
              <a:custGeom>
                <a:avLst/>
                <a:gdLst>
                  <a:gd name="T0" fmla="*/ 0 w 1109"/>
                  <a:gd name="T1" fmla="*/ 0 h 1418"/>
                  <a:gd name="T2" fmla="*/ 0 w 1109"/>
                  <a:gd name="T3" fmla="*/ 0 h 1418"/>
                  <a:gd name="T4" fmla="*/ 0 w 1109"/>
                  <a:gd name="T5" fmla="*/ 0 h 1418"/>
                  <a:gd name="T6" fmla="*/ 0 w 1109"/>
                  <a:gd name="T7" fmla="*/ 0 h 1418"/>
                  <a:gd name="T8" fmla="*/ 0 w 1109"/>
                  <a:gd name="T9" fmla="*/ 0 h 1418"/>
                  <a:gd name="T10" fmla="*/ 0 w 1109"/>
                  <a:gd name="T11" fmla="*/ 0 h 1418"/>
                  <a:gd name="T12" fmla="*/ 0 w 1109"/>
                  <a:gd name="T13" fmla="*/ 0 h 1418"/>
                  <a:gd name="T14" fmla="*/ 0 w 1109"/>
                  <a:gd name="T15" fmla="*/ 0 h 1418"/>
                  <a:gd name="T16" fmla="*/ 0 w 1109"/>
                  <a:gd name="T17" fmla="*/ 0 h 1418"/>
                  <a:gd name="T18" fmla="*/ 0 w 1109"/>
                  <a:gd name="T19" fmla="*/ 0 h 1418"/>
                  <a:gd name="T20" fmla="*/ 0 w 1109"/>
                  <a:gd name="T21" fmla="*/ 0 h 1418"/>
                  <a:gd name="T22" fmla="*/ 0 w 1109"/>
                  <a:gd name="T23" fmla="*/ 0 h 1418"/>
                  <a:gd name="T24" fmla="*/ 0 w 1109"/>
                  <a:gd name="T25" fmla="*/ 0 h 1418"/>
                  <a:gd name="T26" fmla="*/ 0 w 1109"/>
                  <a:gd name="T27" fmla="*/ 0 h 1418"/>
                  <a:gd name="T28" fmla="*/ 0 w 1109"/>
                  <a:gd name="T29" fmla="*/ 0 h 1418"/>
                  <a:gd name="T30" fmla="*/ 0 w 1109"/>
                  <a:gd name="T31" fmla="*/ 0 h 1418"/>
                  <a:gd name="T32" fmla="*/ 0 w 1109"/>
                  <a:gd name="T33" fmla="*/ 0 h 1418"/>
                  <a:gd name="T34" fmla="*/ 0 w 1109"/>
                  <a:gd name="T35" fmla="*/ 0 h 1418"/>
                  <a:gd name="T36" fmla="*/ 0 w 1109"/>
                  <a:gd name="T37" fmla="*/ 0 h 1418"/>
                  <a:gd name="T38" fmla="*/ 0 w 1109"/>
                  <a:gd name="T39" fmla="*/ 0 h 1418"/>
                  <a:gd name="T40" fmla="*/ 0 w 1109"/>
                  <a:gd name="T41" fmla="*/ 0 h 1418"/>
                  <a:gd name="T42" fmla="*/ 0 w 1109"/>
                  <a:gd name="T43" fmla="*/ 0 h 1418"/>
                  <a:gd name="T44" fmla="*/ 0 w 1109"/>
                  <a:gd name="T45" fmla="*/ 0 h 1418"/>
                  <a:gd name="T46" fmla="*/ 0 w 1109"/>
                  <a:gd name="T47" fmla="*/ 0 h 1418"/>
                  <a:gd name="T48" fmla="*/ 0 w 1109"/>
                  <a:gd name="T49" fmla="*/ 0 h 1418"/>
                  <a:gd name="T50" fmla="*/ 0 w 1109"/>
                  <a:gd name="T51" fmla="*/ 0 h 1418"/>
                  <a:gd name="T52" fmla="*/ 0 w 1109"/>
                  <a:gd name="T53" fmla="*/ 0 h 1418"/>
                  <a:gd name="T54" fmla="*/ 0 w 1109"/>
                  <a:gd name="T55" fmla="*/ 0 h 1418"/>
                  <a:gd name="T56" fmla="*/ 0 w 1109"/>
                  <a:gd name="T57" fmla="*/ 0 h 1418"/>
                  <a:gd name="T58" fmla="*/ 0 w 1109"/>
                  <a:gd name="T59" fmla="*/ 0 h 1418"/>
                  <a:gd name="T60" fmla="*/ 0 w 1109"/>
                  <a:gd name="T61" fmla="*/ 0 h 1418"/>
                  <a:gd name="T62" fmla="*/ 0 w 1109"/>
                  <a:gd name="T63" fmla="*/ 0 h 1418"/>
                  <a:gd name="T64" fmla="*/ 0 w 1109"/>
                  <a:gd name="T65" fmla="*/ 0 h 1418"/>
                  <a:gd name="T66" fmla="*/ 0 w 1109"/>
                  <a:gd name="T67" fmla="*/ 0 h 1418"/>
                  <a:gd name="T68" fmla="*/ 0 w 1109"/>
                  <a:gd name="T69" fmla="*/ 0 h 1418"/>
                  <a:gd name="T70" fmla="*/ 0 w 1109"/>
                  <a:gd name="T71" fmla="*/ 0 h 1418"/>
                  <a:gd name="T72" fmla="*/ 0 w 1109"/>
                  <a:gd name="T73" fmla="*/ 0 h 1418"/>
                  <a:gd name="T74" fmla="*/ 0 w 1109"/>
                  <a:gd name="T75" fmla="*/ 0 h 1418"/>
                  <a:gd name="T76" fmla="*/ 0 w 1109"/>
                  <a:gd name="T77" fmla="*/ 0 h 1418"/>
                  <a:gd name="T78" fmla="*/ 0 w 1109"/>
                  <a:gd name="T79" fmla="*/ 0 h 1418"/>
                  <a:gd name="T80" fmla="*/ 0 w 1109"/>
                  <a:gd name="T81" fmla="*/ 0 h 1418"/>
                  <a:gd name="T82" fmla="*/ 0 w 1109"/>
                  <a:gd name="T83" fmla="*/ 0 h 1418"/>
                  <a:gd name="T84" fmla="*/ 0 w 1109"/>
                  <a:gd name="T85" fmla="*/ 0 h 1418"/>
                  <a:gd name="T86" fmla="*/ 0 w 1109"/>
                  <a:gd name="T87" fmla="*/ 0 h 1418"/>
                  <a:gd name="T88" fmla="*/ 0 w 1109"/>
                  <a:gd name="T89" fmla="*/ 0 h 1418"/>
                  <a:gd name="T90" fmla="*/ 0 w 1109"/>
                  <a:gd name="T91" fmla="*/ 0 h 1418"/>
                  <a:gd name="T92" fmla="*/ 0 w 1109"/>
                  <a:gd name="T93" fmla="*/ 0 h 1418"/>
                  <a:gd name="T94" fmla="*/ 0 w 1109"/>
                  <a:gd name="T95" fmla="*/ 0 h 1418"/>
                  <a:gd name="T96" fmla="*/ 0 w 1109"/>
                  <a:gd name="T97" fmla="*/ 0 h 14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9"/>
                  <a:gd name="T148" fmla="*/ 0 h 1418"/>
                  <a:gd name="T149" fmla="*/ 1109 w 1109"/>
                  <a:gd name="T150" fmla="*/ 1418 h 14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9" h="1418">
                    <a:moveTo>
                      <a:pt x="1045" y="692"/>
                    </a:moveTo>
                    <a:lnTo>
                      <a:pt x="1002" y="727"/>
                    </a:lnTo>
                    <a:lnTo>
                      <a:pt x="1007" y="733"/>
                    </a:lnTo>
                    <a:lnTo>
                      <a:pt x="1015" y="750"/>
                    </a:lnTo>
                    <a:lnTo>
                      <a:pt x="1017" y="770"/>
                    </a:lnTo>
                    <a:lnTo>
                      <a:pt x="1009" y="789"/>
                    </a:lnTo>
                    <a:lnTo>
                      <a:pt x="992" y="804"/>
                    </a:lnTo>
                    <a:lnTo>
                      <a:pt x="983" y="810"/>
                    </a:lnTo>
                    <a:lnTo>
                      <a:pt x="981" y="808"/>
                    </a:lnTo>
                    <a:lnTo>
                      <a:pt x="981" y="807"/>
                    </a:lnTo>
                    <a:lnTo>
                      <a:pt x="724" y="1144"/>
                    </a:lnTo>
                    <a:lnTo>
                      <a:pt x="720" y="1151"/>
                    </a:lnTo>
                    <a:lnTo>
                      <a:pt x="711" y="1168"/>
                    </a:lnTo>
                    <a:lnTo>
                      <a:pt x="701" y="1193"/>
                    </a:lnTo>
                    <a:lnTo>
                      <a:pt x="697" y="1217"/>
                    </a:lnTo>
                    <a:lnTo>
                      <a:pt x="696" y="1230"/>
                    </a:lnTo>
                    <a:lnTo>
                      <a:pt x="694" y="1258"/>
                    </a:lnTo>
                    <a:lnTo>
                      <a:pt x="693" y="1292"/>
                    </a:lnTo>
                    <a:lnTo>
                      <a:pt x="692" y="1318"/>
                    </a:lnTo>
                    <a:lnTo>
                      <a:pt x="696" y="1344"/>
                    </a:lnTo>
                    <a:lnTo>
                      <a:pt x="707" y="1377"/>
                    </a:lnTo>
                    <a:lnTo>
                      <a:pt x="716" y="1406"/>
                    </a:lnTo>
                    <a:lnTo>
                      <a:pt x="720" y="1418"/>
                    </a:lnTo>
                    <a:lnTo>
                      <a:pt x="644" y="1325"/>
                    </a:lnTo>
                    <a:lnTo>
                      <a:pt x="620" y="1252"/>
                    </a:lnTo>
                    <a:lnTo>
                      <a:pt x="590" y="1234"/>
                    </a:lnTo>
                    <a:lnTo>
                      <a:pt x="587" y="1232"/>
                    </a:lnTo>
                    <a:lnTo>
                      <a:pt x="581" y="1231"/>
                    </a:lnTo>
                    <a:lnTo>
                      <a:pt x="572" y="1227"/>
                    </a:lnTo>
                    <a:lnTo>
                      <a:pt x="560" y="1222"/>
                    </a:lnTo>
                    <a:lnTo>
                      <a:pt x="546" y="1216"/>
                    </a:lnTo>
                    <a:lnTo>
                      <a:pt x="531" y="1211"/>
                    </a:lnTo>
                    <a:lnTo>
                      <a:pt x="515" y="1204"/>
                    </a:lnTo>
                    <a:lnTo>
                      <a:pt x="498" y="1197"/>
                    </a:lnTo>
                    <a:lnTo>
                      <a:pt x="490" y="1193"/>
                    </a:lnTo>
                    <a:lnTo>
                      <a:pt x="481" y="1189"/>
                    </a:lnTo>
                    <a:lnTo>
                      <a:pt x="470" y="1185"/>
                    </a:lnTo>
                    <a:lnTo>
                      <a:pt x="457" y="1181"/>
                    </a:lnTo>
                    <a:lnTo>
                      <a:pt x="444" y="1175"/>
                    </a:lnTo>
                    <a:lnTo>
                      <a:pt x="430" y="1170"/>
                    </a:lnTo>
                    <a:lnTo>
                      <a:pt x="417" y="1164"/>
                    </a:lnTo>
                    <a:lnTo>
                      <a:pt x="402" y="1159"/>
                    </a:lnTo>
                    <a:lnTo>
                      <a:pt x="385" y="1155"/>
                    </a:lnTo>
                    <a:lnTo>
                      <a:pt x="369" y="1149"/>
                    </a:lnTo>
                    <a:lnTo>
                      <a:pt x="352" y="1144"/>
                    </a:lnTo>
                    <a:lnTo>
                      <a:pt x="335" y="1138"/>
                    </a:lnTo>
                    <a:lnTo>
                      <a:pt x="318" y="1133"/>
                    </a:lnTo>
                    <a:lnTo>
                      <a:pt x="301" y="1127"/>
                    </a:lnTo>
                    <a:lnTo>
                      <a:pt x="284" y="1122"/>
                    </a:lnTo>
                    <a:lnTo>
                      <a:pt x="267" y="1118"/>
                    </a:lnTo>
                    <a:lnTo>
                      <a:pt x="249" y="1112"/>
                    </a:lnTo>
                    <a:lnTo>
                      <a:pt x="230" y="1104"/>
                    </a:lnTo>
                    <a:lnTo>
                      <a:pt x="209" y="1095"/>
                    </a:lnTo>
                    <a:lnTo>
                      <a:pt x="189" y="1084"/>
                    </a:lnTo>
                    <a:lnTo>
                      <a:pt x="167" y="1072"/>
                    </a:lnTo>
                    <a:lnTo>
                      <a:pt x="145" y="1059"/>
                    </a:lnTo>
                    <a:lnTo>
                      <a:pt x="125" y="1046"/>
                    </a:lnTo>
                    <a:lnTo>
                      <a:pt x="105" y="1032"/>
                    </a:lnTo>
                    <a:lnTo>
                      <a:pt x="85" y="1020"/>
                    </a:lnTo>
                    <a:lnTo>
                      <a:pt x="69" y="1007"/>
                    </a:lnTo>
                    <a:lnTo>
                      <a:pt x="53" y="995"/>
                    </a:lnTo>
                    <a:lnTo>
                      <a:pt x="39" y="986"/>
                    </a:lnTo>
                    <a:lnTo>
                      <a:pt x="28" y="977"/>
                    </a:lnTo>
                    <a:lnTo>
                      <a:pt x="19" y="971"/>
                    </a:lnTo>
                    <a:lnTo>
                      <a:pt x="13" y="967"/>
                    </a:lnTo>
                    <a:lnTo>
                      <a:pt x="12" y="965"/>
                    </a:lnTo>
                    <a:lnTo>
                      <a:pt x="2" y="943"/>
                    </a:lnTo>
                    <a:lnTo>
                      <a:pt x="0" y="926"/>
                    </a:lnTo>
                    <a:lnTo>
                      <a:pt x="1" y="912"/>
                    </a:lnTo>
                    <a:lnTo>
                      <a:pt x="6" y="904"/>
                    </a:lnTo>
                    <a:lnTo>
                      <a:pt x="15" y="897"/>
                    </a:lnTo>
                    <a:lnTo>
                      <a:pt x="21" y="894"/>
                    </a:lnTo>
                    <a:lnTo>
                      <a:pt x="27" y="892"/>
                    </a:lnTo>
                    <a:lnTo>
                      <a:pt x="30" y="892"/>
                    </a:lnTo>
                    <a:lnTo>
                      <a:pt x="32" y="889"/>
                    </a:lnTo>
                    <a:lnTo>
                      <a:pt x="39" y="882"/>
                    </a:lnTo>
                    <a:lnTo>
                      <a:pt x="50" y="870"/>
                    </a:lnTo>
                    <a:lnTo>
                      <a:pt x="61" y="855"/>
                    </a:lnTo>
                    <a:lnTo>
                      <a:pt x="73" y="837"/>
                    </a:lnTo>
                    <a:lnTo>
                      <a:pt x="85" y="818"/>
                    </a:lnTo>
                    <a:lnTo>
                      <a:pt x="95" y="796"/>
                    </a:lnTo>
                    <a:lnTo>
                      <a:pt x="100" y="774"/>
                    </a:lnTo>
                    <a:lnTo>
                      <a:pt x="106" y="754"/>
                    </a:lnTo>
                    <a:lnTo>
                      <a:pt x="114" y="733"/>
                    </a:lnTo>
                    <a:lnTo>
                      <a:pt x="124" y="717"/>
                    </a:lnTo>
                    <a:lnTo>
                      <a:pt x="133" y="702"/>
                    </a:lnTo>
                    <a:lnTo>
                      <a:pt x="143" y="691"/>
                    </a:lnTo>
                    <a:lnTo>
                      <a:pt x="151" y="682"/>
                    </a:lnTo>
                    <a:lnTo>
                      <a:pt x="156" y="676"/>
                    </a:lnTo>
                    <a:lnTo>
                      <a:pt x="158" y="675"/>
                    </a:lnTo>
                    <a:lnTo>
                      <a:pt x="162" y="672"/>
                    </a:lnTo>
                    <a:lnTo>
                      <a:pt x="171" y="662"/>
                    </a:lnTo>
                    <a:lnTo>
                      <a:pt x="185" y="650"/>
                    </a:lnTo>
                    <a:lnTo>
                      <a:pt x="200" y="635"/>
                    </a:lnTo>
                    <a:lnTo>
                      <a:pt x="215" y="620"/>
                    </a:lnTo>
                    <a:lnTo>
                      <a:pt x="226" y="605"/>
                    </a:lnTo>
                    <a:lnTo>
                      <a:pt x="231" y="592"/>
                    </a:lnTo>
                    <a:lnTo>
                      <a:pt x="228" y="582"/>
                    </a:lnTo>
                    <a:lnTo>
                      <a:pt x="220" y="566"/>
                    </a:lnTo>
                    <a:lnTo>
                      <a:pt x="216" y="542"/>
                    </a:lnTo>
                    <a:lnTo>
                      <a:pt x="218" y="514"/>
                    </a:lnTo>
                    <a:lnTo>
                      <a:pt x="224" y="484"/>
                    </a:lnTo>
                    <a:lnTo>
                      <a:pt x="237" y="457"/>
                    </a:lnTo>
                    <a:lnTo>
                      <a:pt x="253" y="435"/>
                    </a:lnTo>
                    <a:lnTo>
                      <a:pt x="276" y="421"/>
                    </a:lnTo>
                    <a:lnTo>
                      <a:pt x="305" y="420"/>
                    </a:lnTo>
                    <a:lnTo>
                      <a:pt x="332" y="428"/>
                    </a:lnTo>
                    <a:lnTo>
                      <a:pt x="355" y="439"/>
                    </a:lnTo>
                    <a:lnTo>
                      <a:pt x="376" y="452"/>
                    </a:lnTo>
                    <a:lnTo>
                      <a:pt x="392" y="467"/>
                    </a:lnTo>
                    <a:lnTo>
                      <a:pt x="404" y="482"/>
                    </a:lnTo>
                    <a:lnTo>
                      <a:pt x="414" y="495"/>
                    </a:lnTo>
                    <a:lnTo>
                      <a:pt x="419" y="503"/>
                    </a:lnTo>
                    <a:lnTo>
                      <a:pt x="421" y="506"/>
                    </a:lnTo>
                    <a:lnTo>
                      <a:pt x="442" y="578"/>
                    </a:lnTo>
                    <a:lnTo>
                      <a:pt x="483" y="586"/>
                    </a:lnTo>
                    <a:lnTo>
                      <a:pt x="486" y="586"/>
                    </a:lnTo>
                    <a:lnTo>
                      <a:pt x="491" y="583"/>
                    </a:lnTo>
                    <a:lnTo>
                      <a:pt x="501" y="581"/>
                    </a:lnTo>
                    <a:lnTo>
                      <a:pt x="512" y="577"/>
                    </a:lnTo>
                    <a:lnTo>
                      <a:pt x="526" y="571"/>
                    </a:lnTo>
                    <a:lnTo>
                      <a:pt x="539" y="564"/>
                    </a:lnTo>
                    <a:lnTo>
                      <a:pt x="553" y="556"/>
                    </a:lnTo>
                    <a:lnTo>
                      <a:pt x="565" y="547"/>
                    </a:lnTo>
                    <a:lnTo>
                      <a:pt x="576" y="536"/>
                    </a:lnTo>
                    <a:lnTo>
                      <a:pt x="587" y="522"/>
                    </a:lnTo>
                    <a:lnTo>
                      <a:pt x="596" y="507"/>
                    </a:lnTo>
                    <a:lnTo>
                      <a:pt x="605" y="492"/>
                    </a:lnTo>
                    <a:lnTo>
                      <a:pt x="615" y="477"/>
                    </a:lnTo>
                    <a:lnTo>
                      <a:pt x="626" y="462"/>
                    </a:lnTo>
                    <a:lnTo>
                      <a:pt x="640" y="447"/>
                    </a:lnTo>
                    <a:lnTo>
                      <a:pt x="656" y="435"/>
                    </a:lnTo>
                    <a:lnTo>
                      <a:pt x="677" y="424"/>
                    </a:lnTo>
                    <a:lnTo>
                      <a:pt x="700" y="414"/>
                    </a:lnTo>
                    <a:lnTo>
                      <a:pt x="727" y="402"/>
                    </a:lnTo>
                    <a:lnTo>
                      <a:pt x="754" y="383"/>
                    </a:lnTo>
                    <a:lnTo>
                      <a:pt x="782" y="354"/>
                    </a:lnTo>
                    <a:lnTo>
                      <a:pt x="809" y="313"/>
                    </a:lnTo>
                    <a:lnTo>
                      <a:pt x="833" y="255"/>
                    </a:lnTo>
                    <a:lnTo>
                      <a:pt x="855" y="177"/>
                    </a:lnTo>
                    <a:lnTo>
                      <a:pt x="863" y="147"/>
                    </a:lnTo>
                    <a:lnTo>
                      <a:pt x="876" y="118"/>
                    </a:lnTo>
                    <a:lnTo>
                      <a:pt x="891" y="92"/>
                    </a:lnTo>
                    <a:lnTo>
                      <a:pt x="906" y="69"/>
                    </a:lnTo>
                    <a:lnTo>
                      <a:pt x="921" y="50"/>
                    </a:lnTo>
                    <a:lnTo>
                      <a:pt x="934" y="35"/>
                    </a:lnTo>
                    <a:lnTo>
                      <a:pt x="947" y="24"/>
                    </a:lnTo>
                    <a:lnTo>
                      <a:pt x="953" y="17"/>
                    </a:lnTo>
                    <a:lnTo>
                      <a:pt x="968" y="8"/>
                    </a:lnTo>
                    <a:lnTo>
                      <a:pt x="981" y="2"/>
                    </a:lnTo>
                    <a:lnTo>
                      <a:pt x="992" y="0"/>
                    </a:lnTo>
                    <a:lnTo>
                      <a:pt x="1000" y="0"/>
                    </a:lnTo>
                    <a:lnTo>
                      <a:pt x="1005" y="1"/>
                    </a:lnTo>
                    <a:lnTo>
                      <a:pt x="1009" y="4"/>
                    </a:lnTo>
                    <a:lnTo>
                      <a:pt x="1011" y="5"/>
                    </a:lnTo>
                    <a:lnTo>
                      <a:pt x="1012" y="7"/>
                    </a:lnTo>
                    <a:lnTo>
                      <a:pt x="1013" y="9"/>
                    </a:lnTo>
                    <a:lnTo>
                      <a:pt x="1019" y="17"/>
                    </a:lnTo>
                    <a:lnTo>
                      <a:pt x="1027" y="28"/>
                    </a:lnTo>
                    <a:lnTo>
                      <a:pt x="1036" y="43"/>
                    </a:lnTo>
                    <a:lnTo>
                      <a:pt x="1046" y="58"/>
                    </a:lnTo>
                    <a:lnTo>
                      <a:pt x="1054" y="75"/>
                    </a:lnTo>
                    <a:lnTo>
                      <a:pt x="1062" y="90"/>
                    </a:lnTo>
                    <a:lnTo>
                      <a:pt x="1066" y="103"/>
                    </a:lnTo>
                    <a:lnTo>
                      <a:pt x="1069" y="116"/>
                    </a:lnTo>
                    <a:lnTo>
                      <a:pt x="1073" y="132"/>
                    </a:lnTo>
                    <a:lnTo>
                      <a:pt x="1076" y="152"/>
                    </a:lnTo>
                    <a:lnTo>
                      <a:pt x="1077" y="174"/>
                    </a:lnTo>
                    <a:lnTo>
                      <a:pt x="1076" y="200"/>
                    </a:lnTo>
                    <a:lnTo>
                      <a:pt x="1071" y="229"/>
                    </a:lnTo>
                    <a:lnTo>
                      <a:pt x="1062" y="260"/>
                    </a:lnTo>
                    <a:lnTo>
                      <a:pt x="1049" y="294"/>
                    </a:lnTo>
                    <a:lnTo>
                      <a:pt x="1047" y="304"/>
                    </a:lnTo>
                    <a:lnTo>
                      <a:pt x="1043" y="328"/>
                    </a:lnTo>
                    <a:lnTo>
                      <a:pt x="1038" y="364"/>
                    </a:lnTo>
                    <a:lnTo>
                      <a:pt x="1036" y="403"/>
                    </a:lnTo>
                    <a:lnTo>
                      <a:pt x="1039" y="429"/>
                    </a:lnTo>
                    <a:lnTo>
                      <a:pt x="1046" y="454"/>
                    </a:lnTo>
                    <a:lnTo>
                      <a:pt x="1057" y="477"/>
                    </a:lnTo>
                    <a:lnTo>
                      <a:pt x="1069" y="499"/>
                    </a:lnTo>
                    <a:lnTo>
                      <a:pt x="1081" y="517"/>
                    </a:lnTo>
                    <a:lnTo>
                      <a:pt x="1092" y="532"/>
                    </a:lnTo>
                    <a:lnTo>
                      <a:pt x="1101" y="542"/>
                    </a:lnTo>
                    <a:lnTo>
                      <a:pt x="1105" y="548"/>
                    </a:lnTo>
                    <a:lnTo>
                      <a:pt x="1109" y="568"/>
                    </a:lnTo>
                    <a:lnTo>
                      <a:pt x="1103" y="583"/>
                    </a:lnTo>
                    <a:lnTo>
                      <a:pt x="1092" y="596"/>
                    </a:lnTo>
                    <a:lnTo>
                      <a:pt x="1077" y="604"/>
                    </a:lnTo>
                    <a:lnTo>
                      <a:pt x="1061" y="609"/>
                    </a:lnTo>
                    <a:lnTo>
                      <a:pt x="1046" y="616"/>
                    </a:lnTo>
                    <a:lnTo>
                      <a:pt x="1035" y="623"/>
                    </a:lnTo>
                    <a:lnTo>
                      <a:pt x="1031" y="631"/>
                    </a:lnTo>
                    <a:lnTo>
                      <a:pt x="1031" y="637"/>
                    </a:lnTo>
                    <a:lnTo>
                      <a:pt x="1032" y="652"/>
                    </a:lnTo>
                    <a:lnTo>
                      <a:pt x="1036" y="672"/>
                    </a:lnTo>
                    <a:lnTo>
                      <a:pt x="1045" y="69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3" name="Freeform 23"/>
              <p:cNvSpPr>
                <a:spLocks/>
              </p:cNvSpPr>
              <p:nvPr/>
            </p:nvSpPr>
            <p:spPr bwMode="auto">
              <a:xfrm>
                <a:off x="5216539" y="4993058"/>
                <a:ext cx="323505" cy="284974"/>
              </a:xfrm>
              <a:custGeom>
                <a:avLst/>
                <a:gdLst>
                  <a:gd name="T0" fmla="*/ 0 w 862"/>
                  <a:gd name="T1" fmla="*/ 0 h 778"/>
                  <a:gd name="T2" fmla="*/ 0 w 862"/>
                  <a:gd name="T3" fmla="*/ 0 h 778"/>
                  <a:gd name="T4" fmla="*/ 0 w 862"/>
                  <a:gd name="T5" fmla="*/ 0 h 778"/>
                  <a:gd name="T6" fmla="*/ 0 w 862"/>
                  <a:gd name="T7" fmla="*/ 0 h 778"/>
                  <a:gd name="T8" fmla="*/ 0 w 862"/>
                  <a:gd name="T9" fmla="*/ 0 h 778"/>
                  <a:gd name="T10" fmla="*/ 0 w 862"/>
                  <a:gd name="T11" fmla="*/ 0 h 778"/>
                  <a:gd name="T12" fmla="*/ 0 w 862"/>
                  <a:gd name="T13" fmla="*/ 0 h 778"/>
                  <a:gd name="T14" fmla="*/ 0 w 862"/>
                  <a:gd name="T15" fmla="*/ 0 h 778"/>
                  <a:gd name="T16" fmla="*/ 0 w 862"/>
                  <a:gd name="T17" fmla="*/ 0 h 778"/>
                  <a:gd name="T18" fmla="*/ 0 w 862"/>
                  <a:gd name="T19" fmla="*/ 0 h 778"/>
                  <a:gd name="T20" fmla="*/ 0 w 862"/>
                  <a:gd name="T21" fmla="*/ 0 h 778"/>
                  <a:gd name="T22" fmla="*/ 0 w 862"/>
                  <a:gd name="T23" fmla="*/ 0 h 778"/>
                  <a:gd name="T24" fmla="*/ 0 w 862"/>
                  <a:gd name="T25" fmla="*/ 0 h 778"/>
                  <a:gd name="T26" fmla="*/ 0 w 862"/>
                  <a:gd name="T27" fmla="*/ 0 h 778"/>
                  <a:gd name="T28" fmla="*/ 0 w 862"/>
                  <a:gd name="T29" fmla="*/ 0 h 778"/>
                  <a:gd name="T30" fmla="*/ 0 w 862"/>
                  <a:gd name="T31" fmla="*/ 0 h 778"/>
                  <a:gd name="T32" fmla="*/ 0 w 862"/>
                  <a:gd name="T33" fmla="*/ 0 h 778"/>
                  <a:gd name="T34" fmla="*/ 0 w 862"/>
                  <a:gd name="T35" fmla="*/ 0 h 778"/>
                  <a:gd name="T36" fmla="*/ 0 w 862"/>
                  <a:gd name="T37" fmla="*/ 0 h 778"/>
                  <a:gd name="T38" fmla="*/ 0 w 862"/>
                  <a:gd name="T39" fmla="*/ 0 h 778"/>
                  <a:gd name="T40" fmla="*/ 0 w 862"/>
                  <a:gd name="T41" fmla="*/ 0 h 778"/>
                  <a:gd name="T42" fmla="*/ 0 w 862"/>
                  <a:gd name="T43" fmla="*/ 0 h 778"/>
                  <a:gd name="T44" fmla="*/ 0 w 862"/>
                  <a:gd name="T45" fmla="*/ 0 h 778"/>
                  <a:gd name="T46" fmla="*/ 0 w 862"/>
                  <a:gd name="T47" fmla="*/ 0 h 778"/>
                  <a:gd name="T48" fmla="*/ 0 w 862"/>
                  <a:gd name="T49" fmla="*/ 0 h 778"/>
                  <a:gd name="T50" fmla="*/ 0 w 862"/>
                  <a:gd name="T51" fmla="*/ 0 h 778"/>
                  <a:gd name="T52" fmla="*/ 0 w 862"/>
                  <a:gd name="T53" fmla="*/ 0 h 778"/>
                  <a:gd name="T54" fmla="*/ 0 w 862"/>
                  <a:gd name="T55" fmla="*/ 0 h 778"/>
                  <a:gd name="T56" fmla="*/ 0 w 862"/>
                  <a:gd name="T57" fmla="*/ 0 h 778"/>
                  <a:gd name="T58" fmla="*/ 0 w 862"/>
                  <a:gd name="T59" fmla="*/ 0 h 778"/>
                  <a:gd name="T60" fmla="*/ 0 w 862"/>
                  <a:gd name="T61" fmla="*/ 0 h 778"/>
                  <a:gd name="T62" fmla="*/ 0 w 862"/>
                  <a:gd name="T63" fmla="*/ 0 h 778"/>
                  <a:gd name="T64" fmla="*/ 0 w 862"/>
                  <a:gd name="T65" fmla="*/ 0 h 778"/>
                  <a:gd name="T66" fmla="*/ 0 w 862"/>
                  <a:gd name="T67" fmla="*/ 0 h 778"/>
                  <a:gd name="T68" fmla="*/ 0 w 862"/>
                  <a:gd name="T69" fmla="*/ 0 h 778"/>
                  <a:gd name="T70" fmla="*/ 0 w 862"/>
                  <a:gd name="T71" fmla="*/ 0 h 778"/>
                  <a:gd name="T72" fmla="*/ 0 w 862"/>
                  <a:gd name="T73" fmla="*/ 0 h 778"/>
                  <a:gd name="T74" fmla="*/ 0 w 862"/>
                  <a:gd name="T75" fmla="*/ 0 h 778"/>
                  <a:gd name="T76" fmla="*/ 0 w 862"/>
                  <a:gd name="T77" fmla="*/ 0 h 778"/>
                  <a:gd name="T78" fmla="*/ 0 w 862"/>
                  <a:gd name="T79" fmla="*/ 0 h 778"/>
                  <a:gd name="T80" fmla="*/ 0 w 862"/>
                  <a:gd name="T81" fmla="*/ 0 h 778"/>
                  <a:gd name="T82" fmla="*/ 0 w 862"/>
                  <a:gd name="T83" fmla="*/ 0 h 778"/>
                  <a:gd name="T84" fmla="*/ 0 w 862"/>
                  <a:gd name="T85" fmla="*/ 0 h 778"/>
                  <a:gd name="T86" fmla="*/ 0 w 862"/>
                  <a:gd name="T87" fmla="*/ 0 h 778"/>
                  <a:gd name="T88" fmla="*/ 0 w 862"/>
                  <a:gd name="T89" fmla="*/ 0 h 778"/>
                  <a:gd name="T90" fmla="*/ 0 w 862"/>
                  <a:gd name="T91" fmla="*/ 0 h 778"/>
                  <a:gd name="T92" fmla="*/ 0 w 862"/>
                  <a:gd name="T93" fmla="*/ 0 h 778"/>
                  <a:gd name="T94" fmla="*/ 0 w 862"/>
                  <a:gd name="T95" fmla="*/ 0 h 778"/>
                  <a:gd name="T96" fmla="*/ 0 w 862"/>
                  <a:gd name="T97" fmla="*/ 0 h 778"/>
                  <a:gd name="T98" fmla="*/ 0 w 862"/>
                  <a:gd name="T99" fmla="*/ 0 h 7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62"/>
                  <a:gd name="T151" fmla="*/ 0 h 778"/>
                  <a:gd name="T152" fmla="*/ 862 w 862"/>
                  <a:gd name="T153" fmla="*/ 778 h 7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62" h="778">
                    <a:moveTo>
                      <a:pt x="163" y="30"/>
                    </a:moveTo>
                    <a:lnTo>
                      <a:pt x="160" y="31"/>
                    </a:lnTo>
                    <a:lnTo>
                      <a:pt x="155" y="37"/>
                    </a:lnTo>
                    <a:lnTo>
                      <a:pt x="147" y="46"/>
                    </a:lnTo>
                    <a:lnTo>
                      <a:pt x="136" y="57"/>
                    </a:lnTo>
                    <a:lnTo>
                      <a:pt x="125" y="72"/>
                    </a:lnTo>
                    <a:lnTo>
                      <a:pt x="115" y="88"/>
                    </a:lnTo>
                    <a:lnTo>
                      <a:pt x="106" y="109"/>
                    </a:lnTo>
                    <a:lnTo>
                      <a:pt x="100" y="129"/>
                    </a:lnTo>
                    <a:lnTo>
                      <a:pt x="95" y="151"/>
                    </a:lnTo>
                    <a:lnTo>
                      <a:pt x="85" y="173"/>
                    </a:lnTo>
                    <a:lnTo>
                      <a:pt x="73" y="192"/>
                    </a:lnTo>
                    <a:lnTo>
                      <a:pt x="61" y="210"/>
                    </a:lnTo>
                    <a:lnTo>
                      <a:pt x="50" y="225"/>
                    </a:lnTo>
                    <a:lnTo>
                      <a:pt x="39" y="237"/>
                    </a:lnTo>
                    <a:lnTo>
                      <a:pt x="32" y="244"/>
                    </a:lnTo>
                    <a:lnTo>
                      <a:pt x="30" y="247"/>
                    </a:lnTo>
                    <a:lnTo>
                      <a:pt x="27" y="247"/>
                    </a:lnTo>
                    <a:lnTo>
                      <a:pt x="21" y="249"/>
                    </a:lnTo>
                    <a:lnTo>
                      <a:pt x="15" y="252"/>
                    </a:lnTo>
                    <a:lnTo>
                      <a:pt x="6" y="259"/>
                    </a:lnTo>
                    <a:lnTo>
                      <a:pt x="1" y="267"/>
                    </a:lnTo>
                    <a:lnTo>
                      <a:pt x="0" y="281"/>
                    </a:lnTo>
                    <a:lnTo>
                      <a:pt x="2" y="298"/>
                    </a:lnTo>
                    <a:lnTo>
                      <a:pt x="12" y="320"/>
                    </a:lnTo>
                    <a:lnTo>
                      <a:pt x="13" y="322"/>
                    </a:lnTo>
                    <a:lnTo>
                      <a:pt x="19" y="326"/>
                    </a:lnTo>
                    <a:lnTo>
                      <a:pt x="28" y="332"/>
                    </a:lnTo>
                    <a:lnTo>
                      <a:pt x="39" y="341"/>
                    </a:lnTo>
                    <a:lnTo>
                      <a:pt x="53" y="350"/>
                    </a:lnTo>
                    <a:lnTo>
                      <a:pt x="69" y="362"/>
                    </a:lnTo>
                    <a:lnTo>
                      <a:pt x="85" y="375"/>
                    </a:lnTo>
                    <a:lnTo>
                      <a:pt x="105" y="387"/>
                    </a:lnTo>
                    <a:lnTo>
                      <a:pt x="125" y="401"/>
                    </a:lnTo>
                    <a:lnTo>
                      <a:pt x="145" y="414"/>
                    </a:lnTo>
                    <a:lnTo>
                      <a:pt x="167" y="427"/>
                    </a:lnTo>
                    <a:lnTo>
                      <a:pt x="189" y="439"/>
                    </a:lnTo>
                    <a:lnTo>
                      <a:pt x="209" y="450"/>
                    </a:lnTo>
                    <a:lnTo>
                      <a:pt x="230" y="459"/>
                    </a:lnTo>
                    <a:lnTo>
                      <a:pt x="249" y="467"/>
                    </a:lnTo>
                    <a:lnTo>
                      <a:pt x="267" y="473"/>
                    </a:lnTo>
                    <a:lnTo>
                      <a:pt x="284" y="477"/>
                    </a:lnTo>
                    <a:lnTo>
                      <a:pt x="301" y="482"/>
                    </a:lnTo>
                    <a:lnTo>
                      <a:pt x="318" y="488"/>
                    </a:lnTo>
                    <a:lnTo>
                      <a:pt x="335" y="493"/>
                    </a:lnTo>
                    <a:lnTo>
                      <a:pt x="352" y="499"/>
                    </a:lnTo>
                    <a:lnTo>
                      <a:pt x="369" y="504"/>
                    </a:lnTo>
                    <a:lnTo>
                      <a:pt x="385" y="510"/>
                    </a:lnTo>
                    <a:lnTo>
                      <a:pt x="402" y="514"/>
                    </a:lnTo>
                    <a:lnTo>
                      <a:pt x="417" y="519"/>
                    </a:lnTo>
                    <a:lnTo>
                      <a:pt x="430" y="525"/>
                    </a:lnTo>
                    <a:lnTo>
                      <a:pt x="444" y="530"/>
                    </a:lnTo>
                    <a:lnTo>
                      <a:pt x="457" y="536"/>
                    </a:lnTo>
                    <a:lnTo>
                      <a:pt x="470" y="540"/>
                    </a:lnTo>
                    <a:lnTo>
                      <a:pt x="481" y="544"/>
                    </a:lnTo>
                    <a:lnTo>
                      <a:pt x="490" y="548"/>
                    </a:lnTo>
                    <a:lnTo>
                      <a:pt x="498" y="552"/>
                    </a:lnTo>
                    <a:lnTo>
                      <a:pt x="515" y="559"/>
                    </a:lnTo>
                    <a:lnTo>
                      <a:pt x="531" y="566"/>
                    </a:lnTo>
                    <a:lnTo>
                      <a:pt x="546" y="571"/>
                    </a:lnTo>
                    <a:lnTo>
                      <a:pt x="560" y="577"/>
                    </a:lnTo>
                    <a:lnTo>
                      <a:pt x="572" y="582"/>
                    </a:lnTo>
                    <a:lnTo>
                      <a:pt x="581" y="586"/>
                    </a:lnTo>
                    <a:lnTo>
                      <a:pt x="587" y="587"/>
                    </a:lnTo>
                    <a:lnTo>
                      <a:pt x="590" y="589"/>
                    </a:lnTo>
                    <a:lnTo>
                      <a:pt x="620" y="607"/>
                    </a:lnTo>
                    <a:lnTo>
                      <a:pt x="644" y="680"/>
                    </a:lnTo>
                    <a:lnTo>
                      <a:pt x="726" y="778"/>
                    </a:lnTo>
                    <a:lnTo>
                      <a:pt x="720" y="765"/>
                    </a:lnTo>
                    <a:lnTo>
                      <a:pt x="709" y="735"/>
                    </a:lnTo>
                    <a:lnTo>
                      <a:pt x="697" y="701"/>
                    </a:lnTo>
                    <a:lnTo>
                      <a:pt x="692" y="673"/>
                    </a:lnTo>
                    <a:lnTo>
                      <a:pt x="693" y="647"/>
                    </a:lnTo>
                    <a:lnTo>
                      <a:pt x="694" y="613"/>
                    </a:lnTo>
                    <a:lnTo>
                      <a:pt x="696" y="585"/>
                    </a:lnTo>
                    <a:lnTo>
                      <a:pt x="697" y="572"/>
                    </a:lnTo>
                    <a:lnTo>
                      <a:pt x="701" y="548"/>
                    </a:lnTo>
                    <a:lnTo>
                      <a:pt x="711" y="523"/>
                    </a:lnTo>
                    <a:lnTo>
                      <a:pt x="720" y="506"/>
                    </a:lnTo>
                    <a:lnTo>
                      <a:pt x="724" y="499"/>
                    </a:lnTo>
                    <a:lnTo>
                      <a:pt x="862" y="316"/>
                    </a:lnTo>
                    <a:lnTo>
                      <a:pt x="817" y="304"/>
                    </a:lnTo>
                    <a:lnTo>
                      <a:pt x="774" y="289"/>
                    </a:lnTo>
                    <a:lnTo>
                      <a:pt x="730" y="272"/>
                    </a:lnTo>
                    <a:lnTo>
                      <a:pt x="686" y="256"/>
                    </a:lnTo>
                    <a:lnTo>
                      <a:pt x="643" y="237"/>
                    </a:lnTo>
                    <a:lnTo>
                      <a:pt x="600" y="218"/>
                    </a:lnTo>
                    <a:lnTo>
                      <a:pt x="558" y="197"/>
                    </a:lnTo>
                    <a:lnTo>
                      <a:pt x="516" y="177"/>
                    </a:lnTo>
                    <a:lnTo>
                      <a:pt x="474" y="155"/>
                    </a:lnTo>
                    <a:lnTo>
                      <a:pt x="432" y="133"/>
                    </a:lnTo>
                    <a:lnTo>
                      <a:pt x="391" y="112"/>
                    </a:lnTo>
                    <a:lnTo>
                      <a:pt x="348" y="88"/>
                    </a:lnTo>
                    <a:lnTo>
                      <a:pt x="306" y="67"/>
                    </a:lnTo>
                    <a:lnTo>
                      <a:pt x="265" y="43"/>
                    </a:lnTo>
                    <a:lnTo>
                      <a:pt x="224" y="22"/>
                    </a:lnTo>
                    <a:lnTo>
                      <a:pt x="182" y="0"/>
                    </a:lnTo>
                    <a:lnTo>
                      <a:pt x="175" y="11"/>
                    </a:lnTo>
                    <a:lnTo>
                      <a:pt x="169" y="20"/>
                    </a:lnTo>
                    <a:lnTo>
                      <a:pt x="164" y="27"/>
                    </a:lnTo>
                    <a:lnTo>
                      <a:pt x="163" y="30"/>
                    </a:lnTo>
                    <a:close/>
                  </a:path>
                </a:pathLst>
              </a:custGeom>
              <a:solidFill>
                <a:srgbClr val="CC8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4" name="Freeform 24"/>
              <p:cNvSpPr>
                <a:spLocks/>
              </p:cNvSpPr>
              <p:nvPr/>
            </p:nvSpPr>
            <p:spPr bwMode="auto">
              <a:xfrm>
                <a:off x="5675465" y="5117918"/>
                <a:ext cx="284383" cy="232092"/>
              </a:xfrm>
              <a:custGeom>
                <a:avLst/>
                <a:gdLst>
                  <a:gd name="T0" fmla="*/ 0 w 756"/>
                  <a:gd name="T1" fmla="*/ 0 h 635"/>
                  <a:gd name="T2" fmla="*/ 0 w 756"/>
                  <a:gd name="T3" fmla="*/ 0 h 635"/>
                  <a:gd name="T4" fmla="*/ 0 w 756"/>
                  <a:gd name="T5" fmla="*/ 0 h 635"/>
                  <a:gd name="T6" fmla="*/ 0 w 756"/>
                  <a:gd name="T7" fmla="*/ 0 h 635"/>
                  <a:gd name="T8" fmla="*/ 0 w 756"/>
                  <a:gd name="T9" fmla="*/ 0 h 635"/>
                  <a:gd name="T10" fmla="*/ 0 w 756"/>
                  <a:gd name="T11" fmla="*/ 0 h 635"/>
                  <a:gd name="T12" fmla="*/ 0 w 756"/>
                  <a:gd name="T13" fmla="*/ 0 h 635"/>
                  <a:gd name="T14" fmla="*/ 0 w 756"/>
                  <a:gd name="T15" fmla="*/ 0 h 635"/>
                  <a:gd name="T16" fmla="*/ 0 w 756"/>
                  <a:gd name="T17" fmla="*/ 0 h 635"/>
                  <a:gd name="T18" fmla="*/ 0 w 756"/>
                  <a:gd name="T19" fmla="*/ 0 h 635"/>
                  <a:gd name="T20" fmla="*/ 0 w 756"/>
                  <a:gd name="T21" fmla="*/ 0 h 635"/>
                  <a:gd name="T22" fmla="*/ 0 w 756"/>
                  <a:gd name="T23" fmla="*/ 0 h 635"/>
                  <a:gd name="T24" fmla="*/ 0 w 756"/>
                  <a:gd name="T25" fmla="*/ 0 h 635"/>
                  <a:gd name="T26" fmla="*/ 0 w 756"/>
                  <a:gd name="T27" fmla="*/ 0 h 635"/>
                  <a:gd name="T28" fmla="*/ 0 w 756"/>
                  <a:gd name="T29" fmla="*/ 0 h 635"/>
                  <a:gd name="T30" fmla="*/ 0 w 756"/>
                  <a:gd name="T31" fmla="*/ 0 h 635"/>
                  <a:gd name="T32" fmla="*/ 0 w 756"/>
                  <a:gd name="T33" fmla="*/ 0 h 635"/>
                  <a:gd name="T34" fmla="*/ 0 w 756"/>
                  <a:gd name="T35" fmla="*/ 0 h 635"/>
                  <a:gd name="T36" fmla="*/ 0 w 756"/>
                  <a:gd name="T37" fmla="*/ 0 h 635"/>
                  <a:gd name="T38" fmla="*/ 0 w 756"/>
                  <a:gd name="T39" fmla="*/ 0 h 635"/>
                  <a:gd name="T40" fmla="*/ 0 w 756"/>
                  <a:gd name="T41" fmla="*/ 0 h 635"/>
                  <a:gd name="T42" fmla="*/ 0 w 756"/>
                  <a:gd name="T43" fmla="*/ 0 h 635"/>
                  <a:gd name="T44" fmla="*/ 0 w 756"/>
                  <a:gd name="T45" fmla="*/ 0 h 635"/>
                  <a:gd name="T46" fmla="*/ 0 w 756"/>
                  <a:gd name="T47" fmla="*/ 0 h 635"/>
                  <a:gd name="T48" fmla="*/ 0 w 756"/>
                  <a:gd name="T49" fmla="*/ 0 h 635"/>
                  <a:gd name="T50" fmla="*/ 0 w 756"/>
                  <a:gd name="T51" fmla="*/ 0 h 635"/>
                  <a:gd name="T52" fmla="*/ 0 w 756"/>
                  <a:gd name="T53" fmla="*/ 0 h 635"/>
                  <a:gd name="T54" fmla="*/ 0 w 756"/>
                  <a:gd name="T55" fmla="*/ 0 h 635"/>
                  <a:gd name="T56" fmla="*/ 0 w 756"/>
                  <a:gd name="T57" fmla="*/ 0 h 635"/>
                  <a:gd name="T58" fmla="*/ 0 w 756"/>
                  <a:gd name="T59" fmla="*/ 0 h 635"/>
                  <a:gd name="T60" fmla="*/ 0 w 756"/>
                  <a:gd name="T61" fmla="*/ 0 h 635"/>
                  <a:gd name="T62" fmla="*/ 0 w 756"/>
                  <a:gd name="T63" fmla="*/ 0 h 635"/>
                  <a:gd name="T64" fmla="*/ 0 w 756"/>
                  <a:gd name="T65" fmla="*/ 0 h 635"/>
                  <a:gd name="T66" fmla="*/ 0 w 756"/>
                  <a:gd name="T67" fmla="*/ 0 h 635"/>
                  <a:gd name="T68" fmla="*/ 0 w 756"/>
                  <a:gd name="T69" fmla="*/ 0 h 635"/>
                  <a:gd name="T70" fmla="*/ 0 w 756"/>
                  <a:gd name="T71" fmla="*/ 0 h 635"/>
                  <a:gd name="T72" fmla="*/ 0 w 756"/>
                  <a:gd name="T73" fmla="*/ 0 h 635"/>
                  <a:gd name="T74" fmla="*/ 0 w 756"/>
                  <a:gd name="T75" fmla="*/ 0 h 635"/>
                  <a:gd name="T76" fmla="*/ 0 w 756"/>
                  <a:gd name="T77" fmla="*/ 0 h 635"/>
                  <a:gd name="T78" fmla="*/ 0 w 756"/>
                  <a:gd name="T79" fmla="*/ 0 h 635"/>
                  <a:gd name="T80" fmla="*/ 0 w 756"/>
                  <a:gd name="T81" fmla="*/ 0 h 635"/>
                  <a:gd name="T82" fmla="*/ 0 w 756"/>
                  <a:gd name="T83" fmla="*/ 0 h 635"/>
                  <a:gd name="T84" fmla="*/ 0 w 756"/>
                  <a:gd name="T85" fmla="*/ 0 h 635"/>
                  <a:gd name="T86" fmla="*/ 0 w 756"/>
                  <a:gd name="T87" fmla="*/ 0 h 635"/>
                  <a:gd name="T88" fmla="*/ 0 w 756"/>
                  <a:gd name="T89" fmla="*/ 0 h 635"/>
                  <a:gd name="T90" fmla="*/ 0 w 756"/>
                  <a:gd name="T91" fmla="*/ 0 h 635"/>
                  <a:gd name="T92" fmla="*/ 0 w 756"/>
                  <a:gd name="T93" fmla="*/ 0 h 635"/>
                  <a:gd name="T94" fmla="*/ 0 w 756"/>
                  <a:gd name="T95" fmla="*/ 0 h 635"/>
                  <a:gd name="T96" fmla="*/ 0 w 756"/>
                  <a:gd name="T97" fmla="*/ 0 h 635"/>
                  <a:gd name="T98" fmla="*/ 0 w 756"/>
                  <a:gd name="T99" fmla="*/ 0 h 635"/>
                  <a:gd name="T100" fmla="*/ 0 w 756"/>
                  <a:gd name="T101" fmla="*/ 0 h 635"/>
                  <a:gd name="T102" fmla="*/ 0 w 756"/>
                  <a:gd name="T103" fmla="*/ 0 h 635"/>
                  <a:gd name="T104" fmla="*/ 0 w 756"/>
                  <a:gd name="T105" fmla="*/ 0 h 635"/>
                  <a:gd name="T106" fmla="*/ 0 w 756"/>
                  <a:gd name="T107" fmla="*/ 0 h 635"/>
                  <a:gd name="T108" fmla="*/ 0 w 756"/>
                  <a:gd name="T109" fmla="*/ 0 h 635"/>
                  <a:gd name="T110" fmla="*/ 0 w 756"/>
                  <a:gd name="T111" fmla="*/ 0 h 635"/>
                  <a:gd name="T112" fmla="*/ 0 w 756"/>
                  <a:gd name="T113" fmla="*/ 0 h 635"/>
                  <a:gd name="T114" fmla="*/ 0 w 756"/>
                  <a:gd name="T115" fmla="*/ 0 h 6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56"/>
                  <a:gd name="T175" fmla="*/ 0 h 635"/>
                  <a:gd name="T176" fmla="*/ 756 w 756"/>
                  <a:gd name="T177" fmla="*/ 635 h 6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56" h="635">
                    <a:moveTo>
                      <a:pt x="719" y="566"/>
                    </a:moveTo>
                    <a:lnTo>
                      <a:pt x="718" y="567"/>
                    </a:lnTo>
                    <a:lnTo>
                      <a:pt x="715" y="568"/>
                    </a:lnTo>
                    <a:lnTo>
                      <a:pt x="714" y="571"/>
                    </a:lnTo>
                    <a:lnTo>
                      <a:pt x="712" y="572"/>
                    </a:lnTo>
                    <a:lnTo>
                      <a:pt x="712" y="570"/>
                    </a:lnTo>
                    <a:lnTo>
                      <a:pt x="714" y="567"/>
                    </a:lnTo>
                    <a:lnTo>
                      <a:pt x="714" y="566"/>
                    </a:lnTo>
                    <a:lnTo>
                      <a:pt x="714" y="563"/>
                    </a:lnTo>
                    <a:lnTo>
                      <a:pt x="715" y="553"/>
                    </a:lnTo>
                    <a:lnTo>
                      <a:pt x="718" y="544"/>
                    </a:lnTo>
                    <a:lnTo>
                      <a:pt x="719" y="537"/>
                    </a:lnTo>
                    <a:lnTo>
                      <a:pt x="719" y="530"/>
                    </a:lnTo>
                    <a:lnTo>
                      <a:pt x="719" y="525"/>
                    </a:lnTo>
                    <a:lnTo>
                      <a:pt x="718" y="521"/>
                    </a:lnTo>
                    <a:lnTo>
                      <a:pt x="715" y="516"/>
                    </a:lnTo>
                    <a:lnTo>
                      <a:pt x="711" y="514"/>
                    </a:lnTo>
                    <a:lnTo>
                      <a:pt x="707" y="512"/>
                    </a:lnTo>
                    <a:lnTo>
                      <a:pt x="701" y="512"/>
                    </a:lnTo>
                    <a:lnTo>
                      <a:pt x="697" y="512"/>
                    </a:lnTo>
                    <a:lnTo>
                      <a:pt x="692" y="515"/>
                    </a:lnTo>
                    <a:lnTo>
                      <a:pt x="687" y="519"/>
                    </a:lnTo>
                    <a:lnTo>
                      <a:pt x="681" y="525"/>
                    </a:lnTo>
                    <a:lnTo>
                      <a:pt x="674" y="530"/>
                    </a:lnTo>
                    <a:lnTo>
                      <a:pt x="667" y="537"/>
                    </a:lnTo>
                    <a:lnTo>
                      <a:pt x="666" y="538"/>
                    </a:lnTo>
                    <a:lnTo>
                      <a:pt x="665" y="540"/>
                    </a:lnTo>
                    <a:lnTo>
                      <a:pt x="663" y="541"/>
                    </a:lnTo>
                    <a:lnTo>
                      <a:pt x="662" y="542"/>
                    </a:lnTo>
                    <a:lnTo>
                      <a:pt x="662" y="540"/>
                    </a:lnTo>
                    <a:lnTo>
                      <a:pt x="663" y="538"/>
                    </a:lnTo>
                    <a:lnTo>
                      <a:pt x="663" y="536"/>
                    </a:lnTo>
                    <a:lnTo>
                      <a:pt x="663" y="534"/>
                    </a:lnTo>
                    <a:lnTo>
                      <a:pt x="666" y="525"/>
                    </a:lnTo>
                    <a:lnTo>
                      <a:pt x="667" y="515"/>
                    </a:lnTo>
                    <a:lnTo>
                      <a:pt x="669" y="508"/>
                    </a:lnTo>
                    <a:lnTo>
                      <a:pt x="669" y="501"/>
                    </a:lnTo>
                    <a:lnTo>
                      <a:pt x="669" y="496"/>
                    </a:lnTo>
                    <a:lnTo>
                      <a:pt x="667" y="491"/>
                    </a:lnTo>
                    <a:lnTo>
                      <a:pt x="665" y="488"/>
                    </a:lnTo>
                    <a:lnTo>
                      <a:pt x="662" y="485"/>
                    </a:lnTo>
                    <a:lnTo>
                      <a:pt x="658" y="484"/>
                    </a:lnTo>
                    <a:lnTo>
                      <a:pt x="652" y="484"/>
                    </a:lnTo>
                    <a:lnTo>
                      <a:pt x="648" y="484"/>
                    </a:lnTo>
                    <a:lnTo>
                      <a:pt x="643" y="486"/>
                    </a:lnTo>
                    <a:lnTo>
                      <a:pt x="637" y="491"/>
                    </a:lnTo>
                    <a:lnTo>
                      <a:pt x="632" y="496"/>
                    </a:lnTo>
                    <a:lnTo>
                      <a:pt x="625" y="501"/>
                    </a:lnTo>
                    <a:lnTo>
                      <a:pt x="618" y="508"/>
                    </a:lnTo>
                    <a:lnTo>
                      <a:pt x="617" y="510"/>
                    </a:lnTo>
                    <a:lnTo>
                      <a:pt x="614" y="511"/>
                    </a:lnTo>
                    <a:lnTo>
                      <a:pt x="613" y="514"/>
                    </a:lnTo>
                    <a:lnTo>
                      <a:pt x="612" y="515"/>
                    </a:lnTo>
                    <a:lnTo>
                      <a:pt x="612" y="512"/>
                    </a:lnTo>
                    <a:lnTo>
                      <a:pt x="613" y="508"/>
                    </a:lnTo>
                    <a:lnTo>
                      <a:pt x="613" y="506"/>
                    </a:lnTo>
                    <a:lnTo>
                      <a:pt x="613" y="503"/>
                    </a:lnTo>
                    <a:lnTo>
                      <a:pt x="614" y="493"/>
                    </a:lnTo>
                    <a:lnTo>
                      <a:pt x="617" y="485"/>
                    </a:lnTo>
                    <a:lnTo>
                      <a:pt x="618" y="478"/>
                    </a:lnTo>
                    <a:lnTo>
                      <a:pt x="618" y="471"/>
                    </a:lnTo>
                    <a:lnTo>
                      <a:pt x="618" y="466"/>
                    </a:lnTo>
                    <a:lnTo>
                      <a:pt x="617" y="461"/>
                    </a:lnTo>
                    <a:lnTo>
                      <a:pt x="614" y="456"/>
                    </a:lnTo>
                    <a:lnTo>
                      <a:pt x="610" y="454"/>
                    </a:lnTo>
                    <a:lnTo>
                      <a:pt x="606" y="451"/>
                    </a:lnTo>
                    <a:lnTo>
                      <a:pt x="601" y="451"/>
                    </a:lnTo>
                    <a:lnTo>
                      <a:pt x="597" y="452"/>
                    </a:lnTo>
                    <a:lnTo>
                      <a:pt x="591" y="455"/>
                    </a:lnTo>
                    <a:lnTo>
                      <a:pt x="586" y="459"/>
                    </a:lnTo>
                    <a:lnTo>
                      <a:pt x="579" y="463"/>
                    </a:lnTo>
                    <a:lnTo>
                      <a:pt x="572" y="469"/>
                    </a:lnTo>
                    <a:lnTo>
                      <a:pt x="565" y="476"/>
                    </a:lnTo>
                    <a:lnTo>
                      <a:pt x="564" y="477"/>
                    </a:lnTo>
                    <a:lnTo>
                      <a:pt x="561" y="478"/>
                    </a:lnTo>
                    <a:lnTo>
                      <a:pt x="560" y="481"/>
                    </a:lnTo>
                    <a:lnTo>
                      <a:pt x="557" y="482"/>
                    </a:lnTo>
                    <a:lnTo>
                      <a:pt x="558" y="480"/>
                    </a:lnTo>
                    <a:lnTo>
                      <a:pt x="558" y="476"/>
                    </a:lnTo>
                    <a:lnTo>
                      <a:pt x="560" y="473"/>
                    </a:lnTo>
                    <a:lnTo>
                      <a:pt x="560" y="470"/>
                    </a:lnTo>
                    <a:lnTo>
                      <a:pt x="563" y="459"/>
                    </a:lnTo>
                    <a:lnTo>
                      <a:pt x="565" y="451"/>
                    </a:lnTo>
                    <a:lnTo>
                      <a:pt x="567" y="443"/>
                    </a:lnTo>
                    <a:lnTo>
                      <a:pt x="567" y="436"/>
                    </a:lnTo>
                    <a:lnTo>
                      <a:pt x="567" y="431"/>
                    </a:lnTo>
                    <a:lnTo>
                      <a:pt x="565" y="426"/>
                    </a:lnTo>
                    <a:lnTo>
                      <a:pt x="563" y="422"/>
                    </a:lnTo>
                    <a:lnTo>
                      <a:pt x="558" y="420"/>
                    </a:lnTo>
                    <a:lnTo>
                      <a:pt x="554" y="417"/>
                    </a:lnTo>
                    <a:lnTo>
                      <a:pt x="549" y="417"/>
                    </a:lnTo>
                    <a:lnTo>
                      <a:pt x="545" y="418"/>
                    </a:lnTo>
                    <a:lnTo>
                      <a:pt x="539" y="421"/>
                    </a:lnTo>
                    <a:lnTo>
                      <a:pt x="534" y="425"/>
                    </a:lnTo>
                    <a:lnTo>
                      <a:pt x="527" y="429"/>
                    </a:lnTo>
                    <a:lnTo>
                      <a:pt x="520" y="435"/>
                    </a:lnTo>
                    <a:lnTo>
                      <a:pt x="513" y="441"/>
                    </a:lnTo>
                    <a:lnTo>
                      <a:pt x="512" y="443"/>
                    </a:lnTo>
                    <a:lnTo>
                      <a:pt x="511" y="444"/>
                    </a:lnTo>
                    <a:lnTo>
                      <a:pt x="508" y="446"/>
                    </a:lnTo>
                    <a:lnTo>
                      <a:pt x="507" y="447"/>
                    </a:lnTo>
                    <a:lnTo>
                      <a:pt x="508" y="444"/>
                    </a:lnTo>
                    <a:lnTo>
                      <a:pt x="508" y="441"/>
                    </a:lnTo>
                    <a:lnTo>
                      <a:pt x="508" y="439"/>
                    </a:lnTo>
                    <a:lnTo>
                      <a:pt x="509" y="436"/>
                    </a:lnTo>
                    <a:lnTo>
                      <a:pt x="512" y="425"/>
                    </a:lnTo>
                    <a:lnTo>
                      <a:pt x="515" y="417"/>
                    </a:lnTo>
                    <a:lnTo>
                      <a:pt x="516" y="409"/>
                    </a:lnTo>
                    <a:lnTo>
                      <a:pt x="516" y="402"/>
                    </a:lnTo>
                    <a:lnTo>
                      <a:pt x="516" y="396"/>
                    </a:lnTo>
                    <a:lnTo>
                      <a:pt x="515" y="392"/>
                    </a:lnTo>
                    <a:lnTo>
                      <a:pt x="512" y="390"/>
                    </a:lnTo>
                    <a:lnTo>
                      <a:pt x="509" y="387"/>
                    </a:lnTo>
                    <a:lnTo>
                      <a:pt x="505" y="384"/>
                    </a:lnTo>
                    <a:lnTo>
                      <a:pt x="500" y="384"/>
                    </a:lnTo>
                    <a:lnTo>
                      <a:pt x="494" y="384"/>
                    </a:lnTo>
                    <a:lnTo>
                      <a:pt x="489" y="387"/>
                    </a:lnTo>
                    <a:lnTo>
                      <a:pt x="483" y="391"/>
                    </a:lnTo>
                    <a:lnTo>
                      <a:pt x="478" y="395"/>
                    </a:lnTo>
                    <a:lnTo>
                      <a:pt x="471" y="401"/>
                    </a:lnTo>
                    <a:lnTo>
                      <a:pt x="464" y="407"/>
                    </a:lnTo>
                    <a:lnTo>
                      <a:pt x="463" y="409"/>
                    </a:lnTo>
                    <a:lnTo>
                      <a:pt x="462" y="409"/>
                    </a:lnTo>
                    <a:lnTo>
                      <a:pt x="460" y="410"/>
                    </a:lnTo>
                    <a:lnTo>
                      <a:pt x="459" y="411"/>
                    </a:lnTo>
                    <a:lnTo>
                      <a:pt x="459" y="409"/>
                    </a:lnTo>
                    <a:lnTo>
                      <a:pt x="460" y="406"/>
                    </a:lnTo>
                    <a:lnTo>
                      <a:pt x="460" y="405"/>
                    </a:lnTo>
                    <a:lnTo>
                      <a:pt x="462" y="402"/>
                    </a:lnTo>
                    <a:lnTo>
                      <a:pt x="464" y="391"/>
                    </a:lnTo>
                    <a:lnTo>
                      <a:pt x="467" y="383"/>
                    </a:lnTo>
                    <a:lnTo>
                      <a:pt x="469" y="375"/>
                    </a:lnTo>
                    <a:lnTo>
                      <a:pt x="469" y="368"/>
                    </a:lnTo>
                    <a:lnTo>
                      <a:pt x="469" y="364"/>
                    </a:lnTo>
                    <a:lnTo>
                      <a:pt x="467" y="360"/>
                    </a:lnTo>
                    <a:lnTo>
                      <a:pt x="464" y="356"/>
                    </a:lnTo>
                    <a:lnTo>
                      <a:pt x="462" y="353"/>
                    </a:lnTo>
                    <a:lnTo>
                      <a:pt x="458" y="350"/>
                    </a:lnTo>
                    <a:lnTo>
                      <a:pt x="452" y="350"/>
                    </a:lnTo>
                    <a:lnTo>
                      <a:pt x="447" y="351"/>
                    </a:lnTo>
                    <a:lnTo>
                      <a:pt x="441" y="353"/>
                    </a:lnTo>
                    <a:lnTo>
                      <a:pt x="436" y="357"/>
                    </a:lnTo>
                    <a:lnTo>
                      <a:pt x="430" y="361"/>
                    </a:lnTo>
                    <a:lnTo>
                      <a:pt x="424" y="366"/>
                    </a:lnTo>
                    <a:lnTo>
                      <a:pt x="417" y="372"/>
                    </a:lnTo>
                    <a:lnTo>
                      <a:pt x="415" y="373"/>
                    </a:lnTo>
                    <a:lnTo>
                      <a:pt x="413" y="375"/>
                    </a:lnTo>
                    <a:lnTo>
                      <a:pt x="411" y="377"/>
                    </a:lnTo>
                    <a:lnTo>
                      <a:pt x="409" y="379"/>
                    </a:lnTo>
                    <a:lnTo>
                      <a:pt x="410" y="376"/>
                    </a:lnTo>
                    <a:lnTo>
                      <a:pt x="410" y="372"/>
                    </a:lnTo>
                    <a:lnTo>
                      <a:pt x="411" y="368"/>
                    </a:lnTo>
                    <a:lnTo>
                      <a:pt x="411" y="365"/>
                    </a:lnTo>
                    <a:lnTo>
                      <a:pt x="414" y="356"/>
                    </a:lnTo>
                    <a:lnTo>
                      <a:pt x="417" y="346"/>
                    </a:lnTo>
                    <a:lnTo>
                      <a:pt x="418" y="338"/>
                    </a:lnTo>
                    <a:lnTo>
                      <a:pt x="418" y="331"/>
                    </a:lnTo>
                    <a:lnTo>
                      <a:pt x="418" y="327"/>
                    </a:lnTo>
                    <a:lnTo>
                      <a:pt x="417" y="323"/>
                    </a:lnTo>
                    <a:lnTo>
                      <a:pt x="415" y="319"/>
                    </a:lnTo>
                    <a:lnTo>
                      <a:pt x="413" y="316"/>
                    </a:lnTo>
                    <a:lnTo>
                      <a:pt x="409" y="313"/>
                    </a:lnTo>
                    <a:lnTo>
                      <a:pt x="403" y="313"/>
                    </a:lnTo>
                    <a:lnTo>
                      <a:pt x="398" y="313"/>
                    </a:lnTo>
                    <a:lnTo>
                      <a:pt x="392" y="316"/>
                    </a:lnTo>
                    <a:lnTo>
                      <a:pt x="387" y="319"/>
                    </a:lnTo>
                    <a:lnTo>
                      <a:pt x="381" y="324"/>
                    </a:lnTo>
                    <a:lnTo>
                      <a:pt x="374" y="330"/>
                    </a:lnTo>
                    <a:lnTo>
                      <a:pt x="368" y="335"/>
                    </a:lnTo>
                    <a:lnTo>
                      <a:pt x="366" y="336"/>
                    </a:lnTo>
                    <a:lnTo>
                      <a:pt x="365" y="338"/>
                    </a:lnTo>
                    <a:lnTo>
                      <a:pt x="362" y="339"/>
                    </a:lnTo>
                    <a:lnTo>
                      <a:pt x="361" y="341"/>
                    </a:lnTo>
                    <a:lnTo>
                      <a:pt x="362" y="338"/>
                    </a:lnTo>
                    <a:lnTo>
                      <a:pt x="364" y="335"/>
                    </a:lnTo>
                    <a:lnTo>
                      <a:pt x="364" y="332"/>
                    </a:lnTo>
                    <a:lnTo>
                      <a:pt x="365" y="330"/>
                    </a:lnTo>
                    <a:lnTo>
                      <a:pt x="368" y="319"/>
                    </a:lnTo>
                    <a:lnTo>
                      <a:pt x="370" y="309"/>
                    </a:lnTo>
                    <a:lnTo>
                      <a:pt x="372" y="301"/>
                    </a:lnTo>
                    <a:lnTo>
                      <a:pt x="372" y="294"/>
                    </a:lnTo>
                    <a:lnTo>
                      <a:pt x="372" y="290"/>
                    </a:lnTo>
                    <a:lnTo>
                      <a:pt x="370" y="286"/>
                    </a:lnTo>
                    <a:lnTo>
                      <a:pt x="369" y="283"/>
                    </a:lnTo>
                    <a:lnTo>
                      <a:pt x="366" y="281"/>
                    </a:lnTo>
                    <a:lnTo>
                      <a:pt x="362" y="278"/>
                    </a:lnTo>
                    <a:lnTo>
                      <a:pt x="357" y="276"/>
                    </a:lnTo>
                    <a:lnTo>
                      <a:pt x="351" y="278"/>
                    </a:lnTo>
                    <a:lnTo>
                      <a:pt x="346" y="279"/>
                    </a:lnTo>
                    <a:lnTo>
                      <a:pt x="340" y="283"/>
                    </a:lnTo>
                    <a:lnTo>
                      <a:pt x="334" y="287"/>
                    </a:lnTo>
                    <a:lnTo>
                      <a:pt x="327" y="293"/>
                    </a:lnTo>
                    <a:lnTo>
                      <a:pt x="320" y="298"/>
                    </a:lnTo>
                    <a:lnTo>
                      <a:pt x="319" y="300"/>
                    </a:lnTo>
                    <a:lnTo>
                      <a:pt x="317" y="301"/>
                    </a:lnTo>
                    <a:lnTo>
                      <a:pt x="316" y="302"/>
                    </a:lnTo>
                    <a:lnTo>
                      <a:pt x="315" y="304"/>
                    </a:lnTo>
                    <a:lnTo>
                      <a:pt x="315" y="301"/>
                    </a:lnTo>
                    <a:lnTo>
                      <a:pt x="316" y="297"/>
                    </a:lnTo>
                    <a:lnTo>
                      <a:pt x="316" y="294"/>
                    </a:lnTo>
                    <a:lnTo>
                      <a:pt x="317" y="291"/>
                    </a:lnTo>
                    <a:lnTo>
                      <a:pt x="320" y="281"/>
                    </a:lnTo>
                    <a:lnTo>
                      <a:pt x="323" y="271"/>
                    </a:lnTo>
                    <a:lnTo>
                      <a:pt x="324" y="263"/>
                    </a:lnTo>
                    <a:lnTo>
                      <a:pt x="325" y="256"/>
                    </a:lnTo>
                    <a:lnTo>
                      <a:pt x="325" y="252"/>
                    </a:lnTo>
                    <a:lnTo>
                      <a:pt x="324" y="248"/>
                    </a:lnTo>
                    <a:lnTo>
                      <a:pt x="323" y="245"/>
                    </a:lnTo>
                    <a:lnTo>
                      <a:pt x="320" y="242"/>
                    </a:lnTo>
                    <a:lnTo>
                      <a:pt x="316" y="240"/>
                    </a:lnTo>
                    <a:lnTo>
                      <a:pt x="310" y="238"/>
                    </a:lnTo>
                    <a:lnTo>
                      <a:pt x="305" y="240"/>
                    </a:lnTo>
                    <a:lnTo>
                      <a:pt x="300" y="241"/>
                    </a:lnTo>
                    <a:lnTo>
                      <a:pt x="294" y="245"/>
                    </a:lnTo>
                    <a:lnTo>
                      <a:pt x="287" y="249"/>
                    </a:lnTo>
                    <a:lnTo>
                      <a:pt x="280" y="255"/>
                    </a:lnTo>
                    <a:lnTo>
                      <a:pt x="274" y="260"/>
                    </a:lnTo>
                    <a:lnTo>
                      <a:pt x="272" y="261"/>
                    </a:lnTo>
                    <a:lnTo>
                      <a:pt x="271" y="263"/>
                    </a:lnTo>
                    <a:lnTo>
                      <a:pt x="268" y="264"/>
                    </a:lnTo>
                    <a:lnTo>
                      <a:pt x="267" y="266"/>
                    </a:lnTo>
                    <a:lnTo>
                      <a:pt x="268" y="261"/>
                    </a:lnTo>
                    <a:lnTo>
                      <a:pt x="270" y="259"/>
                    </a:lnTo>
                    <a:lnTo>
                      <a:pt x="270" y="255"/>
                    </a:lnTo>
                    <a:lnTo>
                      <a:pt x="271" y="252"/>
                    </a:lnTo>
                    <a:lnTo>
                      <a:pt x="275" y="241"/>
                    </a:lnTo>
                    <a:lnTo>
                      <a:pt x="278" y="231"/>
                    </a:lnTo>
                    <a:lnTo>
                      <a:pt x="279" y="223"/>
                    </a:lnTo>
                    <a:lnTo>
                      <a:pt x="279" y="216"/>
                    </a:lnTo>
                    <a:lnTo>
                      <a:pt x="279" y="212"/>
                    </a:lnTo>
                    <a:lnTo>
                      <a:pt x="278" y="210"/>
                    </a:lnTo>
                    <a:lnTo>
                      <a:pt x="276" y="207"/>
                    </a:lnTo>
                    <a:lnTo>
                      <a:pt x="274" y="204"/>
                    </a:lnTo>
                    <a:lnTo>
                      <a:pt x="270" y="201"/>
                    </a:lnTo>
                    <a:lnTo>
                      <a:pt x="264" y="200"/>
                    </a:lnTo>
                    <a:lnTo>
                      <a:pt x="259" y="200"/>
                    </a:lnTo>
                    <a:lnTo>
                      <a:pt x="253" y="203"/>
                    </a:lnTo>
                    <a:lnTo>
                      <a:pt x="248" y="207"/>
                    </a:lnTo>
                    <a:lnTo>
                      <a:pt x="241" y="211"/>
                    </a:lnTo>
                    <a:lnTo>
                      <a:pt x="234" y="216"/>
                    </a:lnTo>
                    <a:lnTo>
                      <a:pt x="227" y="222"/>
                    </a:lnTo>
                    <a:lnTo>
                      <a:pt x="226" y="223"/>
                    </a:lnTo>
                    <a:lnTo>
                      <a:pt x="225" y="223"/>
                    </a:lnTo>
                    <a:lnTo>
                      <a:pt x="223" y="225"/>
                    </a:lnTo>
                    <a:lnTo>
                      <a:pt x="222" y="226"/>
                    </a:lnTo>
                    <a:lnTo>
                      <a:pt x="223" y="222"/>
                    </a:lnTo>
                    <a:lnTo>
                      <a:pt x="225" y="219"/>
                    </a:lnTo>
                    <a:lnTo>
                      <a:pt x="226" y="215"/>
                    </a:lnTo>
                    <a:lnTo>
                      <a:pt x="226" y="212"/>
                    </a:lnTo>
                    <a:lnTo>
                      <a:pt x="230" y="201"/>
                    </a:lnTo>
                    <a:lnTo>
                      <a:pt x="233" y="192"/>
                    </a:lnTo>
                    <a:lnTo>
                      <a:pt x="234" y="184"/>
                    </a:lnTo>
                    <a:lnTo>
                      <a:pt x="234" y="177"/>
                    </a:lnTo>
                    <a:lnTo>
                      <a:pt x="234" y="173"/>
                    </a:lnTo>
                    <a:lnTo>
                      <a:pt x="233" y="170"/>
                    </a:lnTo>
                    <a:lnTo>
                      <a:pt x="231" y="166"/>
                    </a:lnTo>
                    <a:lnTo>
                      <a:pt x="229" y="163"/>
                    </a:lnTo>
                    <a:lnTo>
                      <a:pt x="225" y="161"/>
                    </a:lnTo>
                    <a:lnTo>
                      <a:pt x="219" y="159"/>
                    </a:lnTo>
                    <a:lnTo>
                      <a:pt x="214" y="161"/>
                    </a:lnTo>
                    <a:lnTo>
                      <a:pt x="208" y="162"/>
                    </a:lnTo>
                    <a:lnTo>
                      <a:pt x="203" y="166"/>
                    </a:lnTo>
                    <a:lnTo>
                      <a:pt x="196" y="170"/>
                    </a:lnTo>
                    <a:lnTo>
                      <a:pt x="189" y="176"/>
                    </a:lnTo>
                    <a:lnTo>
                      <a:pt x="182" y="181"/>
                    </a:lnTo>
                    <a:lnTo>
                      <a:pt x="181" y="182"/>
                    </a:lnTo>
                    <a:lnTo>
                      <a:pt x="180" y="184"/>
                    </a:lnTo>
                    <a:lnTo>
                      <a:pt x="178" y="185"/>
                    </a:lnTo>
                    <a:lnTo>
                      <a:pt x="180" y="181"/>
                    </a:lnTo>
                    <a:lnTo>
                      <a:pt x="181" y="177"/>
                    </a:lnTo>
                    <a:lnTo>
                      <a:pt x="182" y="173"/>
                    </a:lnTo>
                    <a:lnTo>
                      <a:pt x="184" y="169"/>
                    </a:lnTo>
                    <a:lnTo>
                      <a:pt x="186" y="158"/>
                    </a:lnTo>
                    <a:lnTo>
                      <a:pt x="189" y="150"/>
                    </a:lnTo>
                    <a:lnTo>
                      <a:pt x="191" y="141"/>
                    </a:lnTo>
                    <a:lnTo>
                      <a:pt x="192" y="136"/>
                    </a:lnTo>
                    <a:lnTo>
                      <a:pt x="192" y="132"/>
                    </a:lnTo>
                    <a:lnTo>
                      <a:pt x="191" y="129"/>
                    </a:lnTo>
                    <a:lnTo>
                      <a:pt x="189" y="126"/>
                    </a:lnTo>
                    <a:lnTo>
                      <a:pt x="188" y="124"/>
                    </a:lnTo>
                    <a:lnTo>
                      <a:pt x="181" y="120"/>
                    </a:lnTo>
                    <a:lnTo>
                      <a:pt x="176" y="118"/>
                    </a:lnTo>
                    <a:lnTo>
                      <a:pt x="169" y="120"/>
                    </a:lnTo>
                    <a:lnTo>
                      <a:pt x="162" y="122"/>
                    </a:lnTo>
                    <a:lnTo>
                      <a:pt x="155" y="126"/>
                    </a:lnTo>
                    <a:lnTo>
                      <a:pt x="150" y="131"/>
                    </a:lnTo>
                    <a:lnTo>
                      <a:pt x="143" y="136"/>
                    </a:lnTo>
                    <a:lnTo>
                      <a:pt x="137" y="141"/>
                    </a:lnTo>
                    <a:lnTo>
                      <a:pt x="135" y="144"/>
                    </a:lnTo>
                    <a:lnTo>
                      <a:pt x="132" y="147"/>
                    </a:lnTo>
                    <a:lnTo>
                      <a:pt x="128" y="150"/>
                    </a:lnTo>
                    <a:lnTo>
                      <a:pt x="125" y="152"/>
                    </a:lnTo>
                    <a:lnTo>
                      <a:pt x="124" y="148"/>
                    </a:lnTo>
                    <a:lnTo>
                      <a:pt x="122" y="141"/>
                    </a:lnTo>
                    <a:lnTo>
                      <a:pt x="121" y="132"/>
                    </a:lnTo>
                    <a:lnTo>
                      <a:pt x="121" y="118"/>
                    </a:lnTo>
                    <a:lnTo>
                      <a:pt x="117" y="103"/>
                    </a:lnTo>
                    <a:lnTo>
                      <a:pt x="106" y="86"/>
                    </a:lnTo>
                    <a:lnTo>
                      <a:pt x="91" y="68"/>
                    </a:lnTo>
                    <a:lnTo>
                      <a:pt x="73" y="49"/>
                    </a:lnTo>
                    <a:lnTo>
                      <a:pt x="54" y="31"/>
                    </a:lnTo>
                    <a:lnTo>
                      <a:pt x="37" y="16"/>
                    </a:lnTo>
                    <a:lnTo>
                      <a:pt x="19" y="5"/>
                    </a:lnTo>
                    <a:lnTo>
                      <a:pt x="5" y="0"/>
                    </a:lnTo>
                    <a:lnTo>
                      <a:pt x="0" y="24"/>
                    </a:lnTo>
                    <a:lnTo>
                      <a:pt x="11" y="30"/>
                    </a:lnTo>
                    <a:lnTo>
                      <a:pt x="26" y="39"/>
                    </a:lnTo>
                    <a:lnTo>
                      <a:pt x="41" y="51"/>
                    </a:lnTo>
                    <a:lnTo>
                      <a:pt x="57" y="66"/>
                    </a:lnTo>
                    <a:lnTo>
                      <a:pt x="72" y="83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5" y="120"/>
                    </a:lnTo>
                    <a:lnTo>
                      <a:pt x="98" y="147"/>
                    </a:lnTo>
                    <a:lnTo>
                      <a:pt x="102" y="163"/>
                    </a:lnTo>
                    <a:lnTo>
                      <a:pt x="107" y="173"/>
                    </a:lnTo>
                    <a:lnTo>
                      <a:pt x="113" y="177"/>
                    </a:lnTo>
                    <a:lnTo>
                      <a:pt x="116" y="178"/>
                    </a:lnTo>
                    <a:lnTo>
                      <a:pt x="117" y="178"/>
                    </a:lnTo>
                    <a:lnTo>
                      <a:pt x="120" y="178"/>
                    </a:lnTo>
                    <a:lnTo>
                      <a:pt x="121" y="178"/>
                    </a:lnTo>
                    <a:lnTo>
                      <a:pt x="122" y="178"/>
                    </a:lnTo>
                    <a:lnTo>
                      <a:pt x="124" y="180"/>
                    </a:lnTo>
                    <a:lnTo>
                      <a:pt x="132" y="178"/>
                    </a:lnTo>
                    <a:lnTo>
                      <a:pt x="140" y="173"/>
                    </a:lnTo>
                    <a:lnTo>
                      <a:pt x="147" y="167"/>
                    </a:lnTo>
                    <a:lnTo>
                      <a:pt x="155" y="159"/>
                    </a:lnTo>
                    <a:lnTo>
                      <a:pt x="156" y="158"/>
                    </a:lnTo>
                    <a:lnTo>
                      <a:pt x="159" y="155"/>
                    </a:lnTo>
                    <a:lnTo>
                      <a:pt x="161" y="154"/>
                    </a:lnTo>
                    <a:lnTo>
                      <a:pt x="163" y="151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1" y="158"/>
                    </a:lnTo>
                    <a:lnTo>
                      <a:pt x="159" y="161"/>
                    </a:lnTo>
                    <a:lnTo>
                      <a:pt x="155" y="174"/>
                    </a:lnTo>
                    <a:lnTo>
                      <a:pt x="152" y="185"/>
                    </a:lnTo>
                    <a:lnTo>
                      <a:pt x="151" y="195"/>
                    </a:lnTo>
                    <a:lnTo>
                      <a:pt x="150" y="201"/>
                    </a:lnTo>
                    <a:lnTo>
                      <a:pt x="150" y="206"/>
                    </a:lnTo>
                    <a:lnTo>
                      <a:pt x="151" y="210"/>
                    </a:lnTo>
                    <a:lnTo>
                      <a:pt x="152" y="214"/>
                    </a:lnTo>
                    <a:lnTo>
                      <a:pt x="155" y="216"/>
                    </a:lnTo>
                    <a:lnTo>
                      <a:pt x="159" y="219"/>
                    </a:lnTo>
                    <a:lnTo>
                      <a:pt x="163" y="221"/>
                    </a:lnTo>
                    <a:lnTo>
                      <a:pt x="169" y="219"/>
                    </a:lnTo>
                    <a:lnTo>
                      <a:pt x="174" y="218"/>
                    </a:lnTo>
                    <a:lnTo>
                      <a:pt x="180" y="215"/>
                    </a:lnTo>
                    <a:lnTo>
                      <a:pt x="185" y="211"/>
                    </a:lnTo>
                    <a:lnTo>
                      <a:pt x="191" y="206"/>
                    </a:lnTo>
                    <a:lnTo>
                      <a:pt x="197" y="200"/>
                    </a:lnTo>
                    <a:lnTo>
                      <a:pt x="200" y="199"/>
                    </a:lnTo>
                    <a:lnTo>
                      <a:pt x="201" y="197"/>
                    </a:lnTo>
                    <a:lnTo>
                      <a:pt x="204" y="196"/>
                    </a:lnTo>
                    <a:lnTo>
                      <a:pt x="206" y="195"/>
                    </a:lnTo>
                    <a:lnTo>
                      <a:pt x="204" y="197"/>
                    </a:lnTo>
                    <a:lnTo>
                      <a:pt x="204" y="199"/>
                    </a:lnTo>
                    <a:lnTo>
                      <a:pt x="204" y="201"/>
                    </a:lnTo>
                    <a:lnTo>
                      <a:pt x="203" y="204"/>
                    </a:lnTo>
                    <a:lnTo>
                      <a:pt x="200" y="215"/>
                    </a:lnTo>
                    <a:lnTo>
                      <a:pt x="197" y="226"/>
                    </a:lnTo>
                    <a:lnTo>
                      <a:pt x="196" y="234"/>
                    </a:lnTo>
                    <a:lnTo>
                      <a:pt x="195" y="242"/>
                    </a:lnTo>
                    <a:lnTo>
                      <a:pt x="195" y="246"/>
                    </a:lnTo>
                    <a:lnTo>
                      <a:pt x="196" y="251"/>
                    </a:lnTo>
                    <a:lnTo>
                      <a:pt x="197" y="255"/>
                    </a:lnTo>
                    <a:lnTo>
                      <a:pt x="200" y="257"/>
                    </a:lnTo>
                    <a:lnTo>
                      <a:pt x="204" y="260"/>
                    </a:lnTo>
                    <a:lnTo>
                      <a:pt x="208" y="261"/>
                    </a:lnTo>
                    <a:lnTo>
                      <a:pt x="214" y="261"/>
                    </a:lnTo>
                    <a:lnTo>
                      <a:pt x="219" y="259"/>
                    </a:lnTo>
                    <a:lnTo>
                      <a:pt x="225" y="256"/>
                    </a:lnTo>
                    <a:lnTo>
                      <a:pt x="230" y="252"/>
                    </a:lnTo>
                    <a:lnTo>
                      <a:pt x="237" y="246"/>
                    </a:lnTo>
                    <a:lnTo>
                      <a:pt x="244" y="241"/>
                    </a:lnTo>
                    <a:lnTo>
                      <a:pt x="245" y="240"/>
                    </a:lnTo>
                    <a:lnTo>
                      <a:pt x="246" y="238"/>
                    </a:lnTo>
                    <a:lnTo>
                      <a:pt x="249" y="237"/>
                    </a:lnTo>
                    <a:lnTo>
                      <a:pt x="250" y="236"/>
                    </a:lnTo>
                    <a:lnTo>
                      <a:pt x="249" y="238"/>
                    </a:lnTo>
                    <a:lnTo>
                      <a:pt x="249" y="240"/>
                    </a:lnTo>
                    <a:lnTo>
                      <a:pt x="248" y="242"/>
                    </a:lnTo>
                    <a:lnTo>
                      <a:pt x="248" y="245"/>
                    </a:lnTo>
                    <a:lnTo>
                      <a:pt x="244" y="256"/>
                    </a:lnTo>
                    <a:lnTo>
                      <a:pt x="242" y="267"/>
                    </a:lnTo>
                    <a:lnTo>
                      <a:pt x="240" y="275"/>
                    </a:lnTo>
                    <a:lnTo>
                      <a:pt x="240" y="282"/>
                    </a:lnTo>
                    <a:lnTo>
                      <a:pt x="240" y="286"/>
                    </a:lnTo>
                    <a:lnTo>
                      <a:pt x="241" y="290"/>
                    </a:lnTo>
                    <a:lnTo>
                      <a:pt x="242" y="294"/>
                    </a:lnTo>
                    <a:lnTo>
                      <a:pt x="245" y="297"/>
                    </a:lnTo>
                    <a:lnTo>
                      <a:pt x="249" y="300"/>
                    </a:lnTo>
                    <a:lnTo>
                      <a:pt x="253" y="301"/>
                    </a:lnTo>
                    <a:lnTo>
                      <a:pt x="259" y="300"/>
                    </a:lnTo>
                    <a:lnTo>
                      <a:pt x="264" y="298"/>
                    </a:lnTo>
                    <a:lnTo>
                      <a:pt x="270" y="294"/>
                    </a:lnTo>
                    <a:lnTo>
                      <a:pt x="275" y="290"/>
                    </a:lnTo>
                    <a:lnTo>
                      <a:pt x="282" y="285"/>
                    </a:lnTo>
                    <a:lnTo>
                      <a:pt x="289" y="279"/>
                    </a:lnTo>
                    <a:lnTo>
                      <a:pt x="291" y="278"/>
                    </a:lnTo>
                    <a:lnTo>
                      <a:pt x="293" y="276"/>
                    </a:lnTo>
                    <a:lnTo>
                      <a:pt x="295" y="275"/>
                    </a:lnTo>
                    <a:lnTo>
                      <a:pt x="297" y="274"/>
                    </a:lnTo>
                    <a:lnTo>
                      <a:pt x="295" y="276"/>
                    </a:lnTo>
                    <a:lnTo>
                      <a:pt x="295" y="279"/>
                    </a:lnTo>
                    <a:lnTo>
                      <a:pt x="294" y="282"/>
                    </a:lnTo>
                    <a:lnTo>
                      <a:pt x="294" y="285"/>
                    </a:lnTo>
                    <a:lnTo>
                      <a:pt x="290" y="296"/>
                    </a:lnTo>
                    <a:lnTo>
                      <a:pt x="289" y="305"/>
                    </a:lnTo>
                    <a:lnTo>
                      <a:pt x="286" y="313"/>
                    </a:lnTo>
                    <a:lnTo>
                      <a:pt x="286" y="321"/>
                    </a:lnTo>
                    <a:lnTo>
                      <a:pt x="286" y="326"/>
                    </a:lnTo>
                    <a:lnTo>
                      <a:pt x="287" y="330"/>
                    </a:lnTo>
                    <a:lnTo>
                      <a:pt x="289" y="332"/>
                    </a:lnTo>
                    <a:lnTo>
                      <a:pt x="291" y="335"/>
                    </a:lnTo>
                    <a:lnTo>
                      <a:pt x="295" y="338"/>
                    </a:lnTo>
                    <a:lnTo>
                      <a:pt x="301" y="339"/>
                    </a:lnTo>
                    <a:lnTo>
                      <a:pt x="306" y="338"/>
                    </a:lnTo>
                    <a:lnTo>
                      <a:pt x="312" y="336"/>
                    </a:lnTo>
                    <a:lnTo>
                      <a:pt x="317" y="332"/>
                    </a:lnTo>
                    <a:lnTo>
                      <a:pt x="323" y="328"/>
                    </a:lnTo>
                    <a:lnTo>
                      <a:pt x="330" y="323"/>
                    </a:lnTo>
                    <a:lnTo>
                      <a:pt x="336" y="317"/>
                    </a:lnTo>
                    <a:lnTo>
                      <a:pt x="338" y="316"/>
                    </a:lnTo>
                    <a:lnTo>
                      <a:pt x="339" y="315"/>
                    </a:lnTo>
                    <a:lnTo>
                      <a:pt x="342" y="313"/>
                    </a:lnTo>
                    <a:lnTo>
                      <a:pt x="343" y="312"/>
                    </a:lnTo>
                    <a:lnTo>
                      <a:pt x="343" y="315"/>
                    </a:lnTo>
                    <a:lnTo>
                      <a:pt x="342" y="317"/>
                    </a:lnTo>
                    <a:lnTo>
                      <a:pt x="342" y="320"/>
                    </a:lnTo>
                    <a:lnTo>
                      <a:pt x="340" y="323"/>
                    </a:lnTo>
                    <a:lnTo>
                      <a:pt x="338" y="334"/>
                    </a:lnTo>
                    <a:lnTo>
                      <a:pt x="335" y="343"/>
                    </a:lnTo>
                    <a:lnTo>
                      <a:pt x="334" y="351"/>
                    </a:lnTo>
                    <a:lnTo>
                      <a:pt x="332" y="358"/>
                    </a:lnTo>
                    <a:lnTo>
                      <a:pt x="332" y="362"/>
                    </a:lnTo>
                    <a:lnTo>
                      <a:pt x="334" y="366"/>
                    </a:lnTo>
                    <a:lnTo>
                      <a:pt x="336" y="371"/>
                    </a:lnTo>
                    <a:lnTo>
                      <a:pt x="339" y="373"/>
                    </a:lnTo>
                    <a:lnTo>
                      <a:pt x="343" y="376"/>
                    </a:lnTo>
                    <a:lnTo>
                      <a:pt x="349" y="376"/>
                    </a:lnTo>
                    <a:lnTo>
                      <a:pt x="353" y="376"/>
                    </a:lnTo>
                    <a:lnTo>
                      <a:pt x="358" y="373"/>
                    </a:lnTo>
                    <a:lnTo>
                      <a:pt x="364" y="371"/>
                    </a:lnTo>
                    <a:lnTo>
                      <a:pt x="369" y="365"/>
                    </a:lnTo>
                    <a:lnTo>
                      <a:pt x="376" y="360"/>
                    </a:lnTo>
                    <a:lnTo>
                      <a:pt x="383" y="354"/>
                    </a:lnTo>
                    <a:lnTo>
                      <a:pt x="385" y="353"/>
                    </a:lnTo>
                    <a:lnTo>
                      <a:pt x="387" y="351"/>
                    </a:lnTo>
                    <a:lnTo>
                      <a:pt x="389" y="349"/>
                    </a:lnTo>
                    <a:lnTo>
                      <a:pt x="391" y="347"/>
                    </a:lnTo>
                    <a:lnTo>
                      <a:pt x="389" y="350"/>
                    </a:lnTo>
                    <a:lnTo>
                      <a:pt x="389" y="353"/>
                    </a:lnTo>
                    <a:lnTo>
                      <a:pt x="388" y="357"/>
                    </a:lnTo>
                    <a:lnTo>
                      <a:pt x="388" y="360"/>
                    </a:lnTo>
                    <a:lnTo>
                      <a:pt x="385" y="371"/>
                    </a:lnTo>
                    <a:lnTo>
                      <a:pt x="383" y="379"/>
                    </a:lnTo>
                    <a:lnTo>
                      <a:pt x="381" y="387"/>
                    </a:lnTo>
                    <a:lnTo>
                      <a:pt x="381" y="394"/>
                    </a:lnTo>
                    <a:lnTo>
                      <a:pt x="381" y="399"/>
                    </a:lnTo>
                    <a:lnTo>
                      <a:pt x="383" y="403"/>
                    </a:lnTo>
                    <a:lnTo>
                      <a:pt x="385" y="407"/>
                    </a:lnTo>
                    <a:lnTo>
                      <a:pt x="388" y="410"/>
                    </a:lnTo>
                    <a:lnTo>
                      <a:pt x="392" y="413"/>
                    </a:lnTo>
                    <a:lnTo>
                      <a:pt x="398" y="413"/>
                    </a:lnTo>
                    <a:lnTo>
                      <a:pt x="403" y="413"/>
                    </a:lnTo>
                    <a:lnTo>
                      <a:pt x="409" y="410"/>
                    </a:lnTo>
                    <a:lnTo>
                      <a:pt x="414" y="407"/>
                    </a:lnTo>
                    <a:lnTo>
                      <a:pt x="419" y="402"/>
                    </a:lnTo>
                    <a:lnTo>
                      <a:pt x="426" y="396"/>
                    </a:lnTo>
                    <a:lnTo>
                      <a:pt x="433" y="391"/>
                    </a:lnTo>
                    <a:lnTo>
                      <a:pt x="434" y="390"/>
                    </a:lnTo>
                    <a:lnTo>
                      <a:pt x="436" y="388"/>
                    </a:lnTo>
                    <a:lnTo>
                      <a:pt x="439" y="386"/>
                    </a:lnTo>
                    <a:lnTo>
                      <a:pt x="440" y="384"/>
                    </a:lnTo>
                    <a:lnTo>
                      <a:pt x="440" y="387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37" y="395"/>
                    </a:lnTo>
                    <a:lnTo>
                      <a:pt x="434" y="406"/>
                    </a:lnTo>
                    <a:lnTo>
                      <a:pt x="432" y="416"/>
                    </a:lnTo>
                    <a:lnTo>
                      <a:pt x="430" y="424"/>
                    </a:lnTo>
                    <a:lnTo>
                      <a:pt x="430" y="431"/>
                    </a:lnTo>
                    <a:lnTo>
                      <a:pt x="430" y="436"/>
                    </a:lnTo>
                    <a:lnTo>
                      <a:pt x="432" y="440"/>
                    </a:lnTo>
                    <a:lnTo>
                      <a:pt x="434" y="443"/>
                    </a:lnTo>
                    <a:lnTo>
                      <a:pt x="437" y="446"/>
                    </a:lnTo>
                    <a:lnTo>
                      <a:pt x="441" y="448"/>
                    </a:lnTo>
                    <a:lnTo>
                      <a:pt x="447" y="448"/>
                    </a:lnTo>
                    <a:lnTo>
                      <a:pt x="451" y="448"/>
                    </a:lnTo>
                    <a:lnTo>
                      <a:pt x="456" y="446"/>
                    </a:lnTo>
                    <a:lnTo>
                      <a:pt x="462" y="441"/>
                    </a:lnTo>
                    <a:lnTo>
                      <a:pt x="467" y="437"/>
                    </a:lnTo>
                    <a:lnTo>
                      <a:pt x="474" y="432"/>
                    </a:lnTo>
                    <a:lnTo>
                      <a:pt x="481" y="425"/>
                    </a:lnTo>
                    <a:lnTo>
                      <a:pt x="482" y="424"/>
                    </a:lnTo>
                    <a:lnTo>
                      <a:pt x="485" y="422"/>
                    </a:lnTo>
                    <a:lnTo>
                      <a:pt x="486" y="421"/>
                    </a:lnTo>
                    <a:lnTo>
                      <a:pt x="488" y="420"/>
                    </a:lnTo>
                    <a:lnTo>
                      <a:pt x="488" y="422"/>
                    </a:lnTo>
                    <a:lnTo>
                      <a:pt x="486" y="424"/>
                    </a:lnTo>
                    <a:lnTo>
                      <a:pt x="486" y="426"/>
                    </a:lnTo>
                    <a:lnTo>
                      <a:pt x="485" y="429"/>
                    </a:lnTo>
                    <a:lnTo>
                      <a:pt x="483" y="440"/>
                    </a:lnTo>
                    <a:lnTo>
                      <a:pt x="481" y="448"/>
                    </a:lnTo>
                    <a:lnTo>
                      <a:pt x="479" y="458"/>
                    </a:lnTo>
                    <a:lnTo>
                      <a:pt x="479" y="465"/>
                    </a:lnTo>
                    <a:lnTo>
                      <a:pt x="479" y="470"/>
                    </a:lnTo>
                    <a:lnTo>
                      <a:pt x="481" y="474"/>
                    </a:lnTo>
                    <a:lnTo>
                      <a:pt x="483" y="477"/>
                    </a:lnTo>
                    <a:lnTo>
                      <a:pt x="486" y="480"/>
                    </a:lnTo>
                    <a:lnTo>
                      <a:pt x="490" y="482"/>
                    </a:lnTo>
                    <a:lnTo>
                      <a:pt x="496" y="482"/>
                    </a:lnTo>
                    <a:lnTo>
                      <a:pt x="500" y="481"/>
                    </a:lnTo>
                    <a:lnTo>
                      <a:pt x="505" y="480"/>
                    </a:lnTo>
                    <a:lnTo>
                      <a:pt x="511" y="476"/>
                    </a:lnTo>
                    <a:lnTo>
                      <a:pt x="516" y="471"/>
                    </a:lnTo>
                    <a:lnTo>
                      <a:pt x="523" y="466"/>
                    </a:lnTo>
                    <a:lnTo>
                      <a:pt x="530" y="459"/>
                    </a:lnTo>
                    <a:lnTo>
                      <a:pt x="533" y="458"/>
                    </a:lnTo>
                    <a:lnTo>
                      <a:pt x="534" y="456"/>
                    </a:lnTo>
                    <a:lnTo>
                      <a:pt x="537" y="454"/>
                    </a:lnTo>
                    <a:lnTo>
                      <a:pt x="539" y="452"/>
                    </a:lnTo>
                    <a:lnTo>
                      <a:pt x="538" y="455"/>
                    </a:lnTo>
                    <a:lnTo>
                      <a:pt x="538" y="458"/>
                    </a:lnTo>
                    <a:lnTo>
                      <a:pt x="537" y="461"/>
                    </a:lnTo>
                    <a:lnTo>
                      <a:pt x="537" y="463"/>
                    </a:lnTo>
                    <a:lnTo>
                      <a:pt x="534" y="473"/>
                    </a:lnTo>
                    <a:lnTo>
                      <a:pt x="531" y="482"/>
                    </a:lnTo>
                    <a:lnTo>
                      <a:pt x="530" y="491"/>
                    </a:lnTo>
                    <a:lnTo>
                      <a:pt x="530" y="497"/>
                    </a:lnTo>
                    <a:lnTo>
                      <a:pt x="530" y="503"/>
                    </a:lnTo>
                    <a:lnTo>
                      <a:pt x="533" y="507"/>
                    </a:lnTo>
                    <a:lnTo>
                      <a:pt x="534" y="511"/>
                    </a:lnTo>
                    <a:lnTo>
                      <a:pt x="538" y="514"/>
                    </a:lnTo>
                    <a:lnTo>
                      <a:pt x="542" y="516"/>
                    </a:lnTo>
                    <a:lnTo>
                      <a:pt x="548" y="516"/>
                    </a:lnTo>
                    <a:lnTo>
                      <a:pt x="552" y="515"/>
                    </a:lnTo>
                    <a:lnTo>
                      <a:pt x="557" y="514"/>
                    </a:lnTo>
                    <a:lnTo>
                      <a:pt x="563" y="510"/>
                    </a:lnTo>
                    <a:lnTo>
                      <a:pt x="569" y="506"/>
                    </a:lnTo>
                    <a:lnTo>
                      <a:pt x="576" y="500"/>
                    </a:lnTo>
                    <a:lnTo>
                      <a:pt x="583" y="493"/>
                    </a:lnTo>
                    <a:lnTo>
                      <a:pt x="586" y="491"/>
                    </a:lnTo>
                    <a:lnTo>
                      <a:pt x="587" y="489"/>
                    </a:lnTo>
                    <a:lnTo>
                      <a:pt x="590" y="486"/>
                    </a:lnTo>
                    <a:lnTo>
                      <a:pt x="592" y="485"/>
                    </a:lnTo>
                    <a:lnTo>
                      <a:pt x="591" y="488"/>
                    </a:lnTo>
                    <a:lnTo>
                      <a:pt x="591" y="492"/>
                    </a:lnTo>
                    <a:lnTo>
                      <a:pt x="590" y="496"/>
                    </a:lnTo>
                    <a:lnTo>
                      <a:pt x="590" y="499"/>
                    </a:lnTo>
                    <a:lnTo>
                      <a:pt x="588" y="508"/>
                    </a:lnTo>
                    <a:lnTo>
                      <a:pt x="586" y="516"/>
                    </a:lnTo>
                    <a:lnTo>
                      <a:pt x="584" y="523"/>
                    </a:lnTo>
                    <a:lnTo>
                      <a:pt x="584" y="530"/>
                    </a:lnTo>
                    <a:lnTo>
                      <a:pt x="584" y="536"/>
                    </a:lnTo>
                    <a:lnTo>
                      <a:pt x="586" y="541"/>
                    </a:lnTo>
                    <a:lnTo>
                      <a:pt x="588" y="545"/>
                    </a:lnTo>
                    <a:lnTo>
                      <a:pt x="592" y="548"/>
                    </a:lnTo>
                    <a:lnTo>
                      <a:pt x="597" y="551"/>
                    </a:lnTo>
                    <a:lnTo>
                      <a:pt x="602" y="551"/>
                    </a:lnTo>
                    <a:lnTo>
                      <a:pt x="606" y="549"/>
                    </a:lnTo>
                    <a:lnTo>
                      <a:pt x="612" y="546"/>
                    </a:lnTo>
                    <a:lnTo>
                      <a:pt x="616" y="544"/>
                    </a:lnTo>
                    <a:lnTo>
                      <a:pt x="622" y="538"/>
                    </a:lnTo>
                    <a:lnTo>
                      <a:pt x="628" y="533"/>
                    </a:lnTo>
                    <a:lnTo>
                      <a:pt x="635" y="526"/>
                    </a:lnTo>
                    <a:lnTo>
                      <a:pt x="636" y="525"/>
                    </a:lnTo>
                    <a:lnTo>
                      <a:pt x="639" y="523"/>
                    </a:lnTo>
                    <a:lnTo>
                      <a:pt x="640" y="522"/>
                    </a:lnTo>
                    <a:lnTo>
                      <a:pt x="642" y="521"/>
                    </a:lnTo>
                    <a:lnTo>
                      <a:pt x="640" y="522"/>
                    </a:lnTo>
                    <a:lnTo>
                      <a:pt x="640" y="525"/>
                    </a:lnTo>
                    <a:lnTo>
                      <a:pt x="640" y="526"/>
                    </a:lnTo>
                    <a:lnTo>
                      <a:pt x="639" y="529"/>
                    </a:lnTo>
                    <a:lnTo>
                      <a:pt x="637" y="538"/>
                    </a:lnTo>
                    <a:lnTo>
                      <a:pt x="635" y="546"/>
                    </a:lnTo>
                    <a:lnTo>
                      <a:pt x="633" y="555"/>
                    </a:lnTo>
                    <a:lnTo>
                      <a:pt x="633" y="561"/>
                    </a:lnTo>
                    <a:lnTo>
                      <a:pt x="633" y="567"/>
                    </a:lnTo>
                    <a:lnTo>
                      <a:pt x="636" y="571"/>
                    </a:lnTo>
                    <a:lnTo>
                      <a:pt x="637" y="575"/>
                    </a:lnTo>
                    <a:lnTo>
                      <a:pt x="642" y="578"/>
                    </a:lnTo>
                    <a:lnTo>
                      <a:pt x="646" y="579"/>
                    </a:lnTo>
                    <a:lnTo>
                      <a:pt x="651" y="579"/>
                    </a:lnTo>
                    <a:lnTo>
                      <a:pt x="655" y="579"/>
                    </a:lnTo>
                    <a:lnTo>
                      <a:pt x="661" y="576"/>
                    </a:lnTo>
                    <a:lnTo>
                      <a:pt x="666" y="572"/>
                    </a:lnTo>
                    <a:lnTo>
                      <a:pt x="672" y="567"/>
                    </a:lnTo>
                    <a:lnTo>
                      <a:pt x="678" y="561"/>
                    </a:lnTo>
                    <a:lnTo>
                      <a:pt x="685" y="555"/>
                    </a:lnTo>
                    <a:lnTo>
                      <a:pt x="687" y="553"/>
                    </a:lnTo>
                    <a:lnTo>
                      <a:pt x="688" y="552"/>
                    </a:lnTo>
                    <a:lnTo>
                      <a:pt x="691" y="549"/>
                    </a:lnTo>
                    <a:lnTo>
                      <a:pt x="692" y="548"/>
                    </a:lnTo>
                    <a:lnTo>
                      <a:pt x="691" y="551"/>
                    </a:lnTo>
                    <a:lnTo>
                      <a:pt x="691" y="553"/>
                    </a:lnTo>
                    <a:lnTo>
                      <a:pt x="691" y="555"/>
                    </a:lnTo>
                    <a:lnTo>
                      <a:pt x="689" y="557"/>
                    </a:lnTo>
                    <a:lnTo>
                      <a:pt x="688" y="567"/>
                    </a:lnTo>
                    <a:lnTo>
                      <a:pt x="685" y="575"/>
                    </a:lnTo>
                    <a:lnTo>
                      <a:pt x="684" y="583"/>
                    </a:lnTo>
                    <a:lnTo>
                      <a:pt x="684" y="590"/>
                    </a:lnTo>
                    <a:lnTo>
                      <a:pt x="684" y="596"/>
                    </a:lnTo>
                    <a:lnTo>
                      <a:pt x="687" y="601"/>
                    </a:lnTo>
                    <a:lnTo>
                      <a:pt x="688" y="605"/>
                    </a:lnTo>
                    <a:lnTo>
                      <a:pt x="692" y="608"/>
                    </a:lnTo>
                    <a:lnTo>
                      <a:pt x="697" y="609"/>
                    </a:lnTo>
                    <a:lnTo>
                      <a:pt x="701" y="609"/>
                    </a:lnTo>
                    <a:lnTo>
                      <a:pt x="707" y="608"/>
                    </a:lnTo>
                    <a:lnTo>
                      <a:pt x="712" y="605"/>
                    </a:lnTo>
                    <a:lnTo>
                      <a:pt x="716" y="601"/>
                    </a:lnTo>
                    <a:lnTo>
                      <a:pt x="723" y="596"/>
                    </a:lnTo>
                    <a:lnTo>
                      <a:pt x="729" y="590"/>
                    </a:lnTo>
                    <a:lnTo>
                      <a:pt x="736" y="583"/>
                    </a:lnTo>
                    <a:lnTo>
                      <a:pt x="738" y="582"/>
                    </a:lnTo>
                    <a:lnTo>
                      <a:pt x="740" y="581"/>
                    </a:lnTo>
                    <a:lnTo>
                      <a:pt x="742" y="578"/>
                    </a:lnTo>
                    <a:lnTo>
                      <a:pt x="744" y="576"/>
                    </a:lnTo>
                    <a:lnTo>
                      <a:pt x="742" y="579"/>
                    </a:lnTo>
                    <a:lnTo>
                      <a:pt x="742" y="581"/>
                    </a:lnTo>
                    <a:lnTo>
                      <a:pt x="742" y="583"/>
                    </a:lnTo>
                    <a:lnTo>
                      <a:pt x="741" y="586"/>
                    </a:lnTo>
                    <a:lnTo>
                      <a:pt x="740" y="596"/>
                    </a:lnTo>
                    <a:lnTo>
                      <a:pt x="738" y="604"/>
                    </a:lnTo>
                    <a:lnTo>
                      <a:pt x="737" y="611"/>
                    </a:lnTo>
                    <a:lnTo>
                      <a:pt x="737" y="617"/>
                    </a:lnTo>
                    <a:lnTo>
                      <a:pt x="737" y="624"/>
                    </a:lnTo>
                    <a:lnTo>
                      <a:pt x="740" y="628"/>
                    </a:lnTo>
                    <a:lnTo>
                      <a:pt x="741" y="632"/>
                    </a:lnTo>
                    <a:lnTo>
                      <a:pt x="745" y="635"/>
                    </a:lnTo>
                    <a:lnTo>
                      <a:pt x="756" y="620"/>
                    </a:lnTo>
                    <a:lnTo>
                      <a:pt x="756" y="541"/>
                    </a:lnTo>
                    <a:lnTo>
                      <a:pt x="748" y="542"/>
                    </a:lnTo>
                    <a:lnTo>
                      <a:pt x="738" y="548"/>
                    </a:lnTo>
                    <a:lnTo>
                      <a:pt x="730" y="556"/>
                    </a:lnTo>
                    <a:lnTo>
                      <a:pt x="719" y="566"/>
                    </a:lnTo>
                    <a:close/>
                  </a:path>
                </a:pathLst>
              </a:custGeom>
              <a:solidFill>
                <a:srgbClr val="19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5" name="Freeform 25"/>
              <p:cNvSpPr>
                <a:spLocks/>
              </p:cNvSpPr>
              <p:nvPr/>
            </p:nvSpPr>
            <p:spPr bwMode="auto">
              <a:xfrm>
                <a:off x="5145819" y="4975431"/>
                <a:ext cx="209150" cy="114577"/>
              </a:xfrm>
              <a:custGeom>
                <a:avLst/>
                <a:gdLst>
                  <a:gd name="T0" fmla="*/ 0 w 557"/>
                  <a:gd name="T1" fmla="*/ 0 h 312"/>
                  <a:gd name="T2" fmla="*/ 0 w 557"/>
                  <a:gd name="T3" fmla="*/ 0 h 312"/>
                  <a:gd name="T4" fmla="*/ 0 w 557"/>
                  <a:gd name="T5" fmla="*/ 0 h 312"/>
                  <a:gd name="T6" fmla="*/ 0 w 557"/>
                  <a:gd name="T7" fmla="*/ 0 h 312"/>
                  <a:gd name="T8" fmla="*/ 0 w 557"/>
                  <a:gd name="T9" fmla="*/ 0 h 312"/>
                  <a:gd name="T10" fmla="*/ 0 w 557"/>
                  <a:gd name="T11" fmla="*/ 0 h 312"/>
                  <a:gd name="T12" fmla="*/ 0 w 557"/>
                  <a:gd name="T13" fmla="*/ 0 h 312"/>
                  <a:gd name="T14" fmla="*/ 0 w 557"/>
                  <a:gd name="T15" fmla="*/ 0 h 312"/>
                  <a:gd name="T16" fmla="*/ 0 w 557"/>
                  <a:gd name="T17" fmla="*/ 0 h 312"/>
                  <a:gd name="T18" fmla="*/ 0 w 557"/>
                  <a:gd name="T19" fmla="*/ 0 h 312"/>
                  <a:gd name="T20" fmla="*/ 0 w 557"/>
                  <a:gd name="T21" fmla="*/ 0 h 312"/>
                  <a:gd name="T22" fmla="*/ 0 w 557"/>
                  <a:gd name="T23" fmla="*/ 0 h 312"/>
                  <a:gd name="T24" fmla="*/ 0 w 557"/>
                  <a:gd name="T25" fmla="*/ 0 h 312"/>
                  <a:gd name="T26" fmla="*/ 0 w 557"/>
                  <a:gd name="T27" fmla="*/ 0 h 312"/>
                  <a:gd name="T28" fmla="*/ 0 w 557"/>
                  <a:gd name="T29" fmla="*/ 0 h 312"/>
                  <a:gd name="T30" fmla="*/ 0 w 557"/>
                  <a:gd name="T31" fmla="*/ 0 h 312"/>
                  <a:gd name="T32" fmla="*/ 0 w 557"/>
                  <a:gd name="T33" fmla="*/ 0 h 312"/>
                  <a:gd name="T34" fmla="*/ 0 w 557"/>
                  <a:gd name="T35" fmla="*/ 0 h 312"/>
                  <a:gd name="T36" fmla="*/ 0 w 557"/>
                  <a:gd name="T37" fmla="*/ 0 h 312"/>
                  <a:gd name="T38" fmla="*/ 0 w 557"/>
                  <a:gd name="T39" fmla="*/ 0 h 312"/>
                  <a:gd name="T40" fmla="*/ 0 w 557"/>
                  <a:gd name="T41" fmla="*/ 0 h 312"/>
                  <a:gd name="T42" fmla="*/ 0 w 557"/>
                  <a:gd name="T43" fmla="*/ 0 h 312"/>
                  <a:gd name="T44" fmla="*/ 0 w 557"/>
                  <a:gd name="T45" fmla="*/ 0 h 312"/>
                  <a:gd name="T46" fmla="*/ 0 w 557"/>
                  <a:gd name="T47" fmla="*/ 0 h 312"/>
                  <a:gd name="T48" fmla="*/ 0 w 557"/>
                  <a:gd name="T49" fmla="*/ 0 h 312"/>
                  <a:gd name="T50" fmla="*/ 0 w 557"/>
                  <a:gd name="T51" fmla="*/ 0 h 312"/>
                  <a:gd name="T52" fmla="*/ 0 w 557"/>
                  <a:gd name="T53" fmla="*/ 0 h 312"/>
                  <a:gd name="T54" fmla="*/ 0 w 557"/>
                  <a:gd name="T55" fmla="*/ 0 h 312"/>
                  <a:gd name="T56" fmla="*/ 0 w 557"/>
                  <a:gd name="T57" fmla="*/ 0 h 312"/>
                  <a:gd name="T58" fmla="*/ 0 w 557"/>
                  <a:gd name="T59" fmla="*/ 0 h 312"/>
                  <a:gd name="T60" fmla="*/ 0 w 557"/>
                  <a:gd name="T61" fmla="*/ 0 h 312"/>
                  <a:gd name="T62" fmla="*/ 0 w 557"/>
                  <a:gd name="T63" fmla="*/ 0 h 312"/>
                  <a:gd name="T64" fmla="*/ 0 w 557"/>
                  <a:gd name="T65" fmla="*/ 0 h 312"/>
                  <a:gd name="T66" fmla="*/ 0 w 557"/>
                  <a:gd name="T67" fmla="*/ 0 h 312"/>
                  <a:gd name="T68" fmla="*/ 0 w 557"/>
                  <a:gd name="T69" fmla="*/ 0 h 312"/>
                  <a:gd name="T70" fmla="*/ 0 w 557"/>
                  <a:gd name="T71" fmla="*/ 0 h 312"/>
                  <a:gd name="T72" fmla="*/ 0 w 557"/>
                  <a:gd name="T73" fmla="*/ 0 h 312"/>
                  <a:gd name="T74" fmla="*/ 0 w 557"/>
                  <a:gd name="T75" fmla="*/ 0 h 312"/>
                  <a:gd name="T76" fmla="*/ 0 w 557"/>
                  <a:gd name="T77" fmla="*/ 0 h 312"/>
                  <a:gd name="T78" fmla="*/ 0 w 557"/>
                  <a:gd name="T79" fmla="*/ 0 h 312"/>
                  <a:gd name="T80" fmla="*/ 0 w 557"/>
                  <a:gd name="T81" fmla="*/ 0 h 312"/>
                  <a:gd name="T82" fmla="*/ 0 w 557"/>
                  <a:gd name="T83" fmla="*/ 0 h 312"/>
                  <a:gd name="T84" fmla="*/ 0 w 557"/>
                  <a:gd name="T85" fmla="*/ 0 h 312"/>
                  <a:gd name="T86" fmla="*/ 0 w 557"/>
                  <a:gd name="T87" fmla="*/ 0 h 312"/>
                  <a:gd name="T88" fmla="*/ 0 w 557"/>
                  <a:gd name="T89" fmla="*/ 0 h 312"/>
                  <a:gd name="T90" fmla="*/ 0 w 557"/>
                  <a:gd name="T91" fmla="*/ 0 h 312"/>
                  <a:gd name="T92" fmla="*/ 0 w 557"/>
                  <a:gd name="T93" fmla="*/ 0 h 312"/>
                  <a:gd name="T94" fmla="*/ 0 w 557"/>
                  <a:gd name="T95" fmla="*/ 0 h 312"/>
                  <a:gd name="T96" fmla="*/ 0 w 557"/>
                  <a:gd name="T97" fmla="*/ 0 h 312"/>
                  <a:gd name="T98" fmla="*/ 0 w 557"/>
                  <a:gd name="T99" fmla="*/ 0 h 3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7"/>
                  <a:gd name="T151" fmla="*/ 0 h 312"/>
                  <a:gd name="T152" fmla="*/ 557 w 557"/>
                  <a:gd name="T153" fmla="*/ 312 h 3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7" h="312">
                    <a:moveTo>
                      <a:pt x="0" y="91"/>
                    </a:moveTo>
                    <a:lnTo>
                      <a:pt x="2" y="94"/>
                    </a:lnTo>
                    <a:lnTo>
                      <a:pt x="8" y="102"/>
                    </a:lnTo>
                    <a:lnTo>
                      <a:pt x="19" y="114"/>
                    </a:lnTo>
                    <a:lnTo>
                      <a:pt x="34" y="131"/>
                    </a:lnTo>
                    <a:lnTo>
                      <a:pt x="54" y="150"/>
                    </a:lnTo>
                    <a:lnTo>
                      <a:pt x="77" y="170"/>
                    </a:lnTo>
                    <a:lnTo>
                      <a:pt x="106" y="192"/>
                    </a:lnTo>
                    <a:lnTo>
                      <a:pt x="139" y="214"/>
                    </a:lnTo>
                    <a:lnTo>
                      <a:pt x="175" y="236"/>
                    </a:lnTo>
                    <a:lnTo>
                      <a:pt x="216" y="256"/>
                    </a:lnTo>
                    <a:lnTo>
                      <a:pt x="263" y="275"/>
                    </a:lnTo>
                    <a:lnTo>
                      <a:pt x="313" y="290"/>
                    </a:lnTo>
                    <a:lnTo>
                      <a:pt x="367" y="302"/>
                    </a:lnTo>
                    <a:lnTo>
                      <a:pt x="426" y="309"/>
                    </a:lnTo>
                    <a:lnTo>
                      <a:pt x="489" y="312"/>
                    </a:lnTo>
                    <a:lnTo>
                      <a:pt x="557" y="308"/>
                    </a:lnTo>
                    <a:lnTo>
                      <a:pt x="521" y="256"/>
                    </a:lnTo>
                    <a:lnTo>
                      <a:pt x="519" y="255"/>
                    </a:lnTo>
                    <a:lnTo>
                      <a:pt x="512" y="248"/>
                    </a:lnTo>
                    <a:lnTo>
                      <a:pt x="501" y="240"/>
                    </a:lnTo>
                    <a:lnTo>
                      <a:pt x="487" y="227"/>
                    </a:lnTo>
                    <a:lnTo>
                      <a:pt x="471" y="214"/>
                    </a:lnTo>
                    <a:lnTo>
                      <a:pt x="452" y="197"/>
                    </a:lnTo>
                    <a:lnTo>
                      <a:pt x="431" y="180"/>
                    </a:lnTo>
                    <a:lnTo>
                      <a:pt x="411" y="161"/>
                    </a:lnTo>
                    <a:lnTo>
                      <a:pt x="389" y="142"/>
                    </a:lnTo>
                    <a:lnTo>
                      <a:pt x="369" y="121"/>
                    </a:lnTo>
                    <a:lnTo>
                      <a:pt x="348" y="102"/>
                    </a:lnTo>
                    <a:lnTo>
                      <a:pt x="329" y="83"/>
                    </a:lnTo>
                    <a:lnTo>
                      <a:pt x="313" y="64"/>
                    </a:lnTo>
                    <a:lnTo>
                      <a:pt x="299" y="46"/>
                    </a:lnTo>
                    <a:lnTo>
                      <a:pt x="288" y="31"/>
                    </a:lnTo>
                    <a:lnTo>
                      <a:pt x="282" y="17"/>
                    </a:lnTo>
                    <a:lnTo>
                      <a:pt x="275" y="8"/>
                    </a:lnTo>
                    <a:lnTo>
                      <a:pt x="263" y="1"/>
                    </a:lnTo>
                    <a:lnTo>
                      <a:pt x="246" y="0"/>
                    </a:lnTo>
                    <a:lnTo>
                      <a:pt x="227" y="1"/>
                    </a:lnTo>
                    <a:lnTo>
                      <a:pt x="205" y="5"/>
                    </a:lnTo>
                    <a:lnTo>
                      <a:pt x="182" y="12"/>
                    </a:lnTo>
                    <a:lnTo>
                      <a:pt x="156" y="20"/>
                    </a:lnTo>
                    <a:lnTo>
                      <a:pt x="132" y="30"/>
                    </a:lnTo>
                    <a:lnTo>
                      <a:pt x="106" y="39"/>
                    </a:lnTo>
                    <a:lnTo>
                      <a:pt x="83" y="50"/>
                    </a:lnTo>
                    <a:lnTo>
                      <a:pt x="60" y="61"/>
                    </a:lnTo>
                    <a:lnTo>
                      <a:pt x="40" y="71"/>
                    </a:lnTo>
                    <a:lnTo>
                      <a:pt x="24" y="79"/>
                    </a:lnTo>
                    <a:lnTo>
                      <a:pt x="10" y="86"/>
                    </a:lnTo>
                    <a:lnTo>
                      <a:pt x="2" y="9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380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6" name="Freeform 26"/>
              <p:cNvSpPr>
                <a:spLocks/>
              </p:cNvSpPr>
              <p:nvPr/>
            </p:nvSpPr>
            <p:spPr bwMode="auto">
              <a:xfrm>
                <a:off x="5479857" y="4733056"/>
                <a:ext cx="109841" cy="236499"/>
              </a:xfrm>
              <a:custGeom>
                <a:avLst/>
                <a:gdLst>
                  <a:gd name="T0" fmla="*/ 0 w 292"/>
                  <a:gd name="T1" fmla="*/ 0 h 642"/>
                  <a:gd name="T2" fmla="*/ 0 w 292"/>
                  <a:gd name="T3" fmla="*/ 0 h 642"/>
                  <a:gd name="T4" fmla="*/ 0 w 292"/>
                  <a:gd name="T5" fmla="*/ 0 h 642"/>
                  <a:gd name="T6" fmla="*/ 0 w 292"/>
                  <a:gd name="T7" fmla="*/ 0 h 642"/>
                  <a:gd name="T8" fmla="*/ 0 w 292"/>
                  <a:gd name="T9" fmla="*/ 0 h 642"/>
                  <a:gd name="T10" fmla="*/ 0 w 292"/>
                  <a:gd name="T11" fmla="*/ 0 h 642"/>
                  <a:gd name="T12" fmla="*/ 0 w 292"/>
                  <a:gd name="T13" fmla="*/ 0 h 642"/>
                  <a:gd name="T14" fmla="*/ 0 w 292"/>
                  <a:gd name="T15" fmla="*/ 0 h 642"/>
                  <a:gd name="T16" fmla="*/ 0 w 292"/>
                  <a:gd name="T17" fmla="*/ 0 h 642"/>
                  <a:gd name="T18" fmla="*/ 0 w 292"/>
                  <a:gd name="T19" fmla="*/ 0 h 642"/>
                  <a:gd name="T20" fmla="*/ 0 w 292"/>
                  <a:gd name="T21" fmla="*/ 0 h 642"/>
                  <a:gd name="T22" fmla="*/ 0 w 292"/>
                  <a:gd name="T23" fmla="*/ 0 h 642"/>
                  <a:gd name="T24" fmla="*/ 0 w 292"/>
                  <a:gd name="T25" fmla="*/ 0 h 642"/>
                  <a:gd name="T26" fmla="*/ 0 w 292"/>
                  <a:gd name="T27" fmla="*/ 0 h 642"/>
                  <a:gd name="T28" fmla="*/ 0 w 292"/>
                  <a:gd name="T29" fmla="*/ 0 h 642"/>
                  <a:gd name="T30" fmla="*/ 0 w 292"/>
                  <a:gd name="T31" fmla="*/ 0 h 642"/>
                  <a:gd name="T32" fmla="*/ 0 w 292"/>
                  <a:gd name="T33" fmla="*/ 0 h 642"/>
                  <a:gd name="T34" fmla="*/ 0 w 292"/>
                  <a:gd name="T35" fmla="*/ 0 h 642"/>
                  <a:gd name="T36" fmla="*/ 0 w 292"/>
                  <a:gd name="T37" fmla="*/ 0 h 642"/>
                  <a:gd name="T38" fmla="*/ 0 w 292"/>
                  <a:gd name="T39" fmla="*/ 0 h 642"/>
                  <a:gd name="T40" fmla="*/ 0 w 292"/>
                  <a:gd name="T41" fmla="*/ 0 h 642"/>
                  <a:gd name="T42" fmla="*/ 0 w 292"/>
                  <a:gd name="T43" fmla="*/ 0 h 642"/>
                  <a:gd name="T44" fmla="*/ 0 w 292"/>
                  <a:gd name="T45" fmla="*/ 0 h 642"/>
                  <a:gd name="T46" fmla="*/ 0 w 292"/>
                  <a:gd name="T47" fmla="*/ 0 h 642"/>
                  <a:gd name="T48" fmla="*/ 0 w 292"/>
                  <a:gd name="T49" fmla="*/ 0 h 642"/>
                  <a:gd name="T50" fmla="*/ 0 w 292"/>
                  <a:gd name="T51" fmla="*/ 0 h 642"/>
                  <a:gd name="T52" fmla="*/ 0 w 292"/>
                  <a:gd name="T53" fmla="*/ 0 h 642"/>
                  <a:gd name="T54" fmla="*/ 0 w 292"/>
                  <a:gd name="T55" fmla="*/ 0 h 642"/>
                  <a:gd name="T56" fmla="*/ 0 w 292"/>
                  <a:gd name="T57" fmla="*/ 0 h 642"/>
                  <a:gd name="T58" fmla="*/ 0 w 292"/>
                  <a:gd name="T59" fmla="*/ 0 h 642"/>
                  <a:gd name="T60" fmla="*/ 0 w 292"/>
                  <a:gd name="T61" fmla="*/ 0 h 642"/>
                  <a:gd name="T62" fmla="*/ 0 w 292"/>
                  <a:gd name="T63" fmla="*/ 0 h 642"/>
                  <a:gd name="T64" fmla="*/ 0 w 292"/>
                  <a:gd name="T65" fmla="*/ 0 h 642"/>
                  <a:gd name="T66" fmla="*/ 0 w 292"/>
                  <a:gd name="T67" fmla="*/ 0 h 642"/>
                  <a:gd name="T68" fmla="*/ 0 w 292"/>
                  <a:gd name="T69" fmla="*/ 0 h 642"/>
                  <a:gd name="T70" fmla="*/ 0 w 292"/>
                  <a:gd name="T71" fmla="*/ 0 h 642"/>
                  <a:gd name="T72" fmla="*/ 0 w 292"/>
                  <a:gd name="T73" fmla="*/ 0 h 642"/>
                  <a:gd name="T74" fmla="*/ 0 w 292"/>
                  <a:gd name="T75" fmla="*/ 0 h 642"/>
                  <a:gd name="T76" fmla="*/ 0 w 292"/>
                  <a:gd name="T77" fmla="*/ 0 h 642"/>
                  <a:gd name="T78" fmla="*/ 0 w 292"/>
                  <a:gd name="T79" fmla="*/ 0 h 642"/>
                  <a:gd name="T80" fmla="*/ 0 w 292"/>
                  <a:gd name="T81" fmla="*/ 0 h 6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2"/>
                  <a:gd name="T124" fmla="*/ 0 h 642"/>
                  <a:gd name="T125" fmla="*/ 292 w 292"/>
                  <a:gd name="T126" fmla="*/ 642 h 6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2" h="642">
                    <a:moveTo>
                      <a:pt x="282" y="35"/>
                    </a:moveTo>
                    <a:lnTo>
                      <a:pt x="278" y="41"/>
                    </a:lnTo>
                    <a:lnTo>
                      <a:pt x="266" y="56"/>
                    </a:lnTo>
                    <a:lnTo>
                      <a:pt x="247" y="83"/>
                    </a:lnTo>
                    <a:lnTo>
                      <a:pt x="226" y="120"/>
                    </a:lnTo>
                    <a:lnTo>
                      <a:pt x="203" y="166"/>
                    </a:lnTo>
                    <a:lnTo>
                      <a:pt x="182" y="223"/>
                    </a:lnTo>
                    <a:lnTo>
                      <a:pt x="162" y="290"/>
                    </a:lnTo>
                    <a:lnTo>
                      <a:pt x="147" y="368"/>
                    </a:lnTo>
                    <a:lnTo>
                      <a:pt x="142" y="407"/>
                    </a:lnTo>
                    <a:lnTo>
                      <a:pt x="132" y="450"/>
                    </a:lnTo>
                    <a:lnTo>
                      <a:pt x="122" y="493"/>
                    </a:lnTo>
                    <a:lnTo>
                      <a:pt x="107" y="536"/>
                    </a:lnTo>
                    <a:lnTo>
                      <a:pt x="87" y="572"/>
                    </a:lnTo>
                    <a:lnTo>
                      <a:pt x="64" y="605"/>
                    </a:lnTo>
                    <a:lnTo>
                      <a:pt x="34" y="628"/>
                    </a:lnTo>
                    <a:lnTo>
                      <a:pt x="0" y="642"/>
                    </a:lnTo>
                    <a:lnTo>
                      <a:pt x="6" y="638"/>
                    </a:lnTo>
                    <a:lnTo>
                      <a:pt x="18" y="626"/>
                    </a:lnTo>
                    <a:lnTo>
                      <a:pt x="34" y="605"/>
                    </a:lnTo>
                    <a:lnTo>
                      <a:pt x="55" y="577"/>
                    </a:lnTo>
                    <a:lnTo>
                      <a:pt x="73" y="540"/>
                    </a:lnTo>
                    <a:lnTo>
                      <a:pt x="89" y="493"/>
                    </a:lnTo>
                    <a:lnTo>
                      <a:pt x="97" y="437"/>
                    </a:lnTo>
                    <a:lnTo>
                      <a:pt x="97" y="373"/>
                    </a:lnTo>
                    <a:lnTo>
                      <a:pt x="98" y="361"/>
                    </a:lnTo>
                    <a:lnTo>
                      <a:pt x="101" y="330"/>
                    </a:lnTo>
                    <a:lnTo>
                      <a:pt x="107" y="282"/>
                    </a:lnTo>
                    <a:lnTo>
                      <a:pt x="116" y="225"/>
                    </a:lnTo>
                    <a:lnTo>
                      <a:pt x="128" y="163"/>
                    </a:lnTo>
                    <a:lnTo>
                      <a:pt x="147" y="103"/>
                    </a:lnTo>
                    <a:lnTo>
                      <a:pt x="171" y="49"/>
                    </a:lnTo>
                    <a:lnTo>
                      <a:pt x="201" y="5"/>
                    </a:lnTo>
                    <a:lnTo>
                      <a:pt x="206" y="4"/>
                    </a:lnTo>
                    <a:lnTo>
                      <a:pt x="220" y="2"/>
                    </a:lnTo>
                    <a:lnTo>
                      <a:pt x="237" y="0"/>
                    </a:lnTo>
                    <a:lnTo>
                      <a:pt x="258" y="0"/>
                    </a:lnTo>
                    <a:lnTo>
                      <a:pt x="276" y="1"/>
                    </a:lnTo>
                    <a:lnTo>
                      <a:pt x="288" y="7"/>
                    </a:lnTo>
                    <a:lnTo>
                      <a:pt x="292" y="17"/>
                    </a:lnTo>
                    <a:lnTo>
                      <a:pt x="282" y="35"/>
                    </a:lnTo>
                    <a:close/>
                  </a:path>
                </a:pathLst>
              </a:custGeom>
              <a:solidFill>
                <a:srgbClr val="380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7" name="Freeform 27"/>
              <p:cNvSpPr>
                <a:spLocks/>
              </p:cNvSpPr>
              <p:nvPr/>
            </p:nvSpPr>
            <p:spPr bwMode="auto">
              <a:xfrm>
                <a:off x="5252651" y="4948990"/>
                <a:ext cx="439365" cy="201245"/>
              </a:xfrm>
              <a:custGeom>
                <a:avLst/>
                <a:gdLst>
                  <a:gd name="T0" fmla="*/ 0 w 1172"/>
                  <a:gd name="T1" fmla="*/ 0 h 553"/>
                  <a:gd name="T2" fmla="*/ 0 w 1172"/>
                  <a:gd name="T3" fmla="*/ 0 h 553"/>
                  <a:gd name="T4" fmla="*/ 0 w 1172"/>
                  <a:gd name="T5" fmla="*/ 0 h 553"/>
                  <a:gd name="T6" fmla="*/ 0 w 1172"/>
                  <a:gd name="T7" fmla="*/ 0 h 553"/>
                  <a:gd name="T8" fmla="*/ 0 w 1172"/>
                  <a:gd name="T9" fmla="*/ 0 h 553"/>
                  <a:gd name="T10" fmla="*/ 0 w 1172"/>
                  <a:gd name="T11" fmla="*/ 0 h 553"/>
                  <a:gd name="T12" fmla="*/ 0 w 1172"/>
                  <a:gd name="T13" fmla="*/ 0 h 553"/>
                  <a:gd name="T14" fmla="*/ 0 w 1172"/>
                  <a:gd name="T15" fmla="*/ 0 h 553"/>
                  <a:gd name="T16" fmla="*/ 0 w 1172"/>
                  <a:gd name="T17" fmla="*/ 0 h 553"/>
                  <a:gd name="T18" fmla="*/ 0 w 1172"/>
                  <a:gd name="T19" fmla="*/ 0 h 553"/>
                  <a:gd name="T20" fmla="*/ 0 w 1172"/>
                  <a:gd name="T21" fmla="*/ 0 h 553"/>
                  <a:gd name="T22" fmla="*/ 0 w 1172"/>
                  <a:gd name="T23" fmla="*/ 0 h 553"/>
                  <a:gd name="T24" fmla="*/ 0 w 1172"/>
                  <a:gd name="T25" fmla="*/ 0 h 553"/>
                  <a:gd name="T26" fmla="*/ 0 w 1172"/>
                  <a:gd name="T27" fmla="*/ 0 h 553"/>
                  <a:gd name="T28" fmla="*/ 0 w 1172"/>
                  <a:gd name="T29" fmla="*/ 0 h 553"/>
                  <a:gd name="T30" fmla="*/ 0 w 1172"/>
                  <a:gd name="T31" fmla="*/ 0 h 553"/>
                  <a:gd name="T32" fmla="*/ 0 w 1172"/>
                  <a:gd name="T33" fmla="*/ 0 h 553"/>
                  <a:gd name="T34" fmla="*/ 0 w 1172"/>
                  <a:gd name="T35" fmla="*/ 0 h 553"/>
                  <a:gd name="T36" fmla="*/ 0 w 1172"/>
                  <a:gd name="T37" fmla="*/ 0 h 553"/>
                  <a:gd name="T38" fmla="*/ 0 w 1172"/>
                  <a:gd name="T39" fmla="*/ 0 h 553"/>
                  <a:gd name="T40" fmla="*/ 0 w 1172"/>
                  <a:gd name="T41" fmla="*/ 0 h 553"/>
                  <a:gd name="T42" fmla="*/ 0 w 1172"/>
                  <a:gd name="T43" fmla="*/ 0 h 553"/>
                  <a:gd name="T44" fmla="*/ 0 w 1172"/>
                  <a:gd name="T45" fmla="*/ 0 h 553"/>
                  <a:gd name="T46" fmla="*/ 0 w 1172"/>
                  <a:gd name="T47" fmla="*/ 0 h 553"/>
                  <a:gd name="T48" fmla="*/ 0 w 1172"/>
                  <a:gd name="T49" fmla="*/ 0 h 553"/>
                  <a:gd name="T50" fmla="*/ 0 w 1172"/>
                  <a:gd name="T51" fmla="*/ 0 h 553"/>
                  <a:gd name="T52" fmla="*/ 0 w 1172"/>
                  <a:gd name="T53" fmla="*/ 0 h 553"/>
                  <a:gd name="T54" fmla="*/ 0 w 1172"/>
                  <a:gd name="T55" fmla="*/ 0 h 553"/>
                  <a:gd name="T56" fmla="*/ 0 w 1172"/>
                  <a:gd name="T57" fmla="*/ 0 h 553"/>
                  <a:gd name="T58" fmla="*/ 0 w 1172"/>
                  <a:gd name="T59" fmla="*/ 0 h 553"/>
                  <a:gd name="T60" fmla="*/ 0 w 1172"/>
                  <a:gd name="T61" fmla="*/ 0 h 553"/>
                  <a:gd name="T62" fmla="*/ 0 w 1172"/>
                  <a:gd name="T63" fmla="*/ 0 h 553"/>
                  <a:gd name="T64" fmla="*/ 0 w 1172"/>
                  <a:gd name="T65" fmla="*/ 0 h 553"/>
                  <a:gd name="T66" fmla="*/ 0 w 1172"/>
                  <a:gd name="T67" fmla="*/ 0 h 553"/>
                  <a:gd name="T68" fmla="*/ 0 w 1172"/>
                  <a:gd name="T69" fmla="*/ 0 h 553"/>
                  <a:gd name="T70" fmla="*/ 0 w 1172"/>
                  <a:gd name="T71" fmla="*/ 0 h 553"/>
                  <a:gd name="T72" fmla="*/ 0 w 1172"/>
                  <a:gd name="T73" fmla="*/ 0 h 553"/>
                  <a:gd name="T74" fmla="*/ 0 w 1172"/>
                  <a:gd name="T75" fmla="*/ 0 h 553"/>
                  <a:gd name="T76" fmla="*/ 0 w 1172"/>
                  <a:gd name="T77" fmla="*/ 0 h 553"/>
                  <a:gd name="T78" fmla="*/ 0 w 1172"/>
                  <a:gd name="T79" fmla="*/ 0 h 553"/>
                  <a:gd name="T80" fmla="*/ 0 w 1172"/>
                  <a:gd name="T81" fmla="*/ 0 h 553"/>
                  <a:gd name="T82" fmla="*/ 0 w 1172"/>
                  <a:gd name="T83" fmla="*/ 0 h 5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2"/>
                  <a:gd name="T127" fmla="*/ 0 h 553"/>
                  <a:gd name="T128" fmla="*/ 1172 w 1172"/>
                  <a:gd name="T129" fmla="*/ 553 h 5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2" h="553">
                    <a:moveTo>
                      <a:pt x="177" y="1"/>
                    </a:moveTo>
                    <a:lnTo>
                      <a:pt x="92" y="73"/>
                    </a:lnTo>
                    <a:lnTo>
                      <a:pt x="0" y="207"/>
                    </a:lnTo>
                    <a:lnTo>
                      <a:pt x="0" y="214"/>
                    </a:lnTo>
                    <a:lnTo>
                      <a:pt x="4" y="230"/>
                    </a:lnTo>
                    <a:lnTo>
                      <a:pt x="11" y="249"/>
                    </a:lnTo>
                    <a:lnTo>
                      <a:pt x="28" y="264"/>
                    </a:lnTo>
                    <a:lnTo>
                      <a:pt x="32" y="267"/>
                    </a:lnTo>
                    <a:lnTo>
                      <a:pt x="37" y="270"/>
                    </a:lnTo>
                    <a:lnTo>
                      <a:pt x="45" y="275"/>
                    </a:lnTo>
                    <a:lnTo>
                      <a:pt x="55" y="282"/>
                    </a:lnTo>
                    <a:lnTo>
                      <a:pt x="67" y="290"/>
                    </a:lnTo>
                    <a:lnTo>
                      <a:pt x="81" y="300"/>
                    </a:lnTo>
                    <a:lnTo>
                      <a:pt x="97" y="309"/>
                    </a:lnTo>
                    <a:lnTo>
                      <a:pt x="115" y="320"/>
                    </a:lnTo>
                    <a:lnTo>
                      <a:pt x="135" y="332"/>
                    </a:lnTo>
                    <a:lnTo>
                      <a:pt x="157" y="345"/>
                    </a:lnTo>
                    <a:lnTo>
                      <a:pt x="180" y="358"/>
                    </a:lnTo>
                    <a:lnTo>
                      <a:pt x="206" y="372"/>
                    </a:lnTo>
                    <a:lnTo>
                      <a:pt x="233" y="386"/>
                    </a:lnTo>
                    <a:lnTo>
                      <a:pt x="262" y="399"/>
                    </a:lnTo>
                    <a:lnTo>
                      <a:pt x="293" y="414"/>
                    </a:lnTo>
                    <a:lnTo>
                      <a:pt x="326" y="428"/>
                    </a:lnTo>
                    <a:lnTo>
                      <a:pt x="360" y="442"/>
                    </a:lnTo>
                    <a:lnTo>
                      <a:pt x="397" y="455"/>
                    </a:lnTo>
                    <a:lnTo>
                      <a:pt x="434" y="469"/>
                    </a:lnTo>
                    <a:lnTo>
                      <a:pt x="473" y="481"/>
                    </a:lnTo>
                    <a:lnTo>
                      <a:pt x="514" y="493"/>
                    </a:lnTo>
                    <a:lnTo>
                      <a:pt x="558" y="504"/>
                    </a:lnTo>
                    <a:lnTo>
                      <a:pt x="601" y="515"/>
                    </a:lnTo>
                    <a:lnTo>
                      <a:pt x="648" y="525"/>
                    </a:lnTo>
                    <a:lnTo>
                      <a:pt x="694" y="533"/>
                    </a:lnTo>
                    <a:lnTo>
                      <a:pt x="743" y="540"/>
                    </a:lnTo>
                    <a:lnTo>
                      <a:pt x="793" y="545"/>
                    </a:lnTo>
                    <a:lnTo>
                      <a:pt x="845" y="549"/>
                    </a:lnTo>
                    <a:lnTo>
                      <a:pt x="898" y="552"/>
                    </a:lnTo>
                    <a:lnTo>
                      <a:pt x="953" y="553"/>
                    </a:lnTo>
                    <a:lnTo>
                      <a:pt x="1009" y="552"/>
                    </a:lnTo>
                    <a:lnTo>
                      <a:pt x="1066" y="549"/>
                    </a:lnTo>
                    <a:lnTo>
                      <a:pt x="1069" y="549"/>
                    </a:lnTo>
                    <a:lnTo>
                      <a:pt x="1075" y="547"/>
                    </a:lnTo>
                    <a:lnTo>
                      <a:pt x="1085" y="540"/>
                    </a:lnTo>
                    <a:lnTo>
                      <a:pt x="1094" y="527"/>
                    </a:lnTo>
                    <a:lnTo>
                      <a:pt x="1172" y="428"/>
                    </a:lnTo>
                    <a:lnTo>
                      <a:pt x="1172" y="392"/>
                    </a:lnTo>
                    <a:lnTo>
                      <a:pt x="1137" y="342"/>
                    </a:lnTo>
                    <a:lnTo>
                      <a:pt x="1002" y="307"/>
                    </a:lnTo>
                    <a:lnTo>
                      <a:pt x="973" y="320"/>
                    </a:lnTo>
                    <a:lnTo>
                      <a:pt x="960" y="357"/>
                    </a:lnTo>
                    <a:lnTo>
                      <a:pt x="955" y="357"/>
                    </a:lnTo>
                    <a:lnTo>
                      <a:pt x="946" y="356"/>
                    </a:lnTo>
                    <a:lnTo>
                      <a:pt x="931" y="354"/>
                    </a:lnTo>
                    <a:lnTo>
                      <a:pt x="909" y="352"/>
                    </a:lnTo>
                    <a:lnTo>
                      <a:pt x="883" y="347"/>
                    </a:lnTo>
                    <a:lnTo>
                      <a:pt x="853" y="343"/>
                    </a:lnTo>
                    <a:lnTo>
                      <a:pt x="821" y="337"/>
                    </a:lnTo>
                    <a:lnTo>
                      <a:pt x="784" y="330"/>
                    </a:lnTo>
                    <a:lnTo>
                      <a:pt x="744" y="320"/>
                    </a:lnTo>
                    <a:lnTo>
                      <a:pt x="703" y="309"/>
                    </a:lnTo>
                    <a:lnTo>
                      <a:pt x="661" y="297"/>
                    </a:lnTo>
                    <a:lnTo>
                      <a:pt x="618" y="282"/>
                    </a:lnTo>
                    <a:lnTo>
                      <a:pt x="574" y="264"/>
                    </a:lnTo>
                    <a:lnTo>
                      <a:pt x="532" y="245"/>
                    </a:lnTo>
                    <a:lnTo>
                      <a:pt x="489" y="225"/>
                    </a:lnTo>
                    <a:lnTo>
                      <a:pt x="449" y="200"/>
                    </a:lnTo>
                    <a:lnTo>
                      <a:pt x="450" y="189"/>
                    </a:lnTo>
                    <a:lnTo>
                      <a:pt x="450" y="162"/>
                    </a:lnTo>
                    <a:lnTo>
                      <a:pt x="445" y="132"/>
                    </a:lnTo>
                    <a:lnTo>
                      <a:pt x="434" y="109"/>
                    </a:lnTo>
                    <a:lnTo>
                      <a:pt x="419" y="98"/>
                    </a:lnTo>
                    <a:lnTo>
                      <a:pt x="391" y="84"/>
                    </a:lnTo>
                    <a:lnTo>
                      <a:pt x="356" y="68"/>
                    </a:lnTo>
                    <a:lnTo>
                      <a:pt x="319" y="50"/>
                    </a:lnTo>
                    <a:lnTo>
                      <a:pt x="281" y="35"/>
                    </a:lnTo>
                    <a:lnTo>
                      <a:pt x="250" y="22"/>
                    </a:lnTo>
                    <a:lnTo>
                      <a:pt x="228" y="12"/>
                    </a:lnTo>
                    <a:lnTo>
                      <a:pt x="220" y="9"/>
                    </a:lnTo>
                    <a:lnTo>
                      <a:pt x="218" y="7"/>
                    </a:lnTo>
                    <a:lnTo>
                      <a:pt x="216" y="5"/>
                    </a:lnTo>
                    <a:lnTo>
                      <a:pt x="212" y="2"/>
                    </a:lnTo>
                    <a:lnTo>
                      <a:pt x="206" y="1"/>
                    </a:lnTo>
                    <a:lnTo>
                      <a:pt x="199" y="0"/>
                    </a:lnTo>
                    <a:lnTo>
                      <a:pt x="190" y="0"/>
                    </a:lnTo>
                    <a:lnTo>
                      <a:pt x="177" y="1"/>
                    </a:lnTo>
                    <a:close/>
                  </a:path>
                </a:pathLst>
              </a:custGeom>
              <a:solidFill>
                <a:srgbClr val="19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8" name="Freeform 28"/>
              <p:cNvSpPr>
                <a:spLocks/>
              </p:cNvSpPr>
              <p:nvPr/>
            </p:nvSpPr>
            <p:spPr bwMode="auto">
              <a:xfrm>
                <a:off x="5428698" y="5029782"/>
                <a:ext cx="200122" cy="243844"/>
              </a:xfrm>
              <a:custGeom>
                <a:avLst/>
                <a:gdLst>
                  <a:gd name="T0" fmla="*/ 0 w 535"/>
                  <a:gd name="T1" fmla="*/ 0 h 668"/>
                  <a:gd name="T2" fmla="*/ 0 w 535"/>
                  <a:gd name="T3" fmla="*/ 0 h 668"/>
                  <a:gd name="T4" fmla="*/ 0 w 535"/>
                  <a:gd name="T5" fmla="*/ 0 h 668"/>
                  <a:gd name="T6" fmla="*/ 0 w 535"/>
                  <a:gd name="T7" fmla="*/ 0 h 668"/>
                  <a:gd name="T8" fmla="*/ 0 w 535"/>
                  <a:gd name="T9" fmla="*/ 0 h 668"/>
                  <a:gd name="T10" fmla="*/ 0 w 535"/>
                  <a:gd name="T11" fmla="*/ 0 h 668"/>
                  <a:gd name="T12" fmla="*/ 0 w 535"/>
                  <a:gd name="T13" fmla="*/ 0 h 668"/>
                  <a:gd name="T14" fmla="*/ 0 w 535"/>
                  <a:gd name="T15" fmla="*/ 0 h 668"/>
                  <a:gd name="T16" fmla="*/ 0 w 535"/>
                  <a:gd name="T17" fmla="*/ 0 h 668"/>
                  <a:gd name="T18" fmla="*/ 0 w 535"/>
                  <a:gd name="T19" fmla="*/ 0 h 668"/>
                  <a:gd name="T20" fmla="*/ 0 w 535"/>
                  <a:gd name="T21" fmla="*/ 0 h 668"/>
                  <a:gd name="T22" fmla="*/ 0 w 535"/>
                  <a:gd name="T23" fmla="*/ 0 h 668"/>
                  <a:gd name="T24" fmla="*/ 0 w 535"/>
                  <a:gd name="T25" fmla="*/ 0 h 668"/>
                  <a:gd name="T26" fmla="*/ 0 w 535"/>
                  <a:gd name="T27" fmla="*/ 0 h 668"/>
                  <a:gd name="T28" fmla="*/ 0 w 535"/>
                  <a:gd name="T29" fmla="*/ 0 h 668"/>
                  <a:gd name="T30" fmla="*/ 0 w 535"/>
                  <a:gd name="T31" fmla="*/ 0 h 668"/>
                  <a:gd name="T32" fmla="*/ 0 w 535"/>
                  <a:gd name="T33" fmla="*/ 0 h 668"/>
                  <a:gd name="T34" fmla="*/ 0 w 535"/>
                  <a:gd name="T35" fmla="*/ 0 h 668"/>
                  <a:gd name="T36" fmla="*/ 0 w 535"/>
                  <a:gd name="T37" fmla="*/ 0 h 668"/>
                  <a:gd name="T38" fmla="*/ 0 w 535"/>
                  <a:gd name="T39" fmla="*/ 0 h 668"/>
                  <a:gd name="T40" fmla="*/ 0 w 535"/>
                  <a:gd name="T41" fmla="*/ 0 h 668"/>
                  <a:gd name="T42" fmla="*/ 0 w 535"/>
                  <a:gd name="T43" fmla="*/ 0 h 668"/>
                  <a:gd name="T44" fmla="*/ 0 w 535"/>
                  <a:gd name="T45" fmla="*/ 0 h 668"/>
                  <a:gd name="T46" fmla="*/ 0 w 535"/>
                  <a:gd name="T47" fmla="*/ 0 h 668"/>
                  <a:gd name="T48" fmla="*/ 0 w 535"/>
                  <a:gd name="T49" fmla="*/ 0 h 668"/>
                  <a:gd name="T50" fmla="*/ 0 w 535"/>
                  <a:gd name="T51" fmla="*/ 0 h 668"/>
                  <a:gd name="T52" fmla="*/ 0 w 535"/>
                  <a:gd name="T53" fmla="*/ 0 h 668"/>
                  <a:gd name="T54" fmla="*/ 0 w 535"/>
                  <a:gd name="T55" fmla="*/ 0 h 668"/>
                  <a:gd name="T56" fmla="*/ 0 w 535"/>
                  <a:gd name="T57" fmla="*/ 0 h 668"/>
                  <a:gd name="T58" fmla="*/ 0 w 535"/>
                  <a:gd name="T59" fmla="*/ 0 h 668"/>
                  <a:gd name="T60" fmla="*/ 0 w 535"/>
                  <a:gd name="T61" fmla="*/ 0 h 668"/>
                  <a:gd name="T62" fmla="*/ 0 w 535"/>
                  <a:gd name="T63" fmla="*/ 0 h 668"/>
                  <a:gd name="T64" fmla="*/ 0 w 535"/>
                  <a:gd name="T65" fmla="*/ 0 h 668"/>
                  <a:gd name="T66" fmla="*/ 0 w 535"/>
                  <a:gd name="T67" fmla="*/ 0 h 668"/>
                  <a:gd name="T68" fmla="*/ 0 w 535"/>
                  <a:gd name="T69" fmla="*/ 0 h 668"/>
                  <a:gd name="T70" fmla="*/ 0 w 535"/>
                  <a:gd name="T71" fmla="*/ 0 h 668"/>
                  <a:gd name="T72" fmla="*/ 0 w 535"/>
                  <a:gd name="T73" fmla="*/ 0 h 668"/>
                  <a:gd name="T74" fmla="*/ 0 w 535"/>
                  <a:gd name="T75" fmla="*/ 0 h 668"/>
                  <a:gd name="T76" fmla="*/ 0 w 535"/>
                  <a:gd name="T77" fmla="*/ 0 h 668"/>
                  <a:gd name="T78" fmla="*/ 0 w 535"/>
                  <a:gd name="T79" fmla="*/ 0 h 668"/>
                  <a:gd name="T80" fmla="*/ 0 w 535"/>
                  <a:gd name="T81" fmla="*/ 0 h 668"/>
                  <a:gd name="T82" fmla="*/ 0 w 535"/>
                  <a:gd name="T83" fmla="*/ 0 h 668"/>
                  <a:gd name="T84" fmla="*/ 0 w 535"/>
                  <a:gd name="T85" fmla="*/ 0 h 668"/>
                  <a:gd name="T86" fmla="*/ 0 w 535"/>
                  <a:gd name="T87" fmla="*/ 0 h 668"/>
                  <a:gd name="T88" fmla="*/ 0 w 535"/>
                  <a:gd name="T89" fmla="*/ 0 h 668"/>
                  <a:gd name="T90" fmla="*/ 0 w 535"/>
                  <a:gd name="T91" fmla="*/ 0 h 668"/>
                  <a:gd name="T92" fmla="*/ 0 w 535"/>
                  <a:gd name="T93" fmla="*/ 0 h 668"/>
                  <a:gd name="T94" fmla="*/ 0 w 535"/>
                  <a:gd name="T95" fmla="*/ 0 h 668"/>
                  <a:gd name="T96" fmla="*/ 0 w 535"/>
                  <a:gd name="T97" fmla="*/ 0 h 668"/>
                  <a:gd name="T98" fmla="*/ 0 w 535"/>
                  <a:gd name="T99" fmla="*/ 0 h 668"/>
                  <a:gd name="T100" fmla="*/ 0 w 535"/>
                  <a:gd name="T101" fmla="*/ 0 h 6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5"/>
                  <a:gd name="T154" fmla="*/ 0 h 668"/>
                  <a:gd name="T155" fmla="*/ 535 w 535"/>
                  <a:gd name="T156" fmla="*/ 668 h 6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5" h="668">
                    <a:moveTo>
                      <a:pt x="177" y="0"/>
                    </a:moveTo>
                    <a:lnTo>
                      <a:pt x="175" y="0"/>
                    </a:lnTo>
                    <a:lnTo>
                      <a:pt x="171" y="0"/>
                    </a:lnTo>
                    <a:lnTo>
                      <a:pt x="165" y="1"/>
                    </a:lnTo>
                    <a:lnTo>
                      <a:pt x="156" y="1"/>
                    </a:lnTo>
                    <a:lnTo>
                      <a:pt x="148" y="2"/>
                    </a:lnTo>
                    <a:lnTo>
                      <a:pt x="141" y="4"/>
                    </a:lnTo>
                    <a:lnTo>
                      <a:pt x="135" y="6"/>
                    </a:lnTo>
                    <a:lnTo>
                      <a:pt x="130" y="8"/>
                    </a:lnTo>
                    <a:lnTo>
                      <a:pt x="128" y="11"/>
                    </a:lnTo>
                    <a:lnTo>
                      <a:pt x="122" y="15"/>
                    </a:lnTo>
                    <a:lnTo>
                      <a:pt x="117" y="19"/>
                    </a:lnTo>
                    <a:lnTo>
                      <a:pt x="110" y="26"/>
                    </a:lnTo>
                    <a:lnTo>
                      <a:pt x="103" y="31"/>
                    </a:lnTo>
                    <a:lnTo>
                      <a:pt x="98" y="38"/>
                    </a:lnTo>
                    <a:lnTo>
                      <a:pt x="91" y="45"/>
                    </a:lnTo>
                    <a:lnTo>
                      <a:pt x="87" y="51"/>
                    </a:lnTo>
                    <a:lnTo>
                      <a:pt x="81" y="61"/>
                    </a:lnTo>
                    <a:lnTo>
                      <a:pt x="73" y="76"/>
                    </a:lnTo>
                    <a:lnTo>
                      <a:pt x="66" y="94"/>
                    </a:lnTo>
                    <a:lnTo>
                      <a:pt x="58" y="111"/>
                    </a:lnTo>
                    <a:lnTo>
                      <a:pt x="51" y="129"/>
                    </a:lnTo>
                    <a:lnTo>
                      <a:pt x="46" y="144"/>
                    </a:lnTo>
                    <a:lnTo>
                      <a:pt x="42" y="155"/>
                    </a:lnTo>
                    <a:lnTo>
                      <a:pt x="41" y="159"/>
                    </a:lnTo>
                    <a:lnTo>
                      <a:pt x="39" y="163"/>
                    </a:lnTo>
                    <a:lnTo>
                      <a:pt x="38" y="171"/>
                    </a:lnTo>
                    <a:lnTo>
                      <a:pt x="36" y="185"/>
                    </a:lnTo>
                    <a:lnTo>
                      <a:pt x="38" y="197"/>
                    </a:lnTo>
                    <a:lnTo>
                      <a:pt x="39" y="216"/>
                    </a:lnTo>
                    <a:lnTo>
                      <a:pt x="38" y="242"/>
                    </a:lnTo>
                    <a:lnTo>
                      <a:pt x="36" y="266"/>
                    </a:lnTo>
                    <a:lnTo>
                      <a:pt x="35" y="276"/>
                    </a:lnTo>
                    <a:lnTo>
                      <a:pt x="30" y="274"/>
                    </a:lnTo>
                    <a:lnTo>
                      <a:pt x="17" y="270"/>
                    </a:lnTo>
                    <a:lnTo>
                      <a:pt x="5" y="267"/>
                    </a:lnTo>
                    <a:lnTo>
                      <a:pt x="0" y="270"/>
                    </a:lnTo>
                    <a:lnTo>
                      <a:pt x="4" y="297"/>
                    </a:lnTo>
                    <a:lnTo>
                      <a:pt x="15" y="326"/>
                    </a:lnTo>
                    <a:lnTo>
                      <a:pt x="30" y="354"/>
                    </a:lnTo>
                    <a:lnTo>
                      <a:pt x="49" y="381"/>
                    </a:lnTo>
                    <a:lnTo>
                      <a:pt x="68" y="406"/>
                    </a:lnTo>
                    <a:lnTo>
                      <a:pt x="87" y="426"/>
                    </a:lnTo>
                    <a:lnTo>
                      <a:pt x="102" y="441"/>
                    </a:lnTo>
                    <a:lnTo>
                      <a:pt x="113" y="450"/>
                    </a:lnTo>
                    <a:lnTo>
                      <a:pt x="122" y="455"/>
                    </a:lnTo>
                    <a:lnTo>
                      <a:pt x="133" y="462"/>
                    </a:lnTo>
                    <a:lnTo>
                      <a:pt x="144" y="470"/>
                    </a:lnTo>
                    <a:lnTo>
                      <a:pt x="156" y="477"/>
                    </a:lnTo>
                    <a:lnTo>
                      <a:pt x="167" y="484"/>
                    </a:lnTo>
                    <a:lnTo>
                      <a:pt x="177" y="488"/>
                    </a:lnTo>
                    <a:lnTo>
                      <a:pt x="182" y="492"/>
                    </a:lnTo>
                    <a:lnTo>
                      <a:pt x="185" y="493"/>
                    </a:lnTo>
                    <a:lnTo>
                      <a:pt x="190" y="501"/>
                    </a:lnTo>
                    <a:lnTo>
                      <a:pt x="204" y="521"/>
                    </a:lnTo>
                    <a:lnTo>
                      <a:pt x="216" y="551"/>
                    </a:lnTo>
                    <a:lnTo>
                      <a:pt x="220" y="586"/>
                    </a:lnTo>
                    <a:lnTo>
                      <a:pt x="220" y="654"/>
                    </a:lnTo>
                    <a:lnTo>
                      <a:pt x="226" y="654"/>
                    </a:lnTo>
                    <a:lnTo>
                      <a:pt x="239" y="653"/>
                    </a:lnTo>
                    <a:lnTo>
                      <a:pt x="260" y="651"/>
                    </a:lnTo>
                    <a:lnTo>
                      <a:pt x="284" y="651"/>
                    </a:lnTo>
                    <a:lnTo>
                      <a:pt x="313" y="650"/>
                    </a:lnTo>
                    <a:lnTo>
                      <a:pt x="342" y="651"/>
                    </a:lnTo>
                    <a:lnTo>
                      <a:pt x="369" y="653"/>
                    </a:lnTo>
                    <a:lnTo>
                      <a:pt x="393" y="657"/>
                    </a:lnTo>
                    <a:lnTo>
                      <a:pt x="415" y="661"/>
                    </a:lnTo>
                    <a:lnTo>
                      <a:pt x="436" y="664"/>
                    </a:lnTo>
                    <a:lnTo>
                      <a:pt x="453" y="665"/>
                    </a:lnTo>
                    <a:lnTo>
                      <a:pt x="470" y="666"/>
                    </a:lnTo>
                    <a:lnTo>
                      <a:pt x="483" y="668"/>
                    </a:lnTo>
                    <a:lnTo>
                      <a:pt x="493" y="668"/>
                    </a:lnTo>
                    <a:lnTo>
                      <a:pt x="498" y="668"/>
                    </a:lnTo>
                    <a:lnTo>
                      <a:pt x="501" y="668"/>
                    </a:lnTo>
                    <a:lnTo>
                      <a:pt x="502" y="658"/>
                    </a:lnTo>
                    <a:lnTo>
                      <a:pt x="505" y="632"/>
                    </a:lnTo>
                    <a:lnTo>
                      <a:pt x="508" y="600"/>
                    </a:lnTo>
                    <a:lnTo>
                      <a:pt x="512" y="567"/>
                    </a:lnTo>
                    <a:lnTo>
                      <a:pt x="515" y="541"/>
                    </a:lnTo>
                    <a:lnTo>
                      <a:pt x="516" y="521"/>
                    </a:lnTo>
                    <a:lnTo>
                      <a:pt x="519" y="503"/>
                    </a:lnTo>
                    <a:lnTo>
                      <a:pt x="522" y="485"/>
                    </a:lnTo>
                    <a:lnTo>
                      <a:pt x="526" y="462"/>
                    </a:lnTo>
                    <a:lnTo>
                      <a:pt x="531" y="431"/>
                    </a:lnTo>
                    <a:lnTo>
                      <a:pt x="534" y="394"/>
                    </a:lnTo>
                    <a:lnTo>
                      <a:pt x="535" y="358"/>
                    </a:lnTo>
                    <a:lnTo>
                      <a:pt x="534" y="327"/>
                    </a:lnTo>
                    <a:lnTo>
                      <a:pt x="532" y="305"/>
                    </a:lnTo>
                    <a:lnTo>
                      <a:pt x="532" y="290"/>
                    </a:lnTo>
                    <a:lnTo>
                      <a:pt x="532" y="286"/>
                    </a:lnTo>
                    <a:lnTo>
                      <a:pt x="519" y="268"/>
                    </a:lnTo>
                    <a:lnTo>
                      <a:pt x="519" y="251"/>
                    </a:lnTo>
                    <a:lnTo>
                      <a:pt x="519" y="208"/>
                    </a:lnTo>
                    <a:lnTo>
                      <a:pt x="517" y="163"/>
                    </a:lnTo>
                    <a:lnTo>
                      <a:pt x="515" y="133"/>
                    </a:lnTo>
                    <a:lnTo>
                      <a:pt x="509" y="118"/>
                    </a:lnTo>
                    <a:lnTo>
                      <a:pt x="502" y="105"/>
                    </a:lnTo>
                    <a:lnTo>
                      <a:pt x="493" y="92"/>
                    </a:lnTo>
                    <a:lnTo>
                      <a:pt x="478" y="84"/>
                    </a:lnTo>
                    <a:lnTo>
                      <a:pt x="463" y="80"/>
                    </a:lnTo>
                    <a:lnTo>
                      <a:pt x="452" y="80"/>
                    </a:lnTo>
                    <a:lnTo>
                      <a:pt x="445" y="80"/>
                    </a:lnTo>
                    <a:lnTo>
                      <a:pt x="443" y="81"/>
                    </a:lnTo>
                    <a:lnTo>
                      <a:pt x="438" y="77"/>
                    </a:lnTo>
                    <a:lnTo>
                      <a:pt x="428" y="69"/>
                    </a:lnTo>
                    <a:lnTo>
                      <a:pt x="415" y="61"/>
                    </a:lnTo>
                    <a:lnTo>
                      <a:pt x="404" y="56"/>
                    </a:lnTo>
                    <a:lnTo>
                      <a:pt x="399" y="54"/>
                    </a:lnTo>
                    <a:lnTo>
                      <a:pt x="393" y="54"/>
                    </a:lnTo>
                    <a:lnTo>
                      <a:pt x="387" y="53"/>
                    </a:lnTo>
                    <a:lnTo>
                      <a:pt x="381" y="51"/>
                    </a:lnTo>
                    <a:lnTo>
                      <a:pt x="374" y="50"/>
                    </a:lnTo>
                    <a:lnTo>
                      <a:pt x="368" y="50"/>
                    </a:lnTo>
                    <a:lnTo>
                      <a:pt x="362" y="51"/>
                    </a:lnTo>
                    <a:lnTo>
                      <a:pt x="358" y="54"/>
                    </a:lnTo>
                    <a:lnTo>
                      <a:pt x="357" y="50"/>
                    </a:lnTo>
                    <a:lnTo>
                      <a:pt x="353" y="41"/>
                    </a:lnTo>
                    <a:lnTo>
                      <a:pt x="346" y="30"/>
                    </a:lnTo>
                    <a:lnTo>
                      <a:pt x="335" y="23"/>
                    </a:lnTo>
                    <a:lnTo>
                      <a:pt x="328" y="20"/>
                    </a:lnTo>
                    <a:lnTo>
                      <a:pt x="321" y="19"/>
                    </a:lnTo>
                    <a:lnTo>
                      <a:pt x="312" y="16"/>
                    </a:lnTo>
                    <a:lnTo>
                      <a:pt x="304" y="15"/>
                    </a:lnTo>
                    <a:lnTo>
                      <a:pt x="294" y="15"/>
                    </a:lnTo>
                    <a:lnTo>
                      <a:pt x="284" y="15"/>
                    </a:lnTo>
                    <a:lnTo>
                      <a:pt x="275" y="16"/>
                    </a:lnTo>
                    <a:lnTo>
                      <a:pt x="267" y="20"/>
                    </a:lnTo>
                    <a:lnTo>
                      <a:pt x="254" y="30"/>
                    </a:lnTo>
                    <a:lnTo>
                      <a:pt x="249" y="35"/>
                    </a:lnTo>
                    <a:lnTo>
                      <a:pt x="246" y="39"/>
                    </a:lnTo>
                    <a:lnTo>
                      <a:pt x="246" y="41"/>
                    </a:lnTo>
                    <a:lnTo>
                      <a:pt x="242" y="46"/>
                    </a:lnTo>
                    <a:lnTo>
                      <a:pt x="231" y="62"/>
                    </a:lnTo>
                    <a:lnTo>
                      <a:pt x="219" y="86"/>
                    </a:lnTo>
                    <a:lnTo>
                      <a:pt x="210" y="113"/>
                    </a:lnTo>
                    <a:lnTo>
                      <a:pt x="201" y="147"/>
                    </a:lnTo>
                    <a:lnTo>
                      <a:pt x="192" y="185"/>
                    </a:lnTo>
                    <a:lnTo>
                      <a:pt x="184" y="216"/>
                    </a:lnTo>
                    <a:lnTo>
                      <a:pt x="180" y="230"/>
                    </a:lnTo>
                    <a:lnTo>
                      <a:pt x="180" y="223"/>
                    </a:lnTo>
                    <a:lnTo>
                      <a:pt x="178" y="206"/>
                    </a:lnTo>
                    <a:lnTo>
                      <a:pt x="175" y="184"/>
                    </a:lnTo>
                    <a:lnTo>
                      <a:pt x="174" y="161"/>
                    </a:lnTo>
                    <a:lnTo>
                      <a:pt x="177" y="139"/>
                    </a:lnTo>
                    <a:lnTo>
                      <a:pt x="184" y="117"/>
                    </a:lnTo>
                    <a:lnTo>
                      <a:pt x="192" y="98"/>
                    </a:lnTo>
                    <a:lnTo>
                      <a:pt x="197" y="87"/>
                    </a:lnTo>
                    <a:lnTo>
                      <a:pt x="200" y="77"/>
                    </a:lnTo>
                    <a:lnTo>
                      <a:pt x="204" y="64"/>
                    </a:lnTo>
                    <a:lnTo>
                      <a:pt x="208" y="49"/>
                    </a:lnTo>
                    <a:lnTo>
                      <a:pt x="210" y="38"/>
                    </a:lnTo>
                    <a:lnTo>
                      <a:pt x="207" y="28"/>
                    </a:lnTo>
                    <a:lnTo>
                      <a:pt x="201" y="16"/>
                    </a:lnTo>
                    <a:lnTo>
                      <a:pt x="190" y="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EDA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19" name="Freeform 29"/>
              <p:cNvSpPr>
                <a:spLocks/>
              </p:cNvSpPr>
              <p:nvPr/>
            </p:nvSpPr>
            <p:spPr bwMode="auto">
              <a:xfrm>
                <a:off x="5448259" y="5264812"/>
                <a:ext cx="198617" cy="221810"/>
              </a:xfrm>
              <a:custGeom>
                <a:avLst/>
                <a:gdLst>
                  <a:gd name="T0" fmla="*/ 0 w 530"/>
                  <a:gd name="T1" fmla="*/ 0 h 605"/>
                  <a:gd name="T2" fmla="*/ 0 w 530"/>
                  <a:gd name="T3" fmla="*/ 0 h 605"/>
                  <a:gd name="T4" fmla="*/ 0 w 530"/>
                  <a:gd name="T5" fmla="*/ 0 h 605"/>
                  <a:gd name="T6" fmla="*/ 0 w 530"/>
                  <a:gd name="T7" fmla="*/ 0 h 605"/>
                  <a:gd name="T8" fmla="*/ 0 w 530"/>
                  <a:gd name="T9" fmla="*/ 0 h 605"/>
                  <a:gd name="T10" fmla="*/ 0 w 530"/>
                  <a:gd name="T11" fmla="*/ 0 h 605"/>
                  <a:gd name="T12" fmla="*/ 0 w 530"/>
                  <a:gd name="T13" fmla="*/ 0 h 605"/>
                  <a:gd name="T14" fmla="*/ 0 w 530"/>
                  <a:gd name="T15" fmla="*/ 0 h 605"/>
                  <a:gd name="T16" fmla="*/ 0 w 530"/>
                  <a:gd name="T17" fmla="*/ 0 h 605"/>
                  <a:gd name="T18" fmla="*/ 0 w 530"/>
                  <a:gd name="T19" fmla="*/ 0 h 605"/>
                  <a:gd name="T20" fmla="*/ 0 w 530"/>
                  <a:gd name="T21" fmla="*/ 0 h 605"/>
                  <a:gd name="T22" fmla="*/ 0 w 530"/>
                  <a:gd name="T23" fmla="*/ 0 h 605"/>
                  <a:gd name="T24" fmla="*/ 0 w 530"/>
                  <a:gd name="T25" fmla="*/ 0 h 605"/>
                  <a:gd name="T26" fmla="*/ 0 w 530"/>
                  <a:gd name="T27" fmla="*/ 0 h 605"/>
                  <a:gd name="T28" fmla="*/ 0 w 530"/>
                  <a:gd name="T29" fmla="*/ 0 h 605"/>
                  <a:gd name="T30" fmla="*/ 0 w 530"/>
                  <a:gd name="T31" fmla="*/ 0 h 605"/>
                  <a:gd name="T32" fmla="*/ 0 w 530"/>
                  <a:gd name="T33" fmla="*/ 0 h 605"/>
                  <a:gd name="T34" fmla="*/ 0 w 530"/>
                  <a:gd name="T35" fmla="*/ 0 h 605"/>
                  <a:gd name="T36" fmla="*/ 0 w 530"/>
                  <a:gd name="T37" fmla="*/ 0 h 605"/>
                  <a:gd name="T38" fmla="*/ 0 w 530"/>
                  <a:gd name="T39" fmla="*/ 0 h 605"/>
                  <a:gd name="T40" fmla="*/ 0 w 530"/>
                  <a:gd name="T41" fmla="*/ 0 h 605"/>
                  <a:gd name="T42" fmla="*/ 0 w 530"/>
                  <a:gd name="T43" fmla="*/ 0 h 605"/>
                  <a:gd name="T44" fmla="*/ 0 w 530"/>
                  <a:gd name="T45" fmla="*/ 0 h 605"/>
                  <a:gd name="T46" fmla="*/ 0 w 530"/>
                  <a:gd name="T47" fmla="*/ 0 h 605"/>
                  <a:gd name="T48" fmla="*/ 0 w 530"/>
                  <a:gd name="T49" fmla="*/ 0 h 605"/>
                  <a:gd name="T50" fmla="*/ 0 w 530"/>
                  <a:gd name="T51" fmla="*/ 0 h 605"/>
                  <a:gd name="T52" fmla="*/ 0 w 530"/>
                  <a:gd name="T53" fmla="*/ 0 h 605"/>
                  <a:gd name="T54" fmla="*/ 0 w 530"/>
                  <a:gd name="T55" fmla="*/ 0 h 605"/>
                  <a:gd name="T56" fmla="*/ 0 w 530"/>
                  <a:gd name="T57" fmla="*/ 0 h 605"/>
                  <a:gd name="T58" fmla="*/ 0 w 530"/>
                  <a:gd name="T59" fmla="*/ 0 h 605"/>
                  <a:gd name="T60" fmla="*/ 0 w 530"/>
                  <a:gd name="T61" fmla="*/ 0 h 605"/>
                  <a:gd name="T62" fmla="*/ 0 w 530"/>
                  <a:gd name="T63" fmla="*/ 0 h 605"/>
                  <a:gd name="T64" fmla="*/ 0 w 530"/>
                  <a:gd name="T65" fmla="*/ 0 h 605"/>
                  <a:gd name="T66" fmla="*/ 0 w 530"/>
                  <a:gd name="T67" fmla="*/ 0 h 605"/>
                  <a:gd name="T68" fmla="*/ 0 w 530"/>
                  <a:gd name="T69" fmla="*/ 0 h 605"/>
                  <a:gd name="T70" fmla="*/ 0 w 530"/>
                  <a:gd name="T71" fmla="*/ 0 h 60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0"/>
                  <a:gd name="T109" fmla="*/ 0 h 605"/>
                  <a:gd name="T110" fmla="*/ 530 w 530"/>
                  <a:gd name="T111" fmla="*/ 605 h 60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0" h="605">
                    <a:moveTo>
                      <a:pt x="138" y="19"/>
                    </a:moveTo>
                    <a:lnTo>
                      <a:pt x="150" y="19"/>
                    </a:lnTo>
                    <a:lnTo>
                      <a:pt x="164" y="17"/>
                    </a:lnTo>
                    <a:lnTo>
                      <a:pt x="180" y="15"/>
                    </a:lnTo>
                    <a:lnTo>
                      <a:pt x="199" y="12"/>
                    </a:lnTo>
                    <a:lnTo>
                      <a:pt x="218" y="9"/>
                    </a:lnTo>
                    <a:lnTo>
                      <a:pt x="240" y="6"/>
                    </a:lnTo>
                    <a:lnTo>
                      <a:pt x="262" y="4"/>
                    </a:lnTo>
                    <a:lnTo>
                      <a:pt x="285" y="2"/>
                    </a:lnTo>
                    <a:lnTo>
                      <a:pt x="308" y="1"/>
                    </a:lnTo>
                    <a:lnTo>
                      <a:pt x="331" y="0"/>
                    </a:lnTo>
                    <a:lnTo>
                      <a:pt x="353" y="0"/>
                    </a:lnTo>
                    <a:lnTo>
                      <a:pt x="375" y="2"/>
                    </a:lnTo>
                    <a:lnTo>
                      <a:pt x="395" y="5"/>
                    </a:lnTo>
                    <a:lnTo>
                      <a:pt x="414" y="10"/>
                    </a:lnTo>
                    <a:lnTo>
                      <a:pt x="432" y="17"/>
                    </a:lnTo>
                    <a:lnTo>
                      <a:pt x="447" y="27"/>
                    </a:lnTo>
                    <a:lnTo>
                      <a:pt x="453" y="31"/>
                    </a:lnTo>
                    <a:lnTo>
                      <a:pt x="463" y="42"/>
                    </a:lnTo>
                    <a:lnTo>
                      <a:pt x="474" y="60"/>
                    </a:lnTo>
                    <a:lnTo>
                      <a:pt x="480" y="81"/>
                    </a:lnTo>
                    <a:lnTo>
                      <a:pt x="480" y="106"/>
                    </a:lnTo>
                    <a:lnTo>
                      <a:pt x="480" y="126"/>
                    </a:lnTo>
                    <a:lnTo>
                      <a:pt x="480" y="141"/>
                    </a:lnTo>
                    <a:lnTo>
                      <a:pt x="480" y="147"/>
                    </a:lnTo>
                    <a:lnTo>
                      <a:pt x="480" y="159"/>
                    </a:lnTo>
                    <a:lnTo>
                      <a:pt x="480" y="188"/>
                    </a:lnTo>
                    <a:lnTo>
                      <a:pt x="480" y="223"/>
                    </a:lnTo>
                    <a:lnTo>
                      <a:pt x="480" y="253"/>
                    </a:lnTo>
                    <a:lnTo>
                      <a:pt x="480" y="270"/>
                    </a:lnTo>
                    <a:lnTo>
                      <a:pt x="481" y="278"/>
                    </a:lnTo>
                    <a:lnTo>
                      <a:pt x="484" y="294"/>
                    </a:lnTo>
                    <a:lnTo>
                      <a:pt x="491" y="328"/>
                    </a:lnTo>
                    <a:lnTo>
                      <a:pt x="500" y="362"/>
                    </a:lnTo>
                    <a:lnTo>
                      <a:pt x="511" y="381"/>
                    </a:lnTo>
                    <a:lnTo>
                      <a:pt x="519" y="400"/>
                    </a:lnTo>
                    <a:lnTo>
                      <a:pt x="522" y="435"/>
                    </a:lnTo>
                    <a:lnTo>
                      <a:pt x="522" y="478"/>
                    </a:lnTo>
                    <a:lnTo>
                      <a:pt x="522" y="512"/>
                    </a:lnTo>
                    <a:lnTo>
                      <a:pt x="522" y="533"/>
                    </a:lnTo>
                    <a:lnTo>
                      <a:pt x="522" y="541"/>
                    </a:lnTo>
                    <a:lnTo>
                      <a:pt x="530" y="605"/>
                    </a:lnTo>
                    <a:lnTo>
                      <a:pt x="0" y="605"/>
                    </a:lnTo>
                    <a:lnTo>
                      <a:pt x="0" y="590"/>
                    </a:lnTo>
                    <a:lnTo>
                      <a:pt x="4" y="552"/>
                    </a:lnTo>
                    <a:lnTo>
                      <a:pt x="14" y="507"/>
                    </a:lnTo>
                    <a:lnTo>
                      <a:pt x="33" y="467"/>
                    </a:lnTo>
                    <a:lnTo>
                      <a:pt x="41" y="451"/>
                    </a:lnTo>
                    <a:lnTo>
                      <a:pt x="44" y="435"/>
                    </a:lnTo>
                    <a:lnTo>
                      <a:pt x="44" y="420"/>
                    </a:lnTo>
                    <a:lnTo>
                      <a:pt x="40" y="403"/>
                    </a:lnTo>
                    <a:lnTo>
                      <a:pt x="36" y="390"/>
                    </a:lnTo>
                    <a:lnTo>
                      <a:pt x="33" y="375"/>
                    </a:lnTo>
                    <a:lnTo>
                      <a:pt x="32" y="361"/>
                    </a:lnTo>
                    <a:lnTo>
                      <a:pt x="33" y="349"/>
                    </a:lnTo>
                    <a:lnTo>
                      <a:pt x="41" y="324"/>
                    </a:lnTo>
                    <a:lnTo>
                      <a:pt x="52" y="300"/>
                    </a:lnTo>
                    <a:lnTo>
                      <a:pt x="60" y="282"/>
                    </a:lnTo>
                    <a:lnTo>
                      <a:pt x="63" y="275"/>
                    </a:lnTo>
                    <a:lnTo>
                      <a:pt x="64" y="275"/>
                    </a:lnTo>
                    <a:lnTo>
                      <a:pt x="68" y="272"/>
                    </a:lnTo>
                    <a:lnTo>
                      <a:pt x="74" y="270"/>
                    </a:lnTo>
                    <a:lnTo>
                      <a:pt x="81" y="264"/>
                    </a:lnTo>
                    <a:lnTo>
                      <a:pt x="87" y="257"/>
                    </a:lnTo>
                    <a:lnTo>
                      <a:pt x="96" y="248"/>
                    </a:lnTo>
                    <a:lnTo>
                      <a:pt x="101" y="235"/>
                    </a:lnTo>
                    <a:lnTo>
                      <a:pt x="106" y="220"/>
                    </a:lnTo>
                    <a:lnTo>
                      <a:pt x="116" y="186"/>
                    </a:lnTo>
                    <a:lnTo>
                      <a:pt x="127" y="151"/>
                    </a:lnTo>
                    <a:lnTo>
                      <a:pt x="135" y="125"/>
                    </a:lnTo>
                    <a:lnTo>
                      <a:pt x="138" y="114"/>
                    </a:lnTo>
                    <a:lnTo>
                      <a:pt x="13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b-NO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20" name="Rectangle 5"/>
            <p:cNvSpPr>
              <a:spLocks noChangeArrowheads="1"/>
            </p:cNvSpPr>
            <p:nvPr/>
          </p:nvSpPr>
          <p:spPr bwMode="auto">
            <a:xfrm>
              <a:off x="6762475" y="3956647"/>
              <a:ext cx="1393044" cy="575824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Legevakt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621" name="AutoShape 16"/>
            <p:cNvSpPr>
              <a:spLocks noChangeArrowheads="1"/>
            </p:cNvSpPr>
            <p:nvPr/>
          </p:nvSpPr>
          <p:spPr bwMode="auto">
            <a:xfrm rot="19759771">
              <a:off x="5755150" y="2276916"/>
              <a:ext cx="673611" cy="3571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757 h 21600"/>
                <a:gd name="T14" fmla="*/ 17912 w 21600"/>
                <a:gd name="T15" fmla="*/ 158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750" y="0"/>
                  </a:moveTo>
                  <a:lnTo>
                    <a:pt x="13750" y="5738"/>
                  </a:lnTo>
                  <a:lnTo>
                    <a:pt x="3375" y="5738"/>
                  </a:lnTo>
                  <a:lnTo>
                    <a:pt x="3375" y="15862"/>
                  </a:lnTo>
                  <a:lnTo>
                    <a:pt x="13750" y="15862"/>
                  </a:lnTo>
                  <a:lnTo>
                    <a:pt x="1375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738"/>
                  </a:moveTo>
                  <a:lnTo>
                    <a:pt x="1350" y="15862"/>
                  </a:lnTo>
                  <a:lnTo>
                    <a:pt x="2700" y="15862"/>
                  </a:lnTo>
                  <a:lnTo>
                    <a:pt x="2700" y="5738"/>
                  </a:lnTo>
                  <a:close/>
                </a:path>
                <a:path w="21600" h="21600">
                  <a:moveTo>
                    <a:pt x="0" y="5738"/>
                  </a:moveTo>
                  <a:lnTo>
                    <a:pt x="0" y="15862"/>
                  </a:lnTo>
                  <a:lnTo>
                    <a:pt x="675" y="15862"/>
                  </a:lnTo>
                  <a:lnTo>
                    <a:pt x="675" y="5738"/>
                  </a:lnTo>
                  <a:close/>
                </a:path>
              </a:pathLst>
            </a:custGeom>
            <a:solidFill>
              <a:srgbClr val="00008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>
                <a:solidFill>
                  <a:srgbClr val="0070C0"/>
                </a:solidFill>
              </a:endParaRPr>
            </a:p>
          </p:txBody>
        </p:sp>
        <p:sp>
          <p:nvSpPr>
            <p:cNvPr id="622" name="AutoShape 16"/>
            <p:cNvSpPr>
              <a:spLocks noChangeArrowheads="1"/>
            </p:cNvSpPr>
            <p:nvPr/>
          </p:nvSpPr>
          <p:spPr bwMode="auto">
            <a:xfrm>
              <a:off x="5983641" y="3221356"/>
              <a:ext cx="729902" cy="3571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757 h 21600"/>
                <a:gd name="T14" fmla="*/ 17912 w 21600"/>
                <a:gd name="T15" fmla="*/ 158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750" y="0"/>
                  </a:moveTo>
                  <a:lnTo>
                    <a:pt x="13750" y="5738"/>
                  </a:lnTo>
                  <a:lnTo>
                    <a:pt x="3375" y="5738"/>
                  </a:lnTo>
                  <a:lnTo>
                    <a:pt x="3375" y="15862"/>
                  </a:lnTo>
                  <a:lnTo>
                    <a:pt x="13750" y="15862"/>
                  </a:lnTo>
                  <a:lnTo>
                    <a:pt x="1375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738"/>
                  </a:moveTo>
                  <a:lnTo>
                    <a:pt x="1350" y="15862"/>
                  </a:lnTo>
                  <a:lnTo>
                    <a:pt x="2700" y="15862"/>
                  </a:lnTo>
                  <a:lnTo>
                    <a:pt x="2700" y="5738"/>
                  </a:lnTo>
                  <a:close/>
                </a:path>
                <a:path w="21600" h="21600">
                  <a:moveTo>
                    <a:pt x="0" y="5738"/>
                  </a:moveTo>
                  <a:lnTo>
                    <a:pt x="0" y="15862"/>
                  </a:lnTo>
                  <a:lnTo>
                    <a:pt x="675" y="15862"/>
                  </a:lnTo>
                  <a:lnTo>
                    <a:pt x="675" y="5738"/>
                  </a:lnTo>
                  <a:close/>
                </a:path>
              </a:pathLst>
            </a:custGeom>
            <a:solidFill>
              <a:srgbClr val="00008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 sz="1600">
                <a:solidFill>
                  <a:srgbClr val="0070C0"/>
                </a:solidFill>
              </a:endParaRPr>
            </a:p>
          </p:txBody>
        </p:sp>
        <p:sp>
          <p:nvSpPr>
            <p:cNvPr id="623" name="AutoShape 16"/>
            <p:cNvSpPr>
              <a:spLocks noChangeArrowheads="1"/>
            </p:cNvSpPr>
            <p:nvPr/>
          </p:nvSpPr>
          <p:spPr bwMode="auto">
            <a:xfrm rot="2216663">
              <a:off x="5805808" y="4255796"/>
              <a:ext cx="732146" cy="3571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757 h 21600"/>
                <a:gd name="T14" fmla="*/ 17912 w 21600"/>
                <a:gd name="T15" fmla="*/ 158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750" y="0"/>
                  </a:moveTo>
                  <a:lnTo>
                    <a:pt x="13750" y="5738"/>
                  </a:lnTo>
                  <a:lnTo>
                    <a:pt x="3375" y="5738"/>
                  </a:lnTo>
                  <a:lnTo>
                    <a:pt x="3375" y="15862"/>
                  </a:lnTo>
                  <a:lnTo>
                    <a:pt x="13750" y="15862"/>
                  </a:lnTo>
                  <a:lnTo>
                    <a:pt x="1375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738"/>
                  </a:moveTo>
                  <a:lnTo>
                    <a:pt x="1350" y="15862"/>
                  </a:lnTo>
                  <a:lnTo>
                    <a:pt x="2700" y="15862"/>
                  </a:lnTo>
                  <a:lnTo>
                    <a:pt x="2700" y="5738"/>
                  </a:lnTo>
                  <a:close/>
                </a:path>
                <a:path w="21600" h="21600">
                  <a:moveTo>
                    <a:pt x="0" y="5738"/>
                  </a:moveTo>
                  <a:lnTo>
                    <a:pt x="0" y="15862"/>
                  </a:lnTo>
                  <a:lnTo>
                    <a:pt x="675" y="15862"/>
                  </a:lnTo>
                  <a:lnTo>
                    <a:pt x="675" y="5738"/>
                  </a:lnTo>
                  <a:close/>
                </a:path>
              </a:pathLst>
            </a:custGeom>
            <a:solidFill>
              <a:srgbClr val="00008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b-NO">
                <a:solidFill>
                  <a:srgbClr val="0070C0"/>
                </a:solidFill>
              </a:endParaRPr>
            </a:p>
          </p:txBody>
        </p:sp>
        <p:pic>
          <p:nvPicPr>
            <p:cNvPr id="23133" name="Picture 6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5678" y="3972403"/>
              <a:ext cx="1114816" cy="84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5" name="Rectangle 8"/>
            <p:cNvSpPr>
              <a:spLocks noChangeArrowheads="1"/>
            </p:cNvSpPr>
            <p:nvPr/>
          </p:nvSpPr>
          <p:spPr bwMode="auto">
            <a:xfrm>
              <a:off x="6845951" y="2817770"/>
              <a:ext cx="1555440" cy="634581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Kriseteam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  <p:sp>
          <p:nvSpPr>
            <p:cNvPr id="636" name="Rectangle 10"/>
            <p:cNvSpPr>
              <a:spLocks noChangeArrowheads="1"/>
            </p:cNvSpPr>
            <p:nvPr/>
          </p:nvSpPr>
          <p:spPr bwMode="auto">
            <a:xfrm>
              <a:off x="6817214" y="2574764"/>
              <a:ext cx="1926641" cy="493563"/>
            </a:xfrm>
            <a:prstGeom prst="rect">
              <a:avLst/>
            </a:prstGeom>
            <a:noFill/>
            <a:ln w="23876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eaLnBrk="0" hangingPunct="0">
                <a:buFont typeface="Arial" pitchFamily="34" charset="0"/>
                <a:buChar char="•"/>
              </a:pPr>
              <a:r>
                <a:rPr lang="nb-NO" sz="1400" dirty="0" smtClean="0">
                  <a:solidFill>
                    <a:srgbClr val="0070C0"/>
                  </a:solidFill>
                </a:rPr>
                <a:t>Trygghetsalarm</a:t>
              </a:r>
              <a:endParaRPr lang="nb-NO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24" name="Gruppe 624"/>
          <p:cNvGrpSpPr/>
          <p:nvPr/>
        </p:nvGrpSpPr>
        <p:grpSpPr>
          <a:xfrm>
            <a:off x="467544" y="6381328"/>
            <a:ext cx="1745850" cy="251236"/>
            <a:chOff x="1097958" y="6446132"/>
            <a:chExt cx="1745850" cy="251236"/>
          </a:xfrm>
        </p:grpSpPr>
        <p:pic>
          <p:nvPicPr>
            <p:cNvPr id="625" name="Picture 2" descr="http://www.norsk-helsenett.no/logo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6" name="Rett linje 62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7" name="Rett linje 62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8" name="Rett linje 62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9" name="Rett linje 62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0" name="Rett linje 63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1" name="Rett linje 63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Rett linje 63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3" name="Gruppe 636"/>
          <p:cNvGrpSpPr/>
          <p:nvPr/>
        </p:nvGrpSpPr>
        <p:grpSpPr>
          <a:xfrm>
            <a:off x="3347864" y="6093297"/>
            <a:ext cx="2592288" cy="764704"/>
            <a:chOff x="1" y="0"/>
            <a:chExt cx="2377367" cy="852688"/>
          </a:xfrm>
        </p:grpSpPr>
        <p:pic>
          <p:nvPicPr>
            <p:cNvPr id="634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496" b="29511"/>
            <a:stretch/>
          </p:blipFill>
          <p:spPr bwMode="auto">
            <a:xfrm>
              <a:off x="1" y="0"/>
              <a:ext cx="586854" cy="85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7" name="TekstSylinder 1"/>
            <p:cNvSpPr txBox="1"/>
            <p:nvPr/>
          </p:nvSpPr>
          <p:spPr>
            <a:xfrm>
              <a:off x="424723" y="264116"/>
              <a:ext cx="1952645" cy="5885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TRONDHEIM KOMMUNE</a:t>
              </a:r>
              <a:endParaRPr lang="nb-NO" sz="24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638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933443" y="766442"/>
            <a:ext cx="5275422" cy="4357718"/>
          </a:xfrm>
          <a:custGeom>
            <a:avLst/>
            <a:gdLst>
              <a:gd name="G0" fmla="+- 1700 0 0"/>
              <a:gd name="G1" fmla="+- 21600 0 1700"/>
              <a:gd name="G2" fmla="+- 21600 0 17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00" y="10800"/>
                </a:moveTo>
                <a:cubicBezTo>
                  <a:pt x="1700" y="15826"/>
                  <a:pt x="5774" y="19900"/>
                  <a:pt x="10800" y="19900"/>
                </a:cubicBezTo>
                <a:cubicBezTo>
                  <a:pt x="15826" y="19900"/>
                  <a:pt x="19900" y="15826"/>
                  <a:pt x="19900" y="10800"/>
                </a:cubicBezTo>
                <a:cubicBezTo>
                  <a:pt x="19900" y="5774"/>
                  <a:pt x="15826" y="1700"/>
                  <a:pt x="10800" y="1700"/>
                </a:cubicBezTo>
                <a:cubicBezTo>
                  <a:pt x="5774" y="1700"/>
                  <a:pt x="1700" y="5774"/>
                  <a:pt x="1700" y="10800"/>
                </a:cubicBez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747266" y="4957001"/>
            <a:ext cx="1252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/>
            <a:r>
              <a:rPr lang="nb-NO" sz="1400" dirty="0">
                <a:latin typeface="+mn-lt"/>
                <a:ea typeface="MS PGothic" pitchFamily="34" charset="-128"/>
              </a:rPr>
              <a:t>Private </a:t>
            </a:r>
            <a:r>
              <a:rPr lang="nb-NO" sz="1400" dirty="0" err="1" smtClean="0">
                <a:latin typeface="+mn-lt"/>
                <a:ea typeface="MS PGothic" pitchFamily="34" charset="-128"/>
              </a:rPr>
              <a:t>spesialist-helsetjenester</a:t>
            </a:r>
            <a:endParaRPr lang="nb-NO" sz="1400" dirty="0">
              <a:latin typeface="+mn-lt"/>
              <a:ea typeface="MS PGothic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7383" y="3695402"/>
            <a:ext cx="858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nb-NO" sz="1400" dirty="0">
                <a:latin typeface="+mn-lt"/>
                <a:ea typeface="MS PGothic" pitchFamily="34" charset="-128"/>
              </a:rPr>
              <a:t>Fastleger</a:t>
            </a:r>
          </a:p>
        </p:txBody>
      </p:sp>
      <p:pic>
        <p:nvPicPr>
          <p:cNvPr id="6" name="Picture 9" descr="MCj03590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727" y="3338212"/>
            <a:ext cx="1207477" cy="847725"/>
          </a:xfrm>
          <a:prstGeom prst="rect">
            <a:avLst/>
          </a:prstGeom>
          <a:noFill/>
        </p:spPr>
      </p:pic>
      <p:pic>
        <p:nvPicPr>
          <p:cNvPr id="7" name="Picture 10" descr="MCj009049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331" y="3299688"/>
            <a:ext cx="959826" cy="824340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92756" y="909321"/>
            <a:ext cx="7714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nb-NO" sz="1400" dirty="0">
                <a:latin typeface="+mn-lt"/>
                <a:ea typeface="MS PGothic" pitchFamily="34" charset="-128"/>
              </a:rPr>
              <a:t>Sykehus</a:t>
            </a:r>
          </a:p>
        </p:txBody>
      </p:sp>
      <p:pic>
        <p:nvPicPr>
          <p:cNvPr id="9" name="Picture 12" descr="MCBD20079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9059" y="5024152"/>
            <a:ext cx="783981" cy="742950"/>
          </a:xfrm>
          <a:prstGeom prst="rect">
            <a:avLst/>
          </a:prstGeom>
          <a:noFill/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845784" y="5673642"/>
            <a:ext cx="708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nb-NO" sz="1400" dirty="0">
                <a:latin typeface="+mn-lt"/>
                <a:ea typeface="MS PGothic" pitchFamily="34" charset="-128"/>
              </a:rPr>
              <a:t>Apotek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863905" y="3481088"/>
            <a:ext cx="1125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nb-NO" sz="1400" dirty="0">
                <a:latin typeface="+mn-lt"/>
                <a:ea typeface="MS PGothic" pitchFamily="34" charset="-128"/>
              </a:rPr>
              <a:t>Laboratorier</a:t>
            </a:r>
          </a:p>
        </p:txBody>
      </p:sp>
      <p:pic>
        <p:nvPicPr>
          <p:cNvPr id="12" name="Picture 15" descr="MCBD20016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2923" y="2838147"/>
            <a:ext cx="926123" cy="776287"/>
          </a:xfrm>
          <a:prstGeom prst="rect">
            <a:avLst/>
          </a:prstGeom>
          <a:noFill/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80532" y="1552260"/>
            <a:ext cx="9319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nb-NO" sz="1400" dirty="0" err="1" smtClean="0">
                <a:latin typeface="+mn-lt"/>
                <a:ea typeface="MS PGothic" pitchFamily="34" charset="-128"/>
              </a:rPr>
              <a:t>Hjemme-tjenester</a:t>
            </a:r>
            <a:endParaRPr lang="nb-NO" sz="1400" dirty="0">
              <a:latin typeface="+mn-lt"/>
              <a:ea typeface="MS PGothic" pitchFamily="34" charset="-128"/>
            </a:endParaRPr>
          </a:p>
        </p:txBody>
      </p:sp>
      <p:pic>
        <p:nvPicPr>
          <p:cNvPr id="15" name="Picture 19" descr="Nav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6812" y="4981284"/>
            <a:ext cx="819150" cy="514350"/>
          </a:xfrm>
          <a:prstGeom prst="rect">
            <a:avLst/>
          </a:prstGeom>
          <a:noFill/>
        </p:spPr>
      </p:pic>
      <p:pic>
        <p:nvPicPr>
          <p:cNvPr id="17" name="Picture 21" descr="MCj0183432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9814" y="709300"/>
            <a:ext cx="1192823" cy="1200150"/>
          </a:xfrm>
          <a:prstGeom prst="rect">
            <a:avLst/>
          </a:prstGeom>
          <a:noFill/>
        </p:spPr>
      </p:pic>
      <p:pic>
        <p:nvPicPr>
          <p:cNvPr id="18" name="Picture 22" descr="MCj009033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9723" y="4412964"/>
            <a:ext cx="1006720" cy="925513"/>
          </a:xfrm>
          <a:prstGeom prst="rect">
            <a:avLst/>
          </a:prstGeom>
          <a:noFill/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802351" y="1409385"/>
            <a:ext cx="12089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nb-NO" sz="1400" dirty="0">
                <a:latin typeface="+mn-lt"/>
                <a:ea typeface="MS PGothic" pitchFamily="34" charset="-128"/>
              </a:rPr>
              <a:t>Ambulanse </a:t>
            </a:r>
            <a:r>
              <a:rPr lang="nb-NO" sz="1400" dirty="0" smtClean="0">
                <a:latin typeface="+mn-lt"/>
                <a:ea typeface="MS PGothic" pitchFamily="34" charset="-128"/>
              </a:rPr>
              <a:t>syketransport</a:t>
            </a:r>
          </a:p>
          <a:p>
            <a:pPr eaLnBrk="1" hangingPunct="1"/>
            <a:r>
              <a:rPr lang="nb-NO" sz="1400" dirty="0" smtClean="0">
                <a:latin typeface="+mn-lt"/>
                <a:ea typeface="MS PGothic" pitchFamily="34" charset="-128"/>
              </a:rPr>
              <a:t>        AMK</a:t>
            </a:r>
            <a:endParaRPr lang="nb-NO" sz="1400" dirty="0">
              <a:latin typeface="+mn-lt"/>
              <a:ea typeface="MS PGothic" pitchFamily="34" charset="-128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606116" y="254234"/>
            <a:ext cx="25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Kommunehelsetjenesten</a:t>
            </a:r>
            <a:endParaRPr lang="nb-NO" sz="1800" u="sng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402324" y="266376"/>
            <a:ext cx="245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Spesialisthelsetjenesten</a:t>
            </a:r>
            <a:endParaRPr lang="nb-NO" sz="1800" u="sng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32754" y="5481350"/>
            <a:ext cx="1450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>
                <a:latin typeface="+mn-lt"/>
                <a:ea typeface="MS PGothic" pitchFamily="34" charset="-128"/>
              </a:rPr>
              <a:t>Stønad, hjelpemidler 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516069" y="5994166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u="sng" dirty="0" smtClean="0">
                <a:solidFill>
                  <a:srgbClr val="6FB34D"/>
                </a:solidFill>
                <a:latin typeface="+mn-lt"/>
              </a:rPr>
              <a:t>Andre viktige tjenester</a:t>
            </a:r>
            <a:endParaRPr lang="nb-NO" sz="1800" u="sng" dirty="0">
              <a:solidFill>
                <a:srgbClr val="6FB34D"/>
              </a:solidFill>
              <a:latin typeface="+mn-lt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48645" y="2552395"/>
            <a:ext cx="857256" cy="52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 err="1" smtClean="0">
                <a:latin typeface="+mn-lt"/>
                <a:ea typeface="MS PGothic" pitchFamily="34" charset="-128"/>
              </a:rPr>
              <a:t>Rehabili-tering</a:t>
            </a:r>
            <a:endParaRPr lang="nb-NO" sz="1400" dirty="0">
              <a:latin typeface="+mn-lt"/>
              <a:ea typeface="MS PGothic" pitchFamily="34" charset="-128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537786" y="4838408"/>
            <a:ext cx="11210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 smtClean="0">
                <a:latin typeface="+mn-lt"/>
                <a:ea typeface="MS PGothic" pitchFamily="34" charset="-128"/>
              </a:rPr>
              <a:t>Andre kommunale tjenester</a:t>
            </a:r>
            <a:endParaRPr lang="nb-NO" sz="1400" dirty="0">
              <a:latin typeface="+mn-lt"/>
              <a:ea typeface="MS PGothic" pitchFamily="34" charset="-128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58813" y="4766970"/>
            <a:ext cx="791313" cy="79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Sylinder 28"/>
          <p:cNvSpPr txBox="1"/>
          <p:nvPr/>
        </p:nvSpPr>
        <p:spPr>
          <a:xfrm>
            <a:off x="1405903" y="909321"/>
            <a:ext cx="896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Sykehjem</a:t>
            </a:r>
            <a:endParaRPr lang="nb-NO" sz="1400" dirty="0">
              <a:latin typeface="+mn-lt"/>
            </a:endParaRPr>
          </a:p>
        </p:txBody>
      </p:sp>
      <p:grpSp>
        <p:nvGrpSpPr>
          <p:cNvPr id="13" name="Gruppe 29"/>
          <p:cNvGrpSpPr/>
          <p:nvPr/>
        </p:nvGrpSpPr>
        <p:grpSpPr>
          <a:xfrm>
            <a:off x="1735614" y="4195466"/>
            <a:ext cx="659428" cy="857256"/>
            <a:chOff x="4936670" y="4578818"/>
            <a:chExt cx="1023178" cy="1194247"/>
          </a:xfrm>
        </p:grpSpPr>
        <p:sp>
          <p:nvSpPr>
            <p:cNvPr id="3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936670" y="4793283"/>
              <a:ext cx="1023178" cy="97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041997" y="4578818"/>
              <a:ext cx="917851" cy="690401"/>
            </a:xfrm>
            <a:custGeom>
              <a:avLst/>
              <a:gdLst>
                <a:gd name="T0" fmla="*/ 0 w 2443"/>
                <a:gd name="T1" fmla="*/ 1 h 1880"/>
                <a:gd name="T2" fmla="*/ 0 w 2443"/>
                <a:gd name="T3" fmla="*/ 1 h 1880"/>
                <a:gd name="T4" fmla="*/ 0 w 2443"/>
                <a:gd name="T5" fmla="*/ 1 h 1880"/>
                <a:gd name="T6" fmla="*/ 0 w 2443"/>
                <a:gd name="T7" fmla="*/ 1 h 1880"/>
                <a:gd name="T8" fmla="*/ 0 w 2443"/>
                <a:gd name="T9" fmla="*/ 0 h 1880"/>
                <a:gd name="T10" fmla="*/ 0 w 2443"/>
                <a:gd name="T11" fmla="*/ 0 h 1880"/>
                <a:gd name="T12" fmla="*/ 0 w 2443"/>
                <a:gd name="T13" fmla="*/ 0 h 1880"/>
                <a:gd name="T14" fmla="*/ 0 w 2443"/>
                <a:gd name="T15" fmla="*/ 0 h 1880"/>
                <a:gd name="T16" fmla="*/ 0 w 2443"/>
                <a:gd name="T17" fmla="*/ 0 h 1880"/>
                <a:gd name="T18" fmla="*/ 0 w 2443"/>
                <a:gd name="T19" fmla="*/ 0 h 1880"/>
                <a:gd name="T20" fmla="*/ 0 w 2443"/>
                <a:gd name="T21" fmla="*/ 0 h 1880"/>
                <a:gd name="T22" fmla="*/ 0 w 2443"/>
                <a:gd name="T23" fmla="*/ 0 h 1880"/>
                <a:gd name="T24" fmla="*/ 0 w 2443"/>
                <a:gd name="T25" fmla="*/ 0 h 1880"/>
                <a:gd name="T26" fmla="*/ 0 w 2443"/>
                <a:gd name="T27" fmla="*/ 0 h 1880"/>
                <a:gd name="T28" fmla="*/ 0 w 2443"/>
                <a:gd name="T29" fmla="*/ 0 h 1880"/>
                <a:gd name="T30" fmla="*/ 0 w 2443"/>
                <a:gd name="T31" fmla="*/ 0 h 1880"/>
                <a:gd name="T32" fmla="*/ 0 w 2443"/>
                <a:gd name="T33" fmla="*/ 0 h 1880"/>
                <a:gd name="T34" fmla="*/ 0 w 2443"/>
                <a:gd name="T35" fmla="*/ 0 h 1880"/>
                <a:gd name="T36" fmla="*/ 0 w 2443"/>
                <a:gd name="T37" fmla="*/ 0 h 1880"/>
                <a:gd name="T38" fmla="*/ 0 w 2443"/>
                <a:gd name="T39" fmla="*/ 0 h 1880"/>
                <a:gd name="T40" fmla="*/ 0 w 2443"/>
                <a:gd name="T41" fmla="*/ 0 h 1880"/>
                <a:gd name="T42" fmla="*/ 0 w 2443"/>
                <a:gd name="T43" fmla="*/ 0 h 1880"/>
                <a:gd name="T44" fmla="*/ 0 w 2443"/>
                <a:gd name="T45" fmla="*/ 0 h 1880"/>
                <a:gd name="T46" fmla="*/ 0 w 2443"/>
                <a:gd name="T47" fmla="*/ 0 h 1880"/>
                <a:gd name="T48" fmla="*/ 0 w 2443"/>
                <a:gd name="T49" fmla="*/ 0 h 1880"/>
                <a:gd name="T50" fmla="*/ 0 w 2443"/>
                <a:gd name="T51" fmla="*/ 0 h 1880"/>
                <a:gd name="T52" fmla="*/ 0 w 2443"/>
                <a:gd name="T53" fmla="*/ 0 h 1880"/>
                <a:gd name="T54" fmla="*/ 0 w 2443"/>
                <a:gd name="T55" fmla="*/ 0 h 1880"/>
                <a:gd name="T56" fmla="*/ 0 w 2443"/>
                <a:gd name="T57" fmla="*/ 0 h 1880"/>
                <a:gd name="T58" fmla="*/ 0 w 2443"/>
                <a:gd name="T59" fmla="*/ 0 h 1880"/>
                <a:gd name="T60" fmla="*/ 0 w 2443"/>
                <a:gd name="T61" fmla="*/ 1 h 1880"/>
                <a:gd name="T62" fmla="*/ 0 w 2443"/>
                <a:gd name="T63" fmla="*/ 1 h 1880"/>
                <a:gd name="T64" fmla="*/ 0 w 2443"/>
                <a:gd name="T65" fmla="*/ 1 h 1880"/>
                <a:gd name="T66" fmla="*/ 0 w 2443"/>
                <a:gd name="T67" fmla="*/ 1 h 1880"/>
                <a:gd name="T68" fmla="*/ 0 w 2443"/>
                <a:gd name="T69" fmla="*/ 1 h 1880"/>
                <a:gd name="T70" fmla="*/ 0 w 2443"/>
                <a:gd name="T71" fmla="*/ 1 h 1880"/>
                <a:gd name="T72" fmla="*/ 0 w 2443"/>
                <a:gd name="T73" fmla="*/ 1 h 1880"/>
                <a:gd name="T74" fmla="*/ 0 w 2443"/>
                <a:gd name="T75" fmla="*/ 1 h 1880"/>
                <a:gd name="T76" fmla="*/ 0 w 2443"/>
                <a:gd name="T77" fmla="*/ 1 h 1880"/>
                <a:gd name="T78" fmla="*/ 0 w 2443"/>
                <a:gd name="T79" fmla="*/ 1 h 1880"/>
                <a:gd name="T80" fmla="*/ 0 w 2443"/>
                <a:gd name="T81" fmla="*/ 1 h 1880"/>
                <a:gd name="T82" fmla="*/ 0 w 2443"/>
                <a:gd name="T83" fmla="*/ 1 h 1880"/>
                <a:gd name="T84" fmla="*/ 0 w 2443"/>
                <a:gd name="T85" fmla="*/ 1 h 1880"/>
                <a:gd name="T86" fmla="*/ 0 w 2443"/>
                <a:gd name="T87" fmla="*/ 1 h 1880"/>
                <a:gd name="T88" fmla="*/ 0 w 2443"/>
                <a:gd name="T89" fmla="*/ 1 h 1880"/>
                <a:gd name="T90" fmla="*/ 0 w 2443"/>
                <a:gd name="T91" fmla="*/ 1 h 1880"/>
                <a:gd name="T92" fmla="*/ 0 w 2443"/>
                <a:gd name="T93" fmla="*/ 1 h 1880"/>
                <a:gd name="T94" fmla="*/ 0 w 2443"/>
                <a:gd name="T95" fmla="*/ 1 h 1880"/>
                <a:gd name="T96" fmla="*/ 0 w 2443"/>
                <a:gd name="T97" fmla="*/ 1 h 1880"/>
                <a:gd name="T98" fmla="*/ 0 w 2443"/>
                <a:gd name="T99" fmla="*/ 1 h 1880"/>
                <a:gd name="T100" fmla="*/ 0 w 2443"/>
                <a:gd name="T101" fmla="*/ 1 h 18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43"/>
                <a:gd name="T154" fmla="*/ 0 h 1880"/>
                <a:gd name="T155" fmla="*/ 2443 w 2443"/>
                <a:gd name="T156" fmla="*/ 1880 h 18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43" h="1880">
                  <a:moveTo>
                    <a:pt x="133" y="1869"/>
                  </a:moveTo>
                  <a:lnTo>
                    <a:pt x="109" y="1867"/>
                  </a:lnTo>
                  <a:lnTo>
                    <a:pt x="86" y="1860"/>
                  </a:lnTo>
                  <a:lnTo>
                    <a:pt x="65" y="1847"/>
                  </a:lnTo>
                  <a:lnTo>
                    <a:pt x="46" y="1832"/>
                  </a:lnTo>
                  <a:lnTo>
                    <a:pt x="31" y="1815"/>
                  </a:lnTo>
                  <a:lnTo>
                    <a:pt x="20" y="1794"/>
                  </a:lnTo>
                  <a:lnTo>
                    <a:pt x="14" y="1771"/>
                  </a:lnTo>
                  <a:lnTo>
                    <a:pt x="11" y="1747"/>
                  </a:lnTo>
                  <a:lnTo>
                    <a:pt x="11" y="133"/>
                  </a:lnTo>
                  <a:lnTo>
                    <a:pt x="14" y="109"/>
                  </a:lnTo>
                  <a:lnTo>
                    <a:pt x="20" y="86"/>
                  </a:lnTo>
                  <a:lnTo>
                    <a:pt x="31" y="65"/>
                  </a:lnTo>
                  <a:lnTo>
                    <a:pt x="46" y="47"/>
                  </a:lnTo>
                  <a:lnTo>
                    <a:pt x="65" y="32"/>
                  </a:lnTo>
                  <a:lnTo>
                    <a:pt x="86" y="20"/>
                  </a:lnTo>
                  <a:lnTo>
                    <a:pt x="109" y="13"/>
                  </a:lnTo>
                  <a:lnTo>
                    <a:pt x="133" y="11"/>
                  </a:lnTo>
                  <a:lnTo>
                    <a:pt x="139" y="11"/>
                  </a:lnTo>
                  <a:lnTo>
                    <a:pt x="157" y="11"/>
                  </a:lnTo>
                  <a:lnTo>
                    <a:pt x="185" y="11"/>
                  </a:lnTo>
                  <a:lnTo>
                    <a:pt x="225" y="11"/>
                  </a:lnTo>
                  <a:lnTo>
                    <a:pt x="272" y="11"/>
                  </a:lnTo>
                  <a:lnTo>
                    <a:pt x="330" y="11"/>
                  </a:lnTo>
                  <a:lnTo>
                    <a:pt x="394" y="11"/>
                  </a:lnTo>
                  <a:lnTo>
                    <a:pt x="466" y="11"/>
                  </a:lnTo>
                  <a:lnTo>
                    <a:pt x="545" y="11"/>
                  </a:lnTo>
                  <a:lnTo>
                    <a:pt x="629" y="11"/>
                  </a:lnTo>
                  <a:lnTo>
                    <a:pt x="718" y="11"/>
                  </a:lnTo>
                  <a:lnTo>
                    <a:pt x="812" y="11"/>
                  </a:lnTo>
                  <a:lnTo>
                    <a:pt x="909" y="11"/>
                  </a:lnTo>
                  <a:lnTo>
                    <a:pt x="1008" y="11"/>
                  </a:lnTo>
                  <a:lnTo>
                    <a:pt x="1110" y="11"/>
                  </a:lnTo>
                  <a:lnTo>
                    <a:pt x="1214" y="11"/>
                  </a:lnTo>
                  <a:lnTo>
                    <a:pt x="1318" y="11"/>
                  </a:lnTo>
                  <a:lnTo>
                    <a:pt x="1421" y="11"/>
                  </a:lnTo>
                  <a:lnTo>
                    <a:pt x="1523" y="11"/>
                  </a:lnTo>
                  <a:lnTo>
                    <a:pt x="1625" y="11"/>
                  </a:lnTo>
                  <a:lnTo>
                    <a:pt x="1724" y="11"/>
                  </a:lnTo>
                  <a:lnTo>
                    <a:pt x="1819" y="11"/>
                  </a:lnTo>
                  <a:lnTo>
                    <a:pt x="1912" y="11"/>
                  </a:lnTo>
                  <a:lnTo>
                    <a:pt x="1999" y="11"/>
                  </a:lnTo>
                  <a:lnTo>
                    <a:pt x="2081" y="11"/>
                  </a:lnTo>
                  <a:lnTo>
                    <a:pt x="2156" y="11"/>
                  </a:lnTo>
                  <a:lnTo>
                    <a:pt x="2225" y="11"/>
                  </a:lnTo>
                  <a:lnTo>
                    <a:pt x="2286" y="11"/>
                  </a:lnTo>
                  <a:lnTo>
                    <a:pt x="2339" y="11"/>
                  </a:lnTo>
                  <a:lnTo>
                    <a:pt x="2384" y="11"/>
                  </a:lnTo>
                  <a:lnTo>
                    <a:pt x="2418" y="11"/>
                  </a:lnTo>
                  <a:lnTo>
                    <a:pt x="2443" y="11"/>
                  </a:lnTo>
                  <a:lnTo>
                    <a:pt x="2443" y="0"/>
                  </a:lnTo>
                  <a:lnTo>
                    <a:pt x="133" y="0"/>
                  </a:lnTo>
                  <a:lnTo>
                    <a:pt x="106" y="2"/>
                  </a:lnTo>
                  <a:lnTo>
                    <a:pt x="82" y="11"/>
                  </a:lnTo>
                  <a:lnTo>
                    <a:pt x="59" y="23"/>
                  </a:lnTo>
                  <a:lnTo>
                    <a:pt x="39" y="39"/>
                  </a:lnTo>
                  <a:lnTo>
                    <a:pt x="23" y="58"/>
                  </a:lnTo>
                  <a:lnTo>
                    <a:pt x="11" y="82"/>
                  </a:lnTo>
                  <a:lnTo>
                    <a:pt x="3" y="106"/>
                  </a:lnTo>
                  <a:lnTo>
                    <a:pt x="0" y="133"/>
                  </a:lnTo>
                  <a:lnTo>
                    <a:pt x="0" y="1747"/>
                  </a:lnTo>
                  <a:lnTo>
                    <a:pt x="3" y="1774"/>
                  </a:lnTo>
                  <a:lnTo>
                    <a:pt x="11" y="1798"/>
                  </a:lnTo>
                  <a:lnTo>
                    <a:pt x="23" y="1822"/>
                  </a:lnTo>
                  <a:lnTo>
                    <a:pt x="39" y="1841"/>
                  </a:lnTo>
                  <a:lnTo>
                    <a:pt x="59" y="1857"/>
                  </a:lnTo>
                  <a:lnTo>
                    <a:pt x="82" y="1869"/>
                  </a:lnTo>
                  <a:lnTo>
                    <a:pt x="106" y="1877"/>
                  </a:lnTo>
                  <a:lnTo>
                    <a:pt x="133" y="1880"/>
                  </a:lnTo>
                  <a:lnTo>
                    <a:pt x="2443" y="1880"/>
                  </a:lnTo>
                  <a:lnTo>
                    <a:pt x="2443" y="1869"/>
                  </a:lnTo>
                  <a:lnTo>
                    <a:pt x="2418" y="1869"/>
                  </a:lnTo>
                  <a:lnTo>
                    <a:pt x="2384" y="1869"/>
                  </a:lnTo>
                  <a:lnTo>
                    <a:pt x="2339" y="1869"/>
                  </a:lnTo>
                  <a:lnTo>
                    <a:pt x="2286" y="1869"/>
                  </a:lnTo>
                  <a:lnTo>
                    <a:pt x="2225" y="1869"/>
                  </a:lnTo>
                  <a:lnTo>
                    <a:pt x="2156" y="1869"/>
                  </a:lnTo>
                  <a:lnTo>
                    <a:pt x="2081" y="1869"/>
                  </a:lnTo>
                  <a:lnTo>
                    <a:pt x="1999" y="1869"/>
                  </a:lnTo>
                  <a:lnTo>
                    <a:pt x="1912" y="1869"/>
                  </a:lnTo>
                  <a:lnTo>
                    <a:pt x="1819" y="1869"/>
                  </a:lnTo>
                  <a:lnTo>
                    <a:pt x="1724" y="1869"/>
                  </a:lnTo>
                  <a:lnTo>
                    <a:pt x="1625" y="1869"/>
                  </a:lnTo>
                  <a:lnTo>
                    <a:pt x="1523" y="1869"/>
                  </a:lnTo>
                  <a:lnTo>
                    <a:pt x="1421" y="1869"/>
                  </a:lnTo>
                  <a:lnTo>
                    <a:pt x="1318" y="1869"/>
                  </a:lnTo>
                  <a:lnTo>
                    <a:pt x="1214" y="1869"/>
                  </a:lnTo>
                  <a:lnTo>
                    <a:pt x="1110" y="1869"/>
                  </a:lnTo>
                  <a:lnTo>
                    <a:pt x="1008" y="1869"/>
                  </a:lnTo>
                  <a:lnTo>
                    <a:pt x="909" y="1869"/>
                  </a:lnTo>
                  <a:lnTo>
                    <a:pt x="812" y="1869"/>
                  </a:lnTo>
                  <a:lnTo>
                    <a:pt x="718" y="1869"/>
                  </a:lnTo>
                  <a:lnTo>
                    <a:pt x="629" y="1869"/>
                  </a:lnTo>
                  <a:lnTo>
                    <a:pt x="545" y="1869"/>
                  </a:lnTo>
                  <a:lnTo>
                    <a:pt x="466" y="1869"/>
                  </a:lnTo>
                  <a:lnTo>
                    <a:pt x="394" y="1869"/>
                  </a:lnTo>
                  <a:lnTo>
                    <a:pt x="330" y="1869"/>
                  </a:lnTo>
                  <a:lnTo>
                    <a:pt x="272" y="1869"/>
                  </a:lnTo>
                  <a:lnTo>
                    <a:pt x="225" y="1869"/>
                  </a:lnTo>
                  <a:lnTo>
                    <a:pt x="185" y="1869"/>
                  </a:lnTo>
                  <a:lnTo>
                    <a:pt x="157" y="1869"/>
                  </a:lnTo>
                  <a:lnTo>
                    <a:pt x="139" y="1869"/>
                  </a:lnTo>
                  <a:lnTo>
                    <a:pt x="133" y="18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5145819" y="4617010"/>
              <a:ext cx="464944" cy="486219"/>
            </a:xfrm>
            <a:custGeom>
              <a:avLst/>
              <a:gdLst>
                <a:gd name="T0" fmla="*/ 0 w 1235"/>
                <a:gd name="T1" fmla="*/ 0 h 1327"/>
                <a:gd name="T2" fmla="*/ 0 w 1235"/>
                <a:gd name="T3" fmla="*/ 0 h 1327"/>
                <a:gd name="T4" fmla="*/ 0 w 1235"/>
                <a:gd name="T5" fmla="*/ 0 h 1327"/>
                <a:gd name="T6" fmla="*/ 0 w 1235"/>
                <a:gd name="T7" fmla="*/ 0 h 1327"/>
                <a:gd name="T8" fmla="*/ 0 w 1235"/>
                <a:gd name="T9" fmla="*/ 0 h 1327"/>
                <a:gd name="T10" fmla="*/ 0 w 1235"/>
                <a:gd name="T11" fmla="*/ 0 h 1327"/>
                <a:gd name="T12" fmla="*/ 0 w 1235"/>
                <a:gd name="T13" fmla="*/ 0 h 1327"/>
                <a:gd name="T14" fmla="*/ 0 w 1235"/>
                <a:gd name="T15" fmla="*/ 0 h 1327"/>
                <a:gd name="T16" fmla="*/ 0 w 1235"/>
                <a:gd name="T17" fmla="*/ 0 h 1327"/>
                <a:gd name="T18" fmla="*/ 0 w 1235"/>
                <a:gd name="T19" fmla="*/ 0 h 1327"/>
                <a:gd name="T20" fmla="*/ 0 w 1235"/>
                <a:gd name="T21" fmla="*/ 0 h 1327"/>
                <a:gd name="T22" fmla="*/ 0 w 1235"/>
                <a:gd name="T23" fmla="*/ 0 h 1327"/>
                <a:gd name="T24" fmla="*/ 0 w 1235"/>
                <a:gd name="T25" fmla="*/ 0 h 1327"/>
                <a:gd name="T26" fmla="*/ 0 w 1235"/>
                <a:gd name="T27" fmla="*/ 0 h 1327"/>
                <a:gd name="T28" fmla="*/ 0 w 1235"/>
                <a:gd name="T29" fmla="*/ 0 h 1327"/>
                <a:gd name="T30" fmla="*/ 0 w 1235"/>
                <a:gd name="T31" fmla="*/ 0 h 1327"/>
                <a:gd name="T32" fmla="*/ 0 w 1235"/>
                <a:gd name="T33" fmla="*/ 0 h 1327"/>
                <a:gd name="T34" fmla="*/ 0 w 1235"/>
                <a:gd name="T35" fmla="*/ 0 h 1327"/>
                <a:gd name="T36" fmla="*/ 0 w 1235"/>
                <a:gd name="T37" fmla="*/ 0 h 1327"/>
                <a:gd name="T38" fmla="*/ 0 w 1235"/>
                <a:gd name="T39" fmla="*/ 0 h 1327"/>
                <a:gd name="T40" fmla="*/ 0 w 1235"/>
                <a:gd name="T41" fmla="*/ 0 h 1327"/>
                <a:gd name="T42" fmla="*/ 0 w 1235"/>
                <a:gd name="T43" fmla="*/ 0 h 1327"/>
                <a:gd name="T44" fmla="*/ 0 w 1235"/>
                <a:gd name="T45" fmla="*/ 0 h 1327"/>
                <a:gd name="T46" fmla="*/ 0 w 1235"/>
                <a:gd name="T47" fmla="*/ 0 h 1327"/>
                <a:gd name="T48" fmla="*/ 0 w 1235"/>
                <a:gd name="T49" fmla="*/ 0 h 1327"/>
                <a:gd name="T50" fmla="*/ 0 w 1235"/>
                <a:gd name="T51" fmla="*/ 0 h 1327"/>
                <a:gd name="T52" fmla="*/ 0 w 1235"/>
                <a:gd name="T53" fmla="*/ 0 h 1327"/>
                <a:gd name="T54" fmla="*/ 0 w 1235"/>
                <a:gd name="T55" fmla="*/ 0 h 1327"/>
                <a:gd name="T56" fmla="*/ 0 w 1235"/>
                <a:gd name="T57" fmla="*/ 0 h 1327"/>
                <a:gd name="T58" fmla="*/ 0 w 1235"/>
                <a:gd name="T59" fmla="*/ 0 h 1327"/>
                <a:gd name="T60" fmla="*/ 0 w 1235"/>
                <a:gd name="T61" fmla="*/ 0 h 1327"/>
                <a:gd name="T62" fmla="*/ 0 w 1235"/>
                <a:gd name="T63" fmla="*/ 0 h 1327"/>
                <a:gd name="T64" fmla="*/ 0 w 1235"/>
                <a:gd name="T65" fmla="*/ 0 h 1327"/>
                <a:gd name="T66" fmla="*/ 0 w 1235"/>
                <a:gd name="T67" fmla="*/ 0 h 1327"/>
                <a:gd name="T68" fmla="*/ 0 w 1235"/>
                <a:gd name="T69" fmla="*/ 0 h 1327"/>
                <a:gd name="T70" fmla="*/ 0 w 1235"/>
                <a:gd name="T71" fmla="*/ 0 h 1327"/>
                <a:gd name="T72" fmla="*/ 0 w 1235"/>
                <a:gd name="T73" fmla="*/ 0 h 1327"/>
                <a:gd name="T74" fmla="*/ 0 w 1235"/>
                <a:gd name="T75" fmla="*/ 0 h 1327"/>
                <a:gd name="T76" fmla="*/ 0 w 1235"/>
                <a:gd name="T77" fmla="*/ 0 h 1327"/>
                <a:gd name="T78" fmla="*/ 0 w 1235"/>
                <a:gd name="T79" fmla="*/ 0 h 1327"/>
                <a:gd name="T80" fmla="*/ 0 w 1235"/>
                <a:gd name="T81" fmla="*/ 0 h 1327"/>
                <a:gd name="T82" fmla="*/ 0 w 1235"/>
                <a:gd name="T83" fmla="*/ 0 h 1327"/>
                <a:gd name="T84" fmla="*/ 0 w 1235"/>
                <a:gd name="T85" fmla="*/ 0 h 1327"/>
                <a:gd name="T86" fmla="*/ 0 w 1235"/>
                <a:gd name="T87" fmla="*/ 0 h 1327"/>
                <a:gd name="T88" fmla="*/ 0 w 1235"/>
                <a:gd name="T89" fmla="*/ 0 h 1327"/>
                <a:gd name="T90" fmla="*/ 0 w 1235"/>
                <a:gd name="T91" fmla="*/ 0 h 1327"/>
                <a:gd name="T92" fmla="*/ 0 w 1235"/>
                <a:gd name="T93" fmla="*/ 0 h 1327"/>
                <a:gd name="T94" fmla="*/ 0 w 1235"/>
                <a:gd name="T95" fmla="*/ 0 h 1327"/>
                <a:gd name="T96" fmla="*/ 0 w 1235"/>
                <a:gd name="T97" fmla="*/ 0 h 1327"/>
                <a:gd name="T98" fmla="*/ 0 w 1235"/>
                <a:gd name="T99" fmla="*/ 0 h 1327"/>
                <a:gd name="T100" fmla="*/ 0 w 1235"/>
                <a:gd name="T101" fmla="*/ 0 h 1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5"/>
                <a:gd name="T154" fmla="*/ 0 h 1327"/>
                <a:gd name="T155" fmla="*/ 1235 w 1235"/>
                <a:gd name="T156" fmla="*/ 1327 h 13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5" h="1327">
                  <a:moveTo>
                    <a:pt x="1169" y="267"/>
                  </a:moveTo>
                  <a:lnTo>
                    <a:pt x="1150" y="248"/>
                  </a:lnTo>
                  <a:lnTo>
                    <a:pt x="1128" y="228"/>
                  </a:lnTo>
                  <a:lnTo>
                    <a:pt x="1102" y="207"/>
                  </a:lnTo>
                  <a:lnTo>
                    <a:pt x="1072" y="185"/>
                  </a:lnTo>
                  <a:lnTo>
                    <a:pt x="1041" y="164"/>
                  </a:lnTo>
                  <a:lnTo>
                    <a:pt x="1005" y="142"/>
                  </a:lnTo>
                  <a:lnTo>
                    <a:pt x="967" y="121"/>
                  </a:lnTo>
                  <a:lnTo>
                    <a:pt x="927" y="101"/>
                  </a:lnTo>
                  <a:lnTo>
                    <a:pt x="884" y="82"/>
                  </a:lnTo>
                  <a:lnTo>
                    <a:pt x="839" y="64"/>
                  </a:lnTo>
                  <a:lnTo>
                    <a:pt x="791" y="48"/>
                  </a:lnTo>
                  <a:lnTo>
                    <a:pt x="742" y="33"/>
                  </a:lnTo>
                  <a:lnTo>
                    <a:pt x="692" y="20"/>
                  </a:lnTo>
                  <a:lnTo>
                    <a:pt x="639" y="11"/>
                  </a:lnTo>
                  <a:lnTo>
                    <a:pt x="585" y="4"/>
                  </a:lnTo>
                  <a:lnTo>
                    <a:pt x="530" y="0"/>
                  </a:lnTo>
                  <a:lnTo>
                    <a:pt x="475" y="1"/>
                  </a:lnTo>
                  <a:lnTo>
                    <a:pt x="426" y="11"/>
                  </a:lnTo>
                  <a:lnTo>
                    <a:pt x="381" y="26"/>
                  </a:lnTo>
                  <a:lnTo>
                    <a:pt x="340" y="46"/>
                  </a:lnTo>
                  <a:lnTo>
                    <a:pt x="302" y="72"/>
                  </a:lnTo>
                  <a:lnTo>
                    <a:pt x="269" y="101"/>
                  </a:lnTo>
                  <a:lnTo>
                    <a:pt x="239" y="134"/>
                  </a:lnTo>
                  <a:lnTo>
                    <a:pt x="213" y="166"/>
                  </a:lnTo>
                  <a:lnTo>
                    <a:pt x="190" y="202"/>
                  </a:lnTo>
                  <a:lnTo>
                    <a:pt x="170" y="237"/>
                  </a:lnTo>
                  <a:lnTo>
                    <a:pt x="154" y="271"/>
                  </a:lnTo>
                  <a:lnTo>
                    <a:pt x="140" y="305"/>
                  </a:lnTo>
                  <a:lnTo>
                    <a:pt x="129" y="335"/>
                  </a:lnTo>
                  <a:lnTo>
                    <a:pt x="121" y="364"/>
                  </a:lnTo>
                  <a:lnTo>
                    <a:pt x="115" y="387"/>
                  </a:lnTo>
                  <a:lnTo>
                    <a:pt x="113" y="406"/>
                  </a:lnTo>
                  <a:lnTo>
                    <a:pt x="110" y="472"/>
                  </a:lnTo>
                  <a:lnTo>
                    <a:pt x="117" y="537"/>
                  </a:lnTo>
                  <a:lnTo>
                    <a:pt x="124" y="595"/>
                  </a:lnTo>
                  <a:lnTo>
                    <a:pt x="128" y="637"/>
                  </a:lnTo>
                  <a:lnTo>
                    <a:pt x="129" y="660"/>
                  </a:lnTo>
                  <a:lnTo>
                    <a:pt x="130" y="704"/>
                  </a:lnTo>
                  <a:lnTo>
                    <a:pt x="130" y="761"/>
                  </a:lnTo>
                  <a:lnTo>
                    <a:pt x="126" y="826"/>
                  </a:lnTo>
                  <a:lnTo>
                    <a:pt x="113" y="896"/>
                  </a:lnTo>
                  <a:lnTo>
                    <a:pt x="89" y="963"/>
                  </a:lnTo>
                  <a:lnTo>
                    <a:pt x="53" y="1023"/>
                  </a:lnTo>
                  <a:lnTo>
                    <a:pt x="0" y="1069"/>
                  </a:lnTo>
                  <a:lnTo>
                    <a:pt x="25" y="1102"/>
                  </a:lnTo>
                  <a:lnTo>
                    <a:pt x="53" y="1130"/>
                  </a:lnTo>
                  <a:lnTo>
                    <a:pt x="83" y="1155"/>
                  </a:lnTo>
                  <a:lnTo>
                    <a:pt x="114" y="1177"/>
                  </a:lnTo>
                  <a:lnTo>
                    <a:pt x="145" y="1196"/>
                  </a:lnTo>
                  <a:lnTo>
                    <a:pt x="179" y="1214"/>
                  </a:lnTo>
                  <a:lnTo>
                    <a:pt x="213" y="1227"/>
                  </a:lnTo>
                  <a:lnTo>
                    <a:pt x="249" y="1240"/>
                  </a:lnTo>
                  <a:lnTo>
                    <a:pt x="286" y="1252"/>
                  </a:lnTo>
                  <a:lnTo>
                    <a:pt x="321" y="1263"/>
                  </a:lnTo>
                  <a:lnTo>
                    <a:pt x="359" y="1272"/>
                  </a:lnTo>
                  <a:lnTo>
                    <a:pt x="396" y="1282"/>
                  </a:lnTo>
                  <a:lnTo>
                    <a:pt x="434" y="1291"/>
                  </a:lnTo>
                  <a:lnTo>
                    <a:pt x="472" y="1302"/>
                  </a:lnTo>
                  <a:lnTo>
                    <a:pt x="511" y="1313"/>
                  </a:lnTo>
                  <a:lnTo>
                    <a:pt x="547" y="1325"/>
                  </a:lnTo>
                  <a:lnTo>
                    <a:pt x="565" y="1327"/>
                  </a:lnTo>
                  <a:lnTo>
                    <a:pt x="584" y="1325"/>
                  </a:lnTo>
                  <a:lnTo>
                    <a:pt x="606" y="1321"/>
                  </a:lnTo>
                  <a:lnTo>
                    <a:pt x="629" y="1315"/>
                  </a:lnTo>
                  <a:lnTo>
                    <a:pt x="654" y="1306"/>
                  </a:lnTo>
                  <a:lnTo>
                    <a:pt x="678" y="1295"/>
                  </a:lnTo>
                  <a:lnTo>
                    <a:pt x="704" y="1282"/>
                  </a:lnTo>
                  <a:lnTo>
                    <a:pt x="729" y="1268"/>
                  </a:lnTo>
                  <a:lnTo>
                    <a:pt x="753" y="1253"/>
                  </a:lnTo>
                  <a:lnTo>
                    <a:pt x="776" y="1237"/>
                  </a:lnTo>
                  <a:lnTo>
                    <a:pt x="797" y="1220"/>
                  </a:lnTo>
                  <a:lnTo>
                    <a:pt x="816" y="1204"/>
                  </a:lnTo>
                  <a:lnTo>
                    <a:pt x="832" y="1188"/>
                  </a:lnTo>
                  <a:lnTo>
                    <a:pt x="846" y="1171"/>
                  </a:lnTo>
                  <a:lnTo>
                    <a:pt x="854" y="1156"/>
                  </a:lnTo>
                  <a:lnTo>
                    <a:pt x="859" y="1141"/>
                  </a:lnTo>
                  <a:lnTo>
                    <a:pt x="865" y="1121"/>
                  </a:lnTo>
                  <a:lnTo>
                    <a:pt x="876" y="1098"/>
                  </a:lnTo>
                  <a:lnTo>
                    <a:pt x="889" y="1070"/>
                  </a:lnTo>
                  <a:lnTo>
                    <a:pt x="906" y="1040"/>
                  </a:lnTo>
                  <a:lnTo>
                    <a:pt x="925" y="1008"/>
                  </a:lnTo>
                  <a:lnTo>
                    <a:pt x="947" y="975"/>
                  </a:lnTo>
                  <a:lnTo>
                    <a:pt x="967" y="942"/>
                  </a:lnTo>
                  <a:lnTo>
                    <a:pt x="990" y="910"/>
                  </a:lnTo>
                  <a:lnTo>
                    <a:pt x="1012" y="877"/>
                  </a:lnTo>
                  <a:lnTo>
                    <a:pt x="1032" y="847"/>
                  </a:lnTo>
                  <a:lnTo>
                    <a:pt x="1051" y="820"/>
                  </a:lnTo>
                  <a:lnTo>
                    <a:pt x="1069" y="795"/>
                  </a:lnTo>
                  <a:lnTo>
                    <a:pt x="1084" y="776"/>
                  </a:lnTo>
                  <a:lnTo>
                    <a:pt x="1095" y="761"/>
                  </a:lnTo>
                  <a:lnTo>
                    <a:pt x="1102" y="750"/>
                  </a:lnTo>
                  <a:lnTo>
                    <a:pt x="1105" y="747"/>
                  </a:lnTo>
                  <a:lnTo>
                    <a:pt x="1200" y="416"/>
                  </a:lnTo>
                  <a:lnTo>
                    <a:pt x="1204" y="415"/>
                  </a:lnTo>
                  <a:lnTo>
                    <a:pt x="1214" y="412"/>
                  </a:lnTo>
                  <a:lnTo>
                    <a:pt x="1224" y="405"/>
                  </a:lnTo>
                  <a:lnTo>
                    <a:pt x="1234" y="394"/>
                  </a:lnTo>
                  <a:lnTo>
                    <a:pt x="1235" y="375"/>
                  </a:lnTo>
                  <a:lnTo>
                    <a:pt x="1229" y="349"/>
                  </a:lnTo>
                  <a:lnTo>
                    <a:pt x="1208" y="314"/>
                  </a:lnTo>
                  <a:lnTo>
                    <a:pt x="1169" y="267"/>
                  </a:lnTo>
                  <a:close/>
                </a:path>
              </a:pathLst>
            </a:custGeom>
            <a:solidFill>
              <a:srgbClr val="380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5064567" y="5053285"/>
              <a:ext cx="749328" cy="433337"/>
            </a:xfrm>
            <a:custGeom>
              <a:avLst/>
              <a:gdLst>
                <a:gd name="T0" fmla="*/ 0 w 1995"/>
                <a:gd name="T1" fmla="*/ 0 h 1178"/>
                <a:gd name="T2" fmla="*/ 0 w 1995"/>
                <a:gd name="T3" fmla="*/ 0 h 1178"/>
                <a:gd name="T4" fmla="*/ 0 w 1995"/>
                <a:gd name="T5" fmla="*/ 0 h 1178"/>
                <a:gd name="T6" fmla="*/ 0 w 1995"/>
                <a:gd name="T7" fmla="*/ 0 h 1178"/>
                <a:gd name="T8" fmla="*/ 0 w 1995"/>
                <a:gd name="T9" fmla="*/ 0 h 1178"/>
                <a:gd name="T10" fmla="*/ 0 w 1995"/>
                <a:gd name="T11" fmla="*/ 0 h 1178"/>
                <a:gd name="T12" fmla="*/ 0 w 1995"/>
                <a:gd name="T13" fmla="*/ 0 h 1178"/>
                <a:gd name="T14" fmla="*/ 0 w 1995"/>
                <a:gd name="T15" fmla="*/ 0 h 1178"/>
                <a:gd name="T16" fmla="*/ 0 w 1995"/>
                <a:gd name="T17" fmla="*/ 0 h 1178"/>
                <a:gd name="T18" fmla="*/ 0 w 1995"/>
                <a:gd name="T19" fmla="*/ 0 h 1178"/>
                <a:gd name="T20" fmla="*/ 0 w 1995"/>
                <a:gd name="T21" fmla="*/ 0 h 1178"/>
                <a:gd name="T22" fmla="*/ 0 w 1995"/>
                <a:gd name="T23" fmla="*/ 0 h 1178"/>
                <a:gd name="T24" fmla="*/ 0 w 1995"/>
                <a:gd name="T25" fmla="*/ 0 h 1178"/>
                <a:gd name="T26" fmla="*/ 0 w 1995"/>
                <a:gd name="T27" fmla="*/ 0 h 1178"/>
                <a:gd name="T28" fmla="*/ 0 w 1995"/>
                <a:gd name="T29" fmla="*/ 0 h 1178"/>
                <a:gd name="T30" fmla="*/ 0 w 1995"/>
                <a:gd name="T31" fmla="*/ 0 h 1178"/>
                <a:gd name="T32" fmla="*/ 0 w 1995"/>
                <a:gd name="T33" fmla="*/ 0 h 1178"/>
                <a:gd name="T34" fmla="*/ 0 w 1995"/>
                <a:gd name="T35" fmla="*/ 0 h 1178"/>
                <a:gd name="T36" fmla="*/ 0 w 1995"/>
                <a:gd name="T37" fmla="*/ 0 h 1178"/>
                <a:gd name="T38" fmla="*/ 0 w 1995"/>
                <a:gd name="T39" fmla="*/ 0 h 1178"/>
                <a:gd name="T40" fmla="*/ 0 w 1995"/>
                <a:gd name="T41" fmla="*/ 0 h 1178"/>
                <a:gd name="T42" fmla="*/ 0 w 1995"/>
                <a:gd name="T43" fmla="*/ 0 h 1178"/>
                <a:gd name="T44" fmla="*/ 0 w 1995"/>
                <a:gd name="T45" fmla="*/ 0 h 1178"/>
                <a:gd name="T46" fmla="*/ 0 w 1995"/>
                <a:gd name="T47" fmla="*/ 0 h 1178"/>
                <a:gd name="T48" fmla="*/ 0 w 1995"/>
                <a:gd name="T49" fmla="*/ 0 h 1178"/>
                <a:gd name="T50" fmla="*/ 0 w 1995"/>
                <a:gd name="T51" fmla="*/ 0 h 1178"/>
                <a:gd name="T52" fmla="*/ 0 w 1995"/>
                <a:gd name="T53" fmla="*/ 0 h 1178"/>
                <a:gd name="T54" fmla="*/ 0 w 1995"/>
                <a:gd name="T55" fmla="*/ 0 h 1178"/>
                <a:gd name="T56" fmla="*/ 0 w 1995"/>
                <a:gd name="T57" fmla="*/ 0 h 1178"/>
                <a:gd name="T58" fmla="*/ 0 w 1995"/>
                <a:gd name="T59" fmla="*/ 0 h 1178"/>
                <a:gd name="T60" fmla="*/ 0 w 1995"/>
                <a:gd name="T61" fmla="*/ 0 h 1178"/>
                <a:gd name="T62" fmla="*/ 0 w 1995"/>
                <a:gd name="T63" fmla="*/ 0 h 1178"/>
                <a:gd name="T64" fmla="*/ 0 w 1995"/>
                <a:gd name="T65" fmla="*/ 0 h 1178"/>
                <a:gd name="T66" fmla="*/ 0 w 1995"/>
                <a:gd name="T67" fmla="*/ 0 h 1178"/>
                <a:gd name="T68" fmla="*/ 0 w 1995"/>
                <a:gd name="T69" fmla="*/ 0 h 1178"/>
                <a:gd name="T70" fmla="*/ 0 w 1995"/>
                <a:gd name="T71" fmla="*/ 0 h 1178"/>
                <a:gd name="T72" fmla="*/ 0 w 1995"/>
                <a:gd name="T73" fmla="*/ 0 h 1178"/>
                <a:gd name="T74" fmla="*/ 0 w 1995"/>
                <a:gd name="T75" fmla="*/ 0 h 1178"/>
                <a:gd name="T76" fmla="*/ 0 w 1995"/>
                <a:gd name="T77" fmla="*/ 0 h 1178"/>
                <a:gd name="T78" fmla="*/ 0 w 1995"/>
                <a:gd name="T79" fmla="*/ 0 h 1178"/>
                <a:gd name="T80" fmla="*/ 0 w 1995"/>
                <a:gd name="T81" fmla="*/ 0 h 1178"/>
                <a:gd name="T82" fmla="*/ 0 w 1995"/>
                <a:gd name="T83" fmla="*/ 0 h 1178"/>
                <a:gd name="T84" fmla="*/ 0 w 1995"/>
                <a:gd name="T85" fmla="*/ 0 h 1178"/>
                <a:gd name="T86" fmla="*/ 0 w 1995"/>
                <a:gd name="T87" fmla="*/ 0 h 1178"/>
                <a:gd name="T88" fmla="*/ 0 w 1995"/>
                <a:gd name="T89" fmla="*/ 0 h 1178"/>
                <a:gd name="T90" fmla="*/ 0 w 1995"/>
                <a:gd name="T91" fmla="*/ 0 h 11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5"/>
                <a:gd name="T139" fmla="*/ 0 h 1178"/>
                <a:gd name="T140" fmla="*/ 1995 w 1995"/>
                <a:gd name="T141" fmla="*/ 1178 h 11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5" h="1178">
                  <a:moveTo>
                    <a:pt x="459" y="5"/>
                  </a:moveTo>
                  <a:lnTo>
                    <a:pt x="455" y="7"/>
                  </a:lnTo>
                  <a:lnTo>
                    <a:pt x="447" y="9"/>
                  </a:lnTo>
                  <a:lnTo>
                    <a:pt x="433" y="13"/>
                  </a:lnTo>
                  <a:lnTo>
                    <a:pt x="417" y="19"/>
                  </a:lnTo>
                  <a:lnTo>
                    <a:pt x="399" y="26"/>
                  </a:lnTo>
                  <a:lnTo>
                    <a:pt x="383" y="34"/>
                  </a:lnTo>
                  <a:lnTo>
                    <a:pt x="369" y="42"/>
                  </a:lnTo>
                  <a:lnTo>
                    <a:pt x="358" y="53"/>
                  </a:lnTo>
                  <a:lnTo>
                    <a:pt x="345" y="78"/>
                  </a:lnTo>
                  <a:lnTo>
                    <a:pt x="336" y="103"/>
                  </a:lnTo>
                  <a:lnTo>
                    <a:pt x="331" y="124"/>
                  </a:lnTo>
                  <a:lnTo>
                    <a:pt x="330" y="132"/>
                  </a:lnTo>
                  <a:lnTo>
                    <a:pt x="330" y="133"/>
                  </a:lnTo>
                  <a:lnTo>
                    <a:pt x="330" y="139"/>
                  </a:lnTo>
                  <a:lnTo>
                    <a:pt x="327" y="147"/>
                  </a:lnTo>
                  <a:lnTo>
                    <a:pt x="324" y="158"/>
                  </a:lnTo>
                  <a:lnTo>
                    <a:pt x="319" y="172"/>
                  </a:lnTo>
                  <a:lnTo>
                    <a:pt x="312" y="185"/>
                  </a:lnTo>
                  <a:lnTo>
                    <a:pt x="301" y="200"/>
                  </a:lnTo>
                  <a:lnTo>
                    <a:pt x="287" y="217"/>
                  </a:lnTo>
                  <a:lnTo>
                    <a:pt x="278" y="226"/>
                  </a:lnTo>
                  <a:lnTo>
                    <a:pt x="266" y="238"/>
                  </a:lnTo>
                  <a:lnTo>
                    <a:pt x="252" y="253"/>
                  </a:lnTo>
                  <a:lnTo>
                    <a:pt x="237" y="270"/>
                  </a:lnTo>
                  <a:lnTo>
                    <a:pt x="219" y="288"/>
                  </a:lnTo>
                  <a:lnTo>
                    <a:pt x="202" y="307"/>
                  </a:lnTo>
                  <a:lnTo>
                    <a:pt x="184" y="326"/>
                  </a:lnTo>
                  <a:lnTo>
                    <a:pt x="165" y="346"/>
                  </a:lnTo>
                  <a:lnTo>
                    <a:pt x="147" y="367"/>
                  </a:lnTo>
                  <a:lnTo>
                    <a:pt x="129" y="387"/>
                  </a:lnTo>
                  <a:lnTo>
                    <a:pt x="113" y="406"/>
                  </a:lnTo>
                  <a:lnTo>
                    <a:pt x="98" y="425"/>
                  </a:lnTo>
                  <a:lnTo>
                    <a:pt x="84" y="442"/>
                  </a:lnTo>
                  <a:lnTo>
                    <a:pt x="73" y="457"/>
                  </a:lnTo>
                  <a:lnTo>
                    <a:pt x="65" y="470"/>
                  </a:lnTo>
                  <a:lnTo>
                    <a:pt x="60" y="481"/>
                  </a:lnTo>
                  <a:lnTo>
                    <a:pt x="50" y="503"/>
                  </a:lnTo>
                  <a:lnTo>
                    <a:pt x="39" y="530"/>
                  </a:lnTo>
                  <a:lnTo>
                    <a:pt x="29" y="562"/>
                  </a:lnTo>
                  <a:lnTo>
                    <a:pt x="18" y="596"/>
                  </a:lnTo>
                  <a:lnTo>
                    <a:pt x="8" y="631"/>
                  </a:lnTo>
                  <a:lnTo>
                    <a:pt x="3" y="665"/>
                  </a:lnTo>
                  <a:lnTo>
                    <a:pt x="0" y="695"/>
                  </a:lnTo>
                  <a:lnTo>
                    <a:pt x="3" y="723"/>
                  </a:lnTo>
                  <a:lnTo>
                    <a:pt x="8" y="784"/>
                  </a:lnTo>
                  <a:lnTo>
                    <a:pt x="8" y="856"/>
                  </a:lnTo>
                  <a:lnTo>
                    <a:pt x="8" y="922"/>
                  </a:lnTo>
                  <a:lnTo>
                    <a:pt x="9" y="958"/>
                  </a:lnTo>
                  <a:lnTo>
                    <a:pt x="16" y="1001"/>
                  </a:lnTo>
                  <a:lnTo>
                    <a:pt x="26" y="1076"/>
                  </a:lnTo>
                  <a:lnTo>
                    <a:pt x="34" y="1147"/>
                  </a:lnTo>
                  <a:lnTo>
                    <a:pt x="38" y="1178"/>
                  </a:lnTo>
                  <a:lnTo>
                    <a:pt x="1995" y="1177"/>
                  </a:lnTo>
                  <a:lnTo>
                    <a:pt x="1995" y="1167"/>
                  </a:lnTo>
                  <a:lnTo>
                    <a:pt x="1993" y="1145"/>
                  </a:lnTo>
                  <a:lnTo>
                    <a:pt x="1985" y="1115"/>
                  </a:lnTo>
                  <a:lnTo>
                    <a:pt x="1966" y="1087"/>
                  </a:lnTo>
                  <a:lnTo>
                    <a:pt x="1955" y="1076"/>
                  </a:lnTo>
                  <a:lnTo>
                    <a:pt x="1948" y="1070"/>
                  </a:lnTo>
                  <a:lnTo>
                    <a:pt x="1944" y="1068"/>
                  </a:lnTo>
                  <a:lnTo>
                    <a:pt x="1942" y="1066"/>
                  </a:lnTo>
                  <a:lnTo>
                    <a:pt x="1937" y="1063"/>
                  </a:lnTo>
                  <a:lnTo>
                    <a:pt x="1933" y="1057"/>
                  </a:lnTo>
                  <a:lnTo>
                    <a:pt x="1927" y="1047"/>
                  </a:lnTo>
                  <a:lnTo>
                    <a:pt x="1916" y="1029"/>
                  </a:lnTo>
                  <a:lnTo>
                    <a:pt x="1901" y="995"/>
                  </a:lnTo>
                  <a:lnTo>
                    <a:pt x="1898" y="971"/>
                  </a:lnTo>
                  <a:lnTo>
                    <a:pt x="1895" y="952"/>
                  </a:lnTo>
                  <a:lnTo>
                    <a:pt x="1880" y="930"/>
                  </a:lnTo>
                  <a:lnTo>
                    <a:pt x="1868" y="918"/>
                  </a:lnTo>
                  <a:lnTo>
                    <a:pt x="1857" y="905"/>
                  </a:lnTo>
                  <a:lnTo>
                    <a:pt x="1849" y="894"/>
                  </a:lnTo>
                  <a:lnTo>
                    <a:pt x="1842" y="885"/>
                  </a:lnTo>
                  <a:lnTo>
                    <a:pt x="1837" y="877"/>
                  </a:lnTo>
                  <a:lnTo>
                    <a:pt x="1833" y="871"/>
                  </a:lnTo>
                  <a:lnTo>
                    <a:pt x="1831" y="867"/>
                  </a:lnTo>
                  <a:lnTo>
                    <a:pt x="1830" y="866"/>
                  </a:lnTo>
                  <a:lnTo>
                    <a:pt x="1827" y="860"/>
                  </a:lnTo>
                  <a:lnTo>
                    <a:pt x="1819" y="844"/>
                  </a:lnTo>
                  <a:lnTo>
                    <a:pt x="1809" y="821"/>
                  </a:lnTo>
                  <a:lnTo>
                    <a:pt x="1803" y="793"/>
                  </a:lnTo>
                  <a:lnTo>
                    <a:pt x="1798" y="780"/>
                  </a:lnTo>
                  <a:lnTo>
                    <a:pt x="1793" y="768"/>
                  </a:lnTo>
                  <a:lnTo>
                    <a:pt x="1786" y="754"/>
                  </a:lnTo>
                  <a:lnTo>
                    <a:pt x="1778" y="742"/>
                  </a:lnTo>
                  <a:lnTo>
                    <a:pt x="1770" y="731"/>
                  </a:lnTo>
                  <a:lnTo>
                    <a:pt x="1762" y="720"/>
                  </a:lnTo>
                  <a:lnTo>
                    <a:pt x="1754" y="710"/>
                  </a:lnTo>
                  <a:lnTo>
                    <a:pt x="1745" y="702"/>
                  </a:lnTo>
                  <a:lnTo>
                    <a:pt x="1737" y="691"/>
                  </a:lnTo>
                  <a:lnTo>
                    <a:pt x="1726" y="675"/>
                  </a:lnTo>
                  <a:lnTo>
                    <a:pt x="1717" y="654"/>
                  </a:lnTo>
                  <a:lnTo>
                    <a:pt x="1706" y="633"/>
                  </a:lnTo>
                  <a:lnTo>
                    <a:pt x="1695" y="611"/>
                  </a:lnTo>
                  <a:lnTo>
                    <a:pt x="1685" y="590"/>
                  </a:lnTo>
                  <a:lnTo>
                    <a:pt x="1674" y="573"/>
                  </a:lnTo>
                  <a:lnTo>
                    <a:pt x="1666" y="559"/>
                  </a:lnTo>
                  <a:lnTo>
                    <a:pt x="1654" y="544"/>
                  </a:lnTo>
                  <a:lnTo>
                    <a:pt x="1636" y="521"/>
                  </a:lnTo>
                  <a:lnTo>
                    <a:pt x="1615" y="495"/>
                  </a:lnTo>
                  <a:lnTo>
                    <a:pt x="1591" y="466"/>
                  </a:lnTo>
                  <a:lnTo>
                    <a:pt x="1568" y="439"/>
                  </a:lnTo>
                  <a:lnTo>
                    <a:pt x="1549" y="417"/>
                  </a:lnTo>
                  <a:lnTo>
                    <a:pt x="1537" y="401"/>
                  </a:lnTo>
                  <a:lnTo>
                    <a:pt x="1531" y="395"/>
                  </a:lnTo>
                  <a:lnTo>
                    <a:pt x="1489" y="288"/>
                  </a:lnTo>
                  <a:lnTo>
                    <a:pt x="1488" y="286"/>
                  </a:lnTo>
                  <a:lnTo>
                    <a:pt x="1482" y="283"/>
                  </a:lnTo>
                  <a:lnTo>
                    <a:pt x="1474" y="279"/>
                  </a:lnTo>
                  <a:lnTo>
                    <a:pt x="1463" y="273"/>
                  </a:lnTo>
                  <a:lnTo>
                    <a:pt x="1448" y="266"/>
                  </a:lnTo>
                  <a:lnTo>
                    <a:pt x="1431" y="256"/>
                  </a:lnTo>
                  <a:lnTo>
                    <a:pt x="1412" y="247"/>
                  </a:lnTo>
                  <a:lnTo>
                    <a:pt x="1388" y="236"/>
                  </a:lnTo>
                  <a:lnTo>
                    <a:pt x="1364" y="223"/>
                  </a:lnTo>
                  <a:lnTo>
                    <a:pt x="1338" y="211"/>
                  </a:lnTo>
                  <a:lnTo>
                    <a:pt x="1308" y="198"/>
                  </a:lnTo>
                  <a:lnTo>
                    <a:pt x="1277" y="184"/>
                  </a:lnTo>
                  <a:lnTo>
                    <a:pt x="1244" y="170"/>
                  </a:lnTo>
                  <a:lnTo>
                    <a:pt x="1210" y="155"/>
                  </a:lnTo>
                  <a:lnTo>
                    <a:pt x="1173" y="140"/>
                  </a:lnTo>
                  <a:lnTo>
                    <a:pt x="1136" y="125"/>
                  </a:lnTo>
                  <a:lnTo>
                    <a:pt x="1097" y="112"/>
                  </a:lnTo>
                  <a:lnTo>
                    <a:pt x="1057" y="98"/>
                  </a:lnTo>
                  <a:lnTo>
                    <a:pt x="1016" y="84"/>
                  </a:lnTo>
                  <a:lnTo>
                    <a:pt x="975" y="71"/>
                  </a:lnTo>
                  <a:lnTo>
                    <a:pt x="932" y="58"/>
                  </a:lnTo>
                  <a:lnTo>
                    <a:pt x="890" y="46"/>
                  </a:lnTo>
                  <a:lnTo>
                    <a:pt x="846" y="35"/>
                  </a:lnTo>
                  <a:lnTo>
                    <a:pt x="802" y="26"/>
                  </a:lnTo>
                  <a:lnTo>
                    <a:pt x="759" y="18"/>
                  </a:lnTo>
                  <a:lnTo>
                    <a:pt x="714" y="11"/>
                  </a:lnTo>
                  <a:lnTo>
                    <a:pt x="670" y="5"/>
                  </a:lnTo>
                  <a:lnTo>
                    <a:pt x="627" y="1"/>
                  </a:lnTo>
                  <a:lnTo>
                    <a:pt x="584" y="0"/>
                  </a:lnTo>
                  <a:lnTo>
                    <a:pt x="542" y="0"/>
                  </a:lnTo>
                  <a:lnTo>
                    <a:pt x="500" y="1"/>
                  </a:lnTo>
                  <a:lnTo>
                    <a:pt x="45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5434717" y="5081195"/>
              <a:ext cx="379178" cy="405427"/>
            </a:xfrm>
            <a:custGeom>
              <a:avLst/>
              <a:gdLst>
                <a:gd name="T0" fmla="*/ 0 w 1010"/>
                <a:gd name="T1" fmla="*/ 0 h 1104"/>
                <a:gd name="T2" fmla="*/ 0 w 1010"/>
                <a:gd name="T3" fmla="*/ 0 h 1104"/>
                <a:gd name="T4" fmla="*/ 0 w 1010"/>
                <a:gd name="T5" fmla="*/ 0 h 1104"/>
                <a:gd name="T6" fmla="*/ 0 w 1010"/>
                <a:gd name="T7" fmla="*/ 0 h 1104"/>
                <a:gd name="T8" fmla="*/ 0 w 1010"/>
                <a:gd name="T9" fmla="*/ 0 h 1104"/>
                <a:gd name="T10" fmla="*/ 0 w 1010"/>
                <a:gd name="T11" fmla="*/ 0 h 1104"/>
                <a:gd name="T12" fmla="*/ 0 w 1010"/>
                <a:gd name="T13" fmla="*/ 0 h 1104"/>
                <a:gd name="T14" fmla="*/ 0 w 1010"/>
                <a:gd name="T15" fmla="*/ 0 h 1104"/>
                <a:gd name="T16" fmla="*/ 0 w 1010"/>
                <a:gd name="T17" fmla="*/ 0 h 1104"/>
                <a:gd name="T18" fmla="*/ 0 w 1010"/>
                <a:gd name="T19" fmla="*/ 0 h 1104"/>
                <a:gd name="T20" fmla="*/ 0 w 1010"/>
                <a:gd name="T21" fmla="*/ 0 h 1104"/>
                <a:gd name="T22" fmla="*/ 0 w 1010"/>
                <a:gd name="T23" fmla="*/ 0 h 1104"/>
                <a:gd name="T24" fmla="*/ 0 w 1010"/>
                <a:gd name="T25" fmla="*/ 0 h 1104"/>
                <a:gd name="T26" fmla="*/ 0 w 1010"/>
                <a:gd name="T27" fmla="*/ 0 h 1104"/>
                <a:gd name="T28" fmla="*/ 0 w 1010"/>
                <a:gd name="T29" fmla="*/ 0 h 1104"/>
                <a:gd name="T30" fmla="*/ 0 w 1010"/>
                <a:gd name="T31" fmla="*/ 0 h 1104"/>
                <a:gd name="T32" fmla="*/ 0 w 1010"/>
                <a:gd name="T33" fmla="*/ 0 h 1104"/>
                <a:gd name="T34" fmla="*/ 0 w 1010"/>
                <a:gd name="T35" fmla="*/ 0 h 1104"/>
                <a:gd name="T36" fmla="*/ 0 w 1010"/>
                <a:gd name="T37" fmla="*/ 0 h 1104"/>
                <a:gd name="T38" fmla="*/ 0 w 1010"/>
                <a:gd name="T39" fmla="*/ 0 h 1104"/>
                <a:gd name="T40" fmla="*/ 0 w 1010"/>
                <a:gd name="T41" fmla="*/ 0 h 1104"/>
                <a:gd name="T42" fmla="*/ 0 w 1010"/>
                <a:gd name="T43" fmla="*/ 0 h 1104"/>
                <a:gd name="T44" fmla="*/ 0 w 1010"/>
                <a:gd name="T45" fmla="*/ 0 h 1104"/>
                <a:gd name="T46" fmla="*/ 0 w 1010"/>
                <a:gd name="T47" fmla="*/ 0 h 1104"/>
                <a:gd name="T48" fmla="*/ 0 w 1010"/>
                <a:gd name="T49" fmla="*/ 0 h 1104"/>
                <a:gd name="T50" fmla="*/ 0 w 1010"/>
                <a:gd name="T51" fmla="*/ 0 h 1104"/>
                <a:gd name="T52" fmla="*/ 0 w 1010"/>
                <a:gd name="T53" fmla="*/ 0 h 1104"/>
                <a:gd name="T54" fmla="*/ 0 w 1010"/>
                <a:gd name="T55" fmla="*/ 0 h 1104"/>
                <a:gd name="T56" fmla="*/ 0 w 1010"/>
                <a:gd name="T57" fmla="*/ 0 h 1104"/>
                <a:gd name="T58" fmla="*/ 0 w 1010"/>
                <a:gd name="T59" fmla="*/ 0 h 1104"/>
                <a:gd name="T60" fmla="*/ 0 w 1010"/>
                <a:gd name="T61" fmla="*/ 0 h 1104"/>
                <a:gd name="T62" fmla="*/ 0 w 1010"/>
                <a:gd name="T63" fmla="*/ 0 h 1104"/>
                <a:gd name="T64" fmla="*/ 0 w 1010"/>
                <a:gd name="T65" fmla="*/ 0 h 1104"/>
                <a:gd name="T66" fmla="*/ 0 w 1010"/>
                <a:gd name="T67" fmla="*/ 0 h 1104"/>
                <a:gd name="T68" fmla="*/ 0 w 1010"/>
                <a:gd name="T69" fmla="*/ 0 h 1104"/>
                <a:gd name="T70" fmla="*/ 0 w 1010"/>
                <a:gd name="T71" fmla="*/ 0 h 1104"/>
                <a:gd name="T72" fmla="*/ 0 w 1010"/>
                <a:gd name="T73" fmla="*/ 0 h 1104"/>
                <a:gd name="T74" fmla="*/ 0 w 1010"/>
                <a:gd name="T75" fmla="*/ 0 h 1104"/>
                <a:gd name="T76" fmla="*/ 0 w 1010"/>
                <a:gd name="T77" fmla="*/ 0 h 1104"/>
                <a:gd name="T78" fmla="*/ 0 w 1010"/>
                <a:gd name="T79" fmla="*/ 0 h 1104"/>
                <a:gd name="T80" fmla="*/ 0 w 1010"/>
                <a:gd name="T81" fmla="*/ 0 h 1104"/>
                <a:gd name="T82" fmla="*/ 0 w 1010"/>
                <a:gd name="T83" fmla="*/ 0 h 1104"/>
                <a:gd name="T84" fmla="*/ 0 w 1010"/>
                <a:gd name="T85" fmla="*/ 0 h 1104"/>
                <a:gd name="T86" fmla="*/ 0 w 1010"/>
                <a:gd name="T87" fmla="*/ 0 h 1104"/>
                <a:gd name="T88" fmla="*/ 0 w 1010"/>
                <a:gd name="T89" fmla="*/ 0 h 1104"/>
                <a:gd name="T90" fmla="*/ 0 w 1010"/>
                <a:gd name="T91" fmla="*/ 0 h 1104"/>
                <a:gd name="T92" fmla="*/ 0 w 1010"/>
                <a:gd name="T93" fmla="*/ 0 h 1104"/>
                <a:gd name="T94" fmla="*/ 0 w 1010"/>
                <a:gd name="T95" fmla="*/ 0 h 1104"/>
                <a:gd name="T96" fmla="*/ 0 w 1010"/>
                <a:gd name="T97" fmla="*/ 0 h 1104"/>
                <a:gd name="T98" fmla="*/ 0 w 1010"/>
                <a:gd name="T99" fmla="*/ 0 h 1104"/>
                <a:gd name="T100" fmla="*/ 0 w 1010"/>
                <a:gd name="T101" fmla="*/ 0 h 11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0"/>
                <a:gd name="T154" fmla="*/ 0 h 1104"/>
                <a:gd name="T155" fmla="*/ 1010 w 1010"/>
                <a:gd name="T156" fmla="*/ 1104 h 11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0" h="1104">
                  <a:moveTo>
                    <a:pt x="981" y="1014"/>
                  </a:moveTo>
                  <a:lnTo>
                    <a:pt x="970" y="1003"/>
                  </a:lnTo>
                  <a:lnTo>
                    <a:pt x="963" y="997"/>
                  </a:lnTo>
                  <a:lnTo>
                    <a:pt x="959" y="995"/>
                  </a:lnTo>
                  <a:lnTo>
                    <a:pt x="957" y="993"/>
                  </a:lnTo>
                  <a:lnTo>
                    <a:pt x="952" y="990"/>
                  </a:lnTo>
                  <a:lnTo>
                    <a:pt x="948" y="984"/>
                  </a:lnTo>
                  <a:lnTo>
                    <a:pt x="942" y="974"/>
                  </a:lnTo>
                  <a:lnTo>
                    <a:pt x="931" y="956"/>
                  </a:lnTo>
                  <a:lnTo>
                    <a:pt x="916" y="922"/>
                  </a:lnTo>
                  <a:lnTo>
                    <a:pt x="913" y="898"/>
                  </a:lnTo>
                  <a:lnTo>
                    <a:pt x="910" y="879"/>
                  </a:lnTo>
                  <a:lnTo>
                    <a:pt x="895" y="857"/>
                  </a:lnTo>
                  <a:lnTo>
                    <a:pt x="883" y="845"/>
                  </a:lnTo>
                  <a:lnTo>
                    <a:pt x="872" y="832"/>
                  </a:lnTo>
                  <a:lnTo>
                    <a:pt x="864" y="821"/>
                  </a:lnTo>
                  <a:lnTo>
                    <a:pt x="857" y="812"/>
                  </a:lnTo>
                  <a:lnTo>
                    <a:pt x="852" y="804"/>
                  </a:lnTo>
                  <a:lnTo>
                    <a:pt x="848" y="798"/>
                  </a:lnTo>
                  <a:lnTo>
                    <a:pt x="846" y="794"/>
                  </a:lnTo>
                  <a:lnTo>
                    <a:pt x="845" y="793"/>
                  </a:lnTo>
                  <a:lnTo>
                    <a:pt x="842" y="787"/>
                  </a:lnTo>
                  <a:lnTo>
                    <a:pt x="834" y="771"/>
                  </a:lnTo>
                  <a:lnTo>
                    <a:pt x="824" y="748"/>
                  </a:lnTo>
                  <a:lnTo>
                    <a:pt x="818" y="720"/>
                  </a:lnTo>
                  <a:lnTo>
                    <a:pt x="813" y="707"/>
                  </a:lnTo>
                  <a:lnTo>
                    <a:pt x="808" y="695"/>
                  </a:lnTo>
                  <a:lnTo>
                    <a:pt x="801" y="681"/>
                  </a:lnTo>
                  <a:lnTo>
                    <a:pt x="793" y="669"/>
                  </a:lnTo>
                  <a:lnTo>
                    <a:pt x="785" y="658"/>
                  </a:lnTo>
                  <a:lnTo>
                    <a:pt x="777" y="647"/>
                  </a:lnTo>
                  <a:lnTo>
                    <a:pt x="769" y="637"/>
                  </a:lnTo>
                  <a:lnTo>
                    <a:pt x="760" y="629"/>
                  </a:lnTo>
                  <a:lnTo>
                    <a:pt x="752" y="618"/>
                  </a:lnTo>
                  <a:lnTo>
                    <a:pt x="741" y="602"/>
                  </a:lnTo>
                  <a:lnTo>
                    <a:pt x="732" y="581"/>
                  </a:lnTo>
                  <a:lnTo>
                    <a:pt x="721" y="560"/>
                  </a:lnTo>
                  <a:lnTo>
                    <a:pt x="710" y="538"/>
                  </a:lnTo>
                  <a:lnTo>
                    <a:pt x="700" y="517"/>
                  </a:lnTo>
                  <a:lnTo>
                    <a:pt x="689" y="500"/>
                  </a:lnTo>
                  <a:lnTo>
                    <a:pt x="681" y="486"/>
                  </a:lnTo>
                  <a:lnTo>
                    <a:pt x="669" y="471"/>
                  </a:lnTo>
                  <a:lnTo>
                    <a:pt x="651" y="448"/>
                  </a:lnTo>
                  <a:lnTo>
                    <a:pt x="630" y="422"/>
                  </a:lnTo>
                  <a:lnTo>
                    <a:pt x="606" y="393"/>
                  </a:lnTo>
                  <a:lnTo>
                    <a:pt x="583" y="366"/>
                  </a:lnTo>
                  <a:lnTo>
                    <a:pt x="564" y="344"/>
                  </a:lnTo>
                  <a:lnTo>
                    <a:pt x="552" y="328"/>
                  </a:lnTo>
                  <a:lnTo>
                    <a:pt x="546" y="322"/>
                  </a:lnTo>
                  <a:lnTo>
                    <a:pt x="504" y="215"/>
                  </a:lnTo>
                  <a:lnTo>
                    <a:pt x="501" y="213"/>
                  </a:lnTo>
                  <a:lnTo>
                    <a:pt x="493" y="209"/>
                  </a:lnTo>
                  <a:lnTo>
                    <a:pt x="481" y="202"/>
                  </a:lnTo>
                  <a:lnTo>
                    <a:pt x="465" y="193"/>
                  </a:lnTo>
                  <a:lnTo>
                    <a:pt x="443" y="182"/>
                  </a:lnTo>
                  <a:lnTo>
                    <a:pt x="417" y="170"/>
                  </a:lnTo>
                  <a:lnTo>
                    <a:pt x="388" y="155"/>
                  </a:lnTo>
                  <a:lnTo>
                    <a:pt x="356" y="140"/>
                  </a:lnTo>
                  <a:lnTo>
                    <a:pt x="319" y="123"/>
                  </a:lnTo>
                  <a:lnTo>
                    <a:pt x="281" y="105"/>
                  </a:lnTo>
                  <a:lnTo>
                    <a:pt x="238" y="88"/>
                  </a:lnTo>
                  <a:lnTo>
                    <a:pt x="195" y="70"/>
                  </a:lnTo>
                  <a:lnTo>
                    <a:pt x="149" y="52"/>
                  </a:lnTo>
                  <a:lnTo>
                    <a:pt x="101" y="35"/>
                  </a:lnTo>
                  <a:lnTo>
                    <a:pt x="50" y="17"/>
                  </a:lnTo>
                  <a:lnTo>
                    <a:pt x="0" y="0"/>
                  </a:lnTo>
                  <a:lnTo>
                    <a:pt x="22" y="58"/>
                  </a:lnTo>
                  <a:lnTo>
                    <a:pt x="38" y="118"/>
                  </a:lnTo>
                  <a:lnTo>
                    <a:pt x="50" y="178"/>
                  </a:lnTo>
                  <a:lnTo>
                    <a:pt x="60" y="238"/>
                  </a:lnTo>
                  <a:lnTo>
                    <a:pt x="68" y="299"/>
                  </a:lnTo>
                  <a:lnTo>
                    <a:pt x="79" y="359"/>
                  </a:lnTo>
                  <a:lnTo>
                    <a:pt x="93" y="418"/>
                  </a:lnTo>
                  <a:lnTo>
                    <a:pt x="112" y="475"/>
                  </a:lnTo>
                  <a:lnTo>
                    <a:pt x="124" y="501"/>
                  </a:lnTo>
                  <a:lnTo>
                    <a:pt x="139" y="527"/>
                  </a:lnTo>
                  <a:lnTo>
                    <a:pt x="155" y="551"/>
                  </a:lnTo>
                  <a:lnTo>
                    <a:pt x="172" y="576"/>
                  </a:lnTo>
                  <a:lnTo>
                    <a:pt x="191" y="600"/>
                  </a:lnTo>
                  <a:lnTo>
                    <a:pt x="210" y="625"/>
                  </a:lnTo>
                  <a:lnTo>
                    <a:pt x="230" y="648"/>
                  </a:lnTo>
                  <a:lnTo>
                    <a:pt x="251" y="673"/>
                  </a:lnTo>
                  <a:lnTo>
                    <a:pt x="273" y="697"/>
                  </a:lnTo>
                  <a:lnTo>
                    <a:pt x="294" y="720"/>
                  </a:lnTo>
                  <a:lnTo>
                    <a:pt x="316" y="745"/>
                  </a:lnTo>
                  <a:lnTo>
                    <a:pt x="338" y="770"/>
                  </a:lnTo>
                  <a:lnTo>
                    <a:pt x="360" y="794"/>
                  </a:lnTo>
                  <a:lnTo>
                    <a:pt x="380" y="819"/>
                  </a:lnTo>
                  <a:lnTo>
                    <a:pt x="402" y="845"/>
                  </a:lnTo>
                  <a:lnTo>
                    <a:pt x="422" y="870"/>
                  </a:lnTo>
                  <a:lnTo>
                    <a:pt x="436" y="894"/>
                  </a:lnTo>
                  <a:lnTo>
                    <a:pt x="443" y="920"/>
                  </a:lnTo>
                  <a:lnTo>
                    <a:pt x="444" y="948"/>
                  </a:lnTo>
                  <a:lnTo>
                    <a:pt x="443" y="978"/>
                  </a:lnTo>
                  <a:lnTo>
                    <a:pt x="439" y="1010"/>
                  </a:lnTo>
                  <a:lnTo>
                    <a:pt x="436" y="1042"/>
                  </a:lnTo>
                  <a:lnTo>
                    <a:pt x="435" y="1074"/>
                  </a:lnTo>
                  <a:lnTo>
                    <a:pt x="436" y="1104"/>
                  </a:lnTo>
                  <a:lnTo>
                    <a:pt x="1010" y="1104"/>
                  </a:lnTo>
                  <a:lnTo>
                    <a:pt x="1010" y="1094"/>
                  </a:lnTo>
                  <a:lnTo>
                    <a:pt x="1008" y="1072"/>
                  </a:lnTo>
                  <a:lnTo>
                    <a:pt x="1000" y="1042"/>
                  </a:lnTo>
                  <a:lnTo>
                    <a:pt x="981" y="1014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5216539" y="4755090"/>
              <a:ext cx="416795" cy="521473"/>
            </a:xfrm>
            <a:custGeom>
              <a:avLst/>
              <a:gdLst>
                <a:gd name="T0" fmla="*/ 0 w 1109"/>
                <a:gd name="T1" fmla="*/ 0 h 1418"/>
                <a:gd name="T2" fmla="*/ 0 w 1109"/>
                <a:gd name="T3" fmla="*/ 0 h 1418"/>
                <a:gd name="T4" fmla="*/ 0 w 1109"/>
                <a:gd name="T5" fmla="*/ 0 h 1418"/>
                <a:gd name="T6" fmla="*/ 0 w 1109"/>
                <a:gd name="T7" fmla="*/ 0 h 1418"/>
                <a:gd name="T8" fmla="*/ 0 w 1109"/>
                <a:gd name="T9" fmla="*/ 0 h 1418"/>
                <a:gd name="T10" fmla="*/ 0 w 1109"/>
                <a:gd name="T11" fmla="*/ 0 h 1418"/>
                <a:gd name="T12" fmla="*/ 0 w 1109"/>
                <a:gd name="T13" fmla="*/ 0 h 1418"/>
                <a:gd name="T14" fmla="*/ 0 w 1109"/>
                <a:gd name="T15" fmla="*/ 0 h 1418"/>
                <a:gd name="T16" fmla="*/ 0 w 1109"/>
                <a:gd name="T17" fmla="*/ 0 h 1418"/>
                <a:gd name="T18" fmla="*/ 0 w 1109"/>
                <a:gd name="T19" fmla="*/ 0 h 1418"/>
                <a:gd name="T20" fmla="*/ 0 w 1109"/>
                <a:gd name="T21" fmla="*/ 0 h 1418"/>
                <a:gd name="T22" fmla="*/ 0 w 1109"/>
                <a:gd name="T23" fmla="*/ 0 h 1418"/>
                <a:gd name="T24" fmla="*/ 0 w 1109"/>
                <a:gd name="T25" fmla="*/ 0 h 1418"/>
                <a:gd name="T26" fmla="*/ 0 w 1109"/>
                <a:gd name="T27" fmla="*/ 0 h 1418"/>
                <a:gd name="T28" fmla="*/ 0 w 1109"/>
                <a:gd name="T29" fmla="*/ 0 h 1418"/>
                <a:gd name="T30" fmla="*/ 0 w 1109"/>
                <a:gd name="T31" fmla="*/ 0 h 1418"/>
                <a:gd name="T32" fmla="*/ 0 w 1109"/>
                <a:gd name="T33" fmla="*/ 0 h 1418"/>
                <a:gd name="T34" fmla="*/ 0 w 1109"/>
                <a:gd name="T35" fmla="*/ 0 h 1418"/>
                <a:gd name="T36" fmla="*/ 0 w 1109"/>
                <a:gd name="T37" fmla="*/ 0 h 1418"/>
                <a:gd name="T38" fmla="*/ 0 w 1109"/>
                <a:gd name="T39" fmla="*/ 0 h 1418"/>
                <a:gd name="T40" fmla="*/ 0 w 1109"/>
                <a:gd name="T41" fmla="*/ 0 h 1418"/>
                <a:gd name="T42" fmla="*/ 0 w 1109"/>
                <a:gd name="T43" fmla="*/ 0 h 1418"/>
                <a:gd name="T44" fmla="*/ 0 w 1109"/>
                <a:gd name="T45" fmla="*/ 0 h 1418"/>
                <a:gd name="T46" fmla="*/ 0 w 1109"/>
                <a:gd name="T47" fmla="*/ 0 h 1418"/>
                <a:gd name="T48" fmla="*/ 0 w 1109"/>
                <a:gd name="T49" fmla="*/ 0 h 1418"/>
                <a:gd name="T50" fmla="*/ 0 w 1109"/>
                <a:gd name="T51" fmla="*/ 0 h 1418"/>
                <a:gd name="T52" fmla="*/ 0 w 1109"/>
                <a:gd name="T53" fmla="*/ 0 h 1418"/>
                <a:gd name="T54" fmla="*/ 0 w 1109"/>
                <a:gd name="T55" fmla="*/ 0 h 1418"/>
                <a:gd name="T56" fmla="*/ 0 w 1109"/>
                <a:gd name="T57" fmla="*/ 0 h 1418"/>
                <a:gd name="T58" fmla="*/ 0 w 1109"/>
                <a:gd name="T59" fmla="*/ 0 h 1418"/>
                <a:gd name="T60" fmla="*/ 0 w 1109"/>
                <a:gd name="T61" fmla="*/ 0 h 1418"/>
                <a:gd name="T62" fmla="*/ 0 w 1109"/>
                <a:gd name="T63" fmla="*/ 0 h 1418"/>
                <a:gd name="T64" fmla="*/ 0 w 1109"/>
                <a:gd name="T65" fmla="*/ 0 h 1418"/>
                <a:gd name="T66" fmla="*/ 0 w 1109"/>
                <a:gd name="T67" fmla="*/ 0 h 1418"/>
                <a:gd name="T68" fmla="*/ 0 w 1109"/>
                <a:gd name="T69" fmla="*/ 0 h 1418"/>
                <a:gd name="T70" fmla="*/ 0 w 1109"/>
                <a:gd name="T71" fmla="*/ 0 h 1418"/>
                <a:gd name="T72" fmla="*/ 0 w 1109"/>
                <a:gd name="T73" fmla="*/ 0 h 1418"/>
                <a:gd name="T74" fmla="*/ 0 w 1109"/>
                <a:gd name="T75" fmla="*/ 0 h 1418"/>
                <a:gd name="T76" fmla="*/ 0 w 1109"/>
                <a:gd name="T77" fmla="*/ 0 h 1418"/>
                <a:gd name="T78" fmla="*/ 0 w 1109"/>
                <a:gd name="T79" fmla="*/ 0 h 1418"/>
                <a:gd name="T80" fmla="*/ 0 w 1109"/>
                <a:gd name="T81" fmla="*/ 0 h 1418"/>
                <a:gd name="T82" fmla="*/ 0 w 1109"/>
                <a:gd name="T83" fmla="*/ 0 h 1418"/>
                <a:gd name="T84" fmla="*/ 0 w 1109"/>
                <a:gd name="T85" fmla="*/ 0 h 1418"/>
                <a:gd name="T86" fmla="*/ 0 w 1109"/>
                <a:gd name="T87" fmla="*/ 0 h 1418"/>
                <a:gd name="T88" fmla="*/ 0 w 1109"/>
                <a:gd name="T89" fmla="*/ 0 h 1418"/>
                <a:gd name="T90" fmla="*/ 0 w 1109"/>
                <a:gd name="T91" fmla="*/ 0 h 1418"/>
                <a:gd name="T92" fmla="*/ 0 w 1109"/>
                <a:gd name="T93" fmla="*/ 0 h 1418"/>
                <a:gd name="T94" fmla="*/ 0 w 1109"/>
                <a:gd name="T95" fmla="*/ 0 h 1418"/>
                <a:gd name="T96" fmla="*/ 0 w 1109"/>
                <a:gd name="T97" fmla="*/ 0 h 1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9"/>
                <a:gd name="T148" fmla="*/ 0 h 1418"/>
                <a:gd name="T149" fmla="*/ 1109 w 1109"/>
                <a:gd name="T150" fmla="*/ 1418 h 1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9" h="1418">
                  <a:moveTo>
                    <a:pt x="1045" y="692"/>
                  </a:moveTo>
                  <a:lnTo>
                    <a:pt x="1002" y="727"/>
                  </a:lnTo>
                  <a:lnTo>
                    <a:pt x="1007" y="733"/>
                  </a:lnTo>
                  <a:lnTo>
                    <a:pt x="1015" y="750"/>
                  </a:lnTo>
                  <a:lnTo>
                    <a:pt x="1017" y="770"/>
                  </a:lnTo>
                  <a:lnTo>
                    <a:pt x="1009" y="789"/>
                  </a:lnTo>
                  <a:lnTo>
                    <a:pt x="992" y="804"/>
                  </a:lnTo>
                  <a:lnTo>
                    <a:pt x="983" y="810"/>
                  </a:lnTo>
                  <a:lnTo>
                    <a:pt x="981" y="808"/>
                  </a:lnTo>
                  <a:lnTo>
                    <a:pt x="981" y="807"/>
                  </a:lnTo>
                  <a:lnTo>
                    <a:pt x="724" y="1144"/>
                  </a:lnTo>
                  <a:lnTo>
                    <a:pt x="720" y="1151"/>
                  </a:lnTo>
                  <a:lnTo>
                    <a:pt x="711" y="1168"/>
                  </a:lnTo>
                  <a:lnTo>
                    <a:pt x="701" y="1193"/>
                  </a:lnTo>
                  <a:lnTo>
                    <a:pt x="697" y="1217"/>
                  </a:lnTo>
                  <a:lnTo>
                    <a:pt x="696" y="1230"/>
                  </a:lnTo>
                  <a:lnTo>
                    <a:pt x="694" y="1258"/>
                  </a:lnTo>
                  <a:lnTo>
                    <a:pt x="693" y="1292"/>
                  </a:lnTo>
                  <a:lnTo>
                    <a:pt x="692" y="1318"/>
                  </a:lnTo>
                  <a:lnTo>
                    <a:pt x="696" y="1344"/>
                  </a:lnTo>
                  <a:lnTo>
                    <a:pt x="707" y="1377"/>
                  </a:lnTo>
                  <a:lnTo>
                    <a:pt x="716" y="1406"/>
                  </a:lnTo>
                  <a:lnTo>
                    <a:pt x="720" y="1418"/>
                  </a:lnTo>
                  <a:lnTo>
                    <a:pt x="644" y="1325"/>
                  </a:lnTo>
                  <a:lnTo>
                    <a:pt x="620" y="1252"/>
                  </a:lnTo>
                  <a:lnTo>
                    <a:pt x="590" y="1234"/>
                  </a:lnTo>
                  <a:lnTo>
                    <a:pt x="587" y="1232"/>
                  </a:lnTo>
                  <a:lnTo>
                    <a:pt x="581" y="1231"/>
                  </a:lnTo>
                  <a:lnTo>
                    <a:pt x="572" y="1227"/>
                  </a:lnTo>
                  <a:lnTo>
                    <a:pt x="560" y="1222"/>
                  </a:lnTo>
                  <a:lnTo>
                    <a:pt x="546" y="1216"/>
                  </a:lnTo>
                  <a:lnTo>
                    <a:pt x="531" y="1211"/>
                  </a:lnTo>
                  <a:lnTo>
                    <a:pt x="515" y="1204"/>
                  </a:lnTo>
                  <a:lnTo>
                    <a:pt x="498" y="1197"/>
                  </a:lnTo>
                  <a:lnTo>
                    <a:pt x="490" y="1193"/>
                  </a:lnTo>
                  <a:lnTo>
                    <a:pt x="481" y="1189"/>
                  </a:lnTo>
                  <a:lnTo>
                    <a:pt x="470" y="1185"/>
                  </a:lnTo>
                  <a:lnTo>
                    <a:pt x="457" y="1181"/>
                  </a:lnTo>
                  <a:lnTo>
                    <a:pt x="444" y="1175"/>
                  </a:lnTo>
                  <a:lnTo>
                    <a:pt x="430" y="1170"/>
                  </a:lnTo>
                  <a:lnTo>
                    <a:pt x="417" y="1164"/>
                  </a:lnTo>
                  <a:lnTo>
                    <a:pt x="402" y="1159"/>
                  </a:lnTo>
                  <a:lnTo>
                    <a:pt x="385" y="1155"/>
                  </a:lnTo>
                  <a:lnTo>
                    <a:pt x="369" y="1149"/>
                  </a:lnTo>
                  <a:lnTo>
                    <a:pt x="352" y="1144"/>
                  </a:lnTo>
                  <a:lnTo>
                    <a:pt x="335" y="1138"/>
                  </a:lnTo>
                  <a:lnTo>
                    <a:pt x="318" y="1133"/>
                  </a:lnTo>
                  <a:lnTo>
                    <a:pt x="301" y="1127"/>
                  </a:lnTo>
                  <a:lnTo>
                    <a:pt x="284" y="1122"/>
                  </a:lnTo>
                  <a:lnTo>
                    <a:pt x="267" y="1118"/>
                  </a:lnTo>
                  <a:lnTo>
                    <a:pt x="249" y="1112"/>
                  </a:lnTo>
                  <a:lnTo>
                    <a:pt x="230" y="1104"/>
                  </a:lnTo>
                  <a:lnTo>
                    <a:pt x="209" y="1095"/>
                  </a:lnTo>
                  <a:lnTo>
                    <a:pt x="189" y="1084"/>
                  </a:lnTo>
                  <a:lnTo>
                    <a:pt x="167" y="1072"/>
                  </a:lnTo>
                  <a:lnTo>
                    <a:pt x="145" y="1059"/>
                  </a:lnTo>
                  <a:lnTo>
                    <a:pt x="125" y="1046"/>
                  </a:lnTo>
                  <a:lnTo>
                    <a:pt x="105" y="1032"/>
                  </a:lnTo>
                  <a:lnTo>
                    <a:pt x="85" y="1020"/>
                  </a:lnTo>
                  <a:lnTo>
                    <a:pt x="69" y="1007"/>
                  </a:lnTo>
                  <a:lnTo>
                    <a:pt x="53" y="995"/>
                  </a:lnTo>
                  <a:lnTo>
                    <a:pt x="39" y="986"/>
                  </a:lnTo>
                  <a:lnTo>
                    <a:pt x="28" y="977"/>
                  </a:lnTo>
                  <a:lnTo>
                    <a:pt x="19" y="971"/>
                  </a:lnTo>
                  <a:lnTo>
                    <a:pt x="13" y="967"/>
                  </a:lnTo>
                  <a:lnTo>
                    <a:pt x="12" y="965"/>
                  </a:lnTo>
                  <a:lnTo>
                    <a:pt x="2" y="943"/>
                  </a:lnTo>
                  <a:lnTo>
                    <a:pt x="0" y="926"/>
                  </a:lnTo>
                  <a:lnTo>
                    <a:pt x="1" y="912"/>
                  </a:lnTo>
                  <a:lnTo>
                    <a:pt x="6" y="904"/>
                  </a:lnTo>
                  <a:lnTo>
                    <a:pt x="15" y="897"/>
                  </a:lnTo>
                  <a:lnTo>
                    <a:pt x="21" y="894"/>
                  </a:lnTo>
                  <a:lnTo>
                    <a:pt x="27" y="892"/>
                  </a:lnTo>
                  <a:lnTo>
                    <a:pt x="30" y="892"/>
                  </a:lnTo>
                  <a:lnTo>
                    <a:pt x="32" y="889"/>
                  </a:lnTo>
                  <a:lnTo>
                    <a:pt x="39" y="882"/>
                  </a:lnTo>
                  <a:lnTo>
                    <a:pt x="50" y="870"/>
                  </a:lnTo>
                  <a:lnTo>
                    <a:pt x="61" y="855"/>
                  </a:lnTo>
                  <a:lnTo>
                    <a:pt x="73" y="837"/>
                  </a:lnTo>
                  <a:lnTo>
                    <a:pt x="85" y="818"/>
                  </a:lnTo>
                  <a:lnTo>
                    <a:pt x="95" y="796"/>
                  </a:lnTo>
                  <a:lnTo>
                    <a:pt x="100" y="774"/>
                  </a:lnTo>
                  <a:lnTo>
                    <a:pt x="106" y="754"/>
                  </a:lnTo>
                  <a:lnTo>
                    <a:pt x="114" y="733"/>
                  </a:lnTo>
                  <a:lnTo>
                    <a:pt x="124" y="717"/>
                  </a:lnTo>
                  <a:lnTo>
                    <a:pt x="133" y="702"/>
                  </a:lnTo>
                  <a:lnTo>
                    <a:pt x="143" y="691"/>
                  </a:lnTo>
                  <a:lnTo>
                    <a:pt x="151" y="682"/>
                  </a:lnTo>
                  <a:lnTo>
                    <a:pt x="156" y="676"/>
                  </a:lnTo>
                  <a:lnTo>
                    <a:pt x="158" y="675"/>
                  </a:lnTo>
                  <a:lnTo>
                    <a:pt x="162" y="672"/>
                  </a:lnTo>
                  <a:lnTo>
                    <a:pt x="171" y="662"/>
                  </a:lnTo>
                  <a:lnTo>
                    <a:pt x="185" y="650"/>
                  </a:lnTo>
                  <a:lnTo>
                    <a:pt x="200" y="635"/>
                  </a:lnTo>
                  <a:lnTo>
                    <a:pt x="215" y="620"/>
                  </a:lnTo>
                  <a:lnTo>
                    <a:pt x="226" y="605"/>
                  </a:lnTo>
                  <a:lnTo>
                    <a:pt x="231" y="592"/>
                  </a:lnTo>
                  <a:lnTo>
                    <a:pt x="228" y="582"/>
                  </a:lnTo>
                  <a:lnTo>
                    <a:pt x="220" y="566"/>
                  </a:lnTo>
                  <a:lnTo>
                    <a:pt x="216" y="542"/>
                  </a:lnTo>
                  <a:lnTo>
                    <a:pt x="218" y="514"/>
                  </a:lnTo>
                  <a:lnTo>
                    <a:pt x="224" y="484"/>
                  </a:lnTo>
                  <a:lnTo>
                    <a:pt x="237" y="457"/>
                  </a:lnTo>
                  <a:lnTo>
                    <a:pt x="253" y="435"/>
                  </a:lnTo>
                  <a:lnTo>
                    <a:pt x="276" y="421"/>
                  </a:lnTo>
                  <a:lnTo>
                    <a:pt x="305" y="420"/>
                  </a:lnTo>
                  <a:lnTo>
                    <a:pt x="332" y="428"/>
                  </a:lnTo>
                  <a:lnTo>
                    <a:pt x="355" y="439"/>
                  </a:lnTo>
                  <a:lnTo>
                    <a:pt x="376" y="452"/>
                  </a:lnTo>
                  <a:lnTo>
                    <a:pt x="392" y="467"/>
                  </a:lnTo>
                  <a:lnTo>
                    <a:pt x="404" y="482"/>
                  </a:lnTo>
                  <a:lnTo>
                    <a:pt x="414" y="495"/>
                  </a:lnTo>
                  <a:lnTo>
                    <a:pt x="419" y="503"/>
                  </a:lnTo>
                  <a:lnTo>
                    <a:pt x="421" y="506"/>
                  </a:lnTo>
                  <a:lnTo>
                    <a:pt x="442" y="578"/>
                  </a:lnTo>
                  <a:lnTo>
                    <a:pt x="483" y="586"/>
                  </a:lnTo>
                  <a:lnTo>
                    <a:pt x="486" y="586"/>
                  </a:lnTo>
                  <a:lnTo>
                    <a:pt x="491" y="583"/>
                  </a:lnTo>
                  <a:lnTo>
                    <a:pt x="501" y="581"/>
                  </a:lnTo>
                  <a:lnTo>
                    <a:pt x="512" y="577"/>
                  </a:lnTo>
                  <a:lnTo>
                    <a:pt x="526" y="571"/>
                  </a:lnTo>
                  <a:lnTo>
                    <a:pt x="539" y="564"/>
                  </a:lnTo>
                  <a:lnTo>
                    <a:pt x="553" y="556"/>
                  </a:lnTo>
                  <a:lnTo>
                    <a:pt x="565" y="547"/>
                  </a:lnTo>
                  <a:lnTo>
                    <a:pt x="576" y="536"/>
                  </a:lnTo>
                  <a:lnTo>
                    <a:pt x="587" y="522"/>
                  </a:lnTo>
                  <a:lnTo>
                    <a:pt x="596" y="507"/>
                  </a:lnTo>
                  <a:lnTo>
                    <a:pt x="605" y="492"/>
                  </a:lnTo>
                  <a:lnTo>
                    <a:pt x="615" y="477"/>
                  </a:lnTo>
                  <a:lnTo>
                    <a:pt x="626" y="462"/>
                  </a:lnTo>
                  <a:lnTo>
                    <a:pt x="640" y="447"/>
                  </a:lnTo>
                  <a:lnTo>
                    <a:pt x="656" y="435"/>
                  </a:lnTo>
                  <a:lnTo>
                    <a:pt x="677" y="424"/>
                  </a:lnTo>
                  <a:lnTo>
                    <a:pt x="700" y="414"/>
                  </a:lnTo>
                  <a:lnTo>
                    <a:pt x="727" y="402"/>
                  </a:lnTo>
                  <a:lnTo>
                    <a:pt x="754" y="383"/>
                  </a:lnTo>
                  <a:lnTo>
                    <a:pt x="782" y="354"/>
                  </a:lnTo>
                  <a:lnTo>
                    <a:pt x="809" y="313"/>
                  </a:lnTo>
                  <a:lnTo>
                    <a:pt x="833" y="255"/>
                  </a:lnTo>
                  <a:lnTo>
                    <a:pt x="855" y="177"/>
                  </a:lnTo>
                  <a:lnTo>
                    <a:pt x="863" y="147"/>
                  </a:lnTo>
                  <a:lnTo>
                    <a:pt x="876" y="118"/>
                  </a:lnTo>
                  <a:lnTo>
                    <a:pt x="891" y="92"/>
                  </a:lnTo>
                  <a:lnTo>
                    <a:pt x="906" y="69"/>
                  </a:lnTo>
                  <a:lnTo>
                    <a:pt x="921" y="50"/>
                  </a:lnTo>
                  <a:lnTo>
                    <a:pt x="934" y="35"/>
                  </a:lnTo>
                  <a:lnTo>
                    <a:pt x="947" y="24"/>
                  </a:lnTo>
                  <a:lnTo>
                    <a:pt x="953" y="17"/>
                  </a:lnTo>
                  <a:lnTo>
                    <a:pt x="968" y="8"/>
                  </a:lnTo>
                  <a:lnTo>
                    <a:pt x="981" y="2"/>
                  </a:lnTo>
                  <a:lnTo>
                    <a:pt x="992" y="0"/>
                  </a:lnTo>
                  <a:lnTo>
                    <a:pt x="1000" y="0"/>
                  </a:lnTo>
                  <a:lnTo>
                    <a:pt x="1005" y="1"/>
                  </a:lnTo>
                  <a:lnTo>
                    <a:pt x="1009" y="4"/>
                  </a:lnTo>
                  <a:lnTo>
                    <a:pt x="1011" y="5"/>
                  </a:lnTo>
                  <a:lnTo>
                    <a:pt x="1012" y="7"/>
                  </a:lnTo>
                  <a:lnTo>
                    <a:pt x="1013" y="9"/>
                  </a:lnTo>
                  <a:lnTo>
                    <a:pt x="1019" y="17"/>
                  </a:lnTo>
                  <a:lnTo>
                    <a:pt x="1027" y="28"/>
                  </a:lnTo>
                  <a:lnTo>
                    <a:pt x="1036" y="43"/>
                  </a:lnTo>
                  <a:lnTo>
                    <a:pt x="1046" y="58"/>
                  </a:lnTo>
                  <a:lnTo>
                    <a:pt x="1054" y="75"/>
                  </a:lnTo>
                  <a:lnTo>
                    <a:pt x="1062" y="90"/>
                  </a:lnTo>
                  <a:lnTo>
                    <a:pt x="1066" y="103"/>
                  </a:lnTo>
                  <a:lnTo>
                    <a:pt x="1069" y="116"/>
                  </a:lnTo>
                  <a:lnTo>
                    <a:pt x="1073" y="132"/>
                  </a:lnTo>
                  <a:lnTo>
                    <a:pt x="1076" y="152"/>
                  </a:lnTo>
                  <a:lnTo>
                    <a:pt x="1077" y="174"/>
                  </a:lnTo>
                  <a:lnTo>
                    <a:pt x="1076" y="200"/>
                  </a:lnTo>
                  <a:lnTo>
                    <a:pt x="1071" y="229"/>
                  </a:lnTo>
                  <a:lnTo>
                    <a:pt x="1062" y="260"/>
                  </a:lnTo>
                  <a:lnTo>
                    <a:pt x="1049" y="294"/>
                  </a:lnTo>
                  <a:lnTo>
                    <a:pt x="1047" y="304"/>
                  </a:lnTo>
                  <a:lnTo>
                    <a:pt x="1043" y="328"/>
                  </a:lnTo>
                  <a:lnTo>
                    <a:pt x="1038" y="364"/>
                  </a:lnTo>
                  <a:lnTo>
                    <a:pt x="1036" y="403"/>
                  </a:lnTo>
                  <a:lnTo>
                    <a:pt x="1039" y="429"/>
                  </a:lnTo>
                  <a:lnTo>
                    <a:pt x="1046" y="454"/>
                  </a:lnTo>
                  <a:lnTo>
                    <a:pt x="1057" y="477"/>
                  </a:lnTo>
                  <a:lnTo>
                    <a:pt x="1069" y="499"/>
                  </a:lnTo>
                  <a:lnTo>
                    <a:pt x="1081" y="517"/>
                  </a:lnTo>
                  <a:lnTo>
                    <a:pt x="1092" y="532"/>
                  </a:lnTo>
                  <a:lnTo>
                    <a:pt x="1101" y="542"/>
                  </a:lnTo>
                  <a:lnTo>
                    <a:pt x="1105" y="548"/>
                  </a:lnTo>
                  <a:lnTo>
                    <a:pt x="1109" y="568"/>
                  </a:lnTo>
                  <a:lnTo>
                    <a:pt x="1103" y="583"/>
                  </a:lnTo>
                  <a:lnTo>
                    <a:pt x="1092" y="596"/>
                  </a:lnTo>
                  <a:lnTo>
                    <a:pt x="1077" y="604"/>
                  </a:lnTo>
                  <a:lnTo>
                    <a:pt x="1061" y="609"/>
                  </a:lnTo>
                  <a:lnTo>
                    <a:pt x="1046" y="616"/>
                  </a:lnTo>
                  <a:lnTo>
                    <a:pt x="1035" y="623"/>
                  </a:lnTo>
                  <a:lnTo>
                    <a:pt x="1031" y="631"/>
                  </a:lnTo>
                  <a:lnTo>
                    <a:pt x="1031" y="637"/>
                  </a:lnTo>
                  <a:lnTo>
                    <a:pt x="1032" y="652"/>
                  </a:lnTo>
                  <a:lnTo>
                    <a:pt x="1036" y="672"/>
                  </a:lnTo>
                  <a:lnTo>
                    <a:pt x="1045" y="69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5216539" y="4993058"/>
              <a:ext cx="323505" cy="284974"/>
            </a:xfrm>
            <a:custGeom>
              <a:avLst/>
              <a:gdLst>
                <a:gd name="T0" fmla="*/ 0 w 862"/>
                <a:gd name="T1" fmla="*/ 0 h 778"/>
                <a:gd name="T2" fmla="*/ 0 w 862"/>
                <a:gd name="T3" fmla="*/ 0 h 778"/>
                <a:gd name="T4" fmla="*/ 0 w 862"/>
                <a:gd name="T5" fmla="*/ 0 h 778"/>
                <a:gd name="T6" fmla="*/ 0 w 862"/>
                <a:gd name="T7" fmla="*/ 0 h 778"/>
                <a:gd name="T8" fmla="*/ 0 w 862"/>
                <a:gd name="T9" fmla="*/ 0 h 778"/>
                <a:gd name="T10" fmla="*/ 0 w 862"/>
                <a:gd name="T11" fmla="*/ 0 h 778"/>
                <a:gd name="T12" fmla="*/ 0 w 862"/>
                <a:gd name="T13" fmla="*/ 0 h 778"/>
                <a:gd name="T14" fmla="*/ 0 w 862"/>
                <a:gd name="T15" fmla="*/ 0 h 778"/>
                <a:gd name="T16" fmla="*/ 0 w 862"/>
                <a:gd name="T17" fmla="*/ 0 h 778"/>
                <a:gd name="T18" fmla="*/ 0 w 862"/>
                <a:gd name="T19" fmla="*/ 0 h 778"/>
                <a:gd name="T20" fmla="*/ 0 w 862"/>
                <a:gd name="T21" fmla="*/ 0 h 778"/>
                <a:gd name="T22" fmla="*/ 0 w 862"/>
                <a:gd name="T23" fmla="*/ 0 h 778"/>
                <a:gd name="T24" fmla="*/ 0 w 862"/>
                <a:gd name="T25" fmla="*/ 0 h 778"/>
                <a:gd name="T26" fmla="*/ 0 w 862"/>
                <a:gd name="T27" fmla="*/ 0 h 778"/>
                <a:gd name="T28" fmla="*/ 0 w 862"/>
                <a:gd name="T29" fmla="*/ 0 h 778"/>
                <a:gd name="T30" fmla="*/ 0 w 862"/>
                <a:gd name="T31" fmla="*/ 0 h 778"/>
                <a:gd name="T32" fmla="*/ 0 w 862"/>
                <a:gd name="T33" fmla="*/ 0 h 778"/>
                <a:gd name="T34" fmla="*/ 0 w 862"/>
                <a:gd name="T35" fmla="*/ 0 h 778"/>
                <a:gd name="T36" fmla="*/ 0 w 862"/>
                <a:gd name="T37" fmla="*/ 0 h 778"/>
                <a:gd name="T38" fmla="*/ 0 w 862"/>
                <a:gd name="T39" fmla="*/ 0 h 778"/>
                <a:gd name="T40" fmla="*/ 0 w 862"/>
                <a:gd name="T41" fmla="*/ 0 h 778"/>
                <a:gd name="T42" fmla="*/ 0 w 862"/>
                <a:gd name="T43" fmla="*/ 0 h 778"/>
                <a:gd name="T44" fmla="*/ 0 w 862"/>
                <a:gd name="T45" fmla="*/ 0 h 778"/>
                <a:gd name="T46" fmla="*/ 0 w 862"/>
                <a:gd name="T47" fmla="*/ 0 h 778"/>
                <a:gd name="T48" fmla="*/ 0 w 862"/>
                <a:gd name="T49" fmla="*/ 0 h 778"/>
                <a:gd name="T50" fmla="*/ 0 w 862"/>
                <a:gd name="T51" fmla="*/ 0 h 778"/>
                <a:gd name="T52" fmla="*/ 0 w 862"/>
                <a:gd name="T53" fmla="*/ 0 h 778"/>
                <a:gd name="T54" fmla="*/ 0 w 862"/>
                <a:gd name="T55" fmla="*/ 0 h 778"/>
                <a:gd name="T56" fmla="*/ 0 w 862"/>
                <a:gd name="T57" fmla="*/ 0 h 778"/>
                <a:gd name="T58" fmla="*/ 0 w 862"/>
                <a:gd name="T59" fmla="*/ 0 h 778"/>
                <a:gd name="T60" fmla="*/ 0 w 862"/>
                <a:gd name="T61" fmla="*/ 0 h 778"/>
                <a:gd name="T62" fmla="*/ 0 w 862"/>
                <a:gd name="T63" fmla="*/ 0 h 778"/>
                <a:gd name="T64" fmla="*/ 0 w 862"/>
                <a:gd name="T65" fmla="*/ 0 h 778"/>
                <a:gd name="T66" fmla="*/ 0 w 862"/>
                <a:gd name="T67" fmla="*/ 0 h 778"/>
                <a:gd name="T68" fmla="*/ 0 w 862"/>
                <a:gd name="T69" fmla="*/ 0 h 778"/>
                <a:gd name="T70" fmla="*/ 0 w 862"/>
                <a:gd name="T71" fmla="*/ 0 h 778"/>
                <a:gd name="T72" fmla="*/ 0 w 862"/>
                <a:gd name="T73" fmla="*/ 0 h 778"/>
                <a:gd name="T74" fmla="*/ 0 w 862"/>
                <a:gd name="T75" fmla="*/ 0 h 778"/>
                <a:gd name="T76" fmla="*/ 0 w 862"/>
                <a:gd name="T77" fmla="*/ 0 h 778"/>
                <a:gd name="T78" fmla="*/ 0 w 862"/>
                <a:gd name="T79" fmla="*/ 0 h 778"/>
                <a:gd name="T80" fmla="*/ 0 w 862"/>
                <a:gd name="T81" fmla="*/ 0 h 778"/>
                <a:gd name="T82" fmla="*/ 0 w 862"/>
                <a:gd name="T83" fmla="*/ 0 h 778"/>
                <a:gd name="T84" fmla="*/ 0 w 862"/>
                <a:gd name="T85" fmla="*/ 0 h 778"/>
                <a:gd name="T86" fmla="*/ 0 w 862"/>
                <a:gd name="T87" fmla="*/ 0 h 778"/>
                <a:gd name="T88" fmla="*/ 0 w 862"/>
                <a:gd name="T89" fmla="*/ 0 h 778"/>
                <a:gd name="T90" fmla="*/ 0 w 862"/>
                <a:gd name="T91" fmla="*/ 0 h 778"/>
                <a:gd name="T92" fmla="*/ 0 w 862"/>
                <a:gd name="T93" fmla="*/ 0 h 778"/>
                <a:gd name="T94" fmla="*/ 0 w 862"/>
                <a:gd name="T95" fmla="*/ 0 h 778"/>
                <a:gd name="T96" fmla="*/ 0 w 862"/>
                <a:gd name="T97" fmla="*/ 0 h 778"/>
                <a:gd name="T98" fmla="*/ 0 w 862"/>
                <a:gd name="T99" fmla="*/ 0 h 7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2"/>
                <a:gd name="T151" fmla="*/ 0 h 778"/>
                <a:gd name="T152" fmla="*/ 862 w 862"/>
                <a:gd name="T153" fmla="*/ 778 h 7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2" h="778">
                  <a:moveTo>
                    <a:pt x="163" y="30"/>
                  </a:moveTo>
                  <a:lnTo>
                    <a:pt x="160" y="31"/>
                  </a:lnTo>
                  <a:lnTo>
                    <a:pt x="155" y="37"/>
                  </a:lnTo>
                  <a:lnTo>
                    <a:pt x="147" y="46"/>
                  </a:lnTo>
                  <a:lnTo>
                    <a:pt x="136" y="57"/>
                  </a:lnTo>
                  <a:lnTo>
                    <a:pt x="125" y="72"/>
                  </a:lnTo>
                  <a:lnTo>
                    <a:pt x="115" y="88"/>
                  </a:lnTo>
                  <a:lnTo>
                    <a:pt x="106" y="109"/>
                  </a:lnTo>
                  <a:lnTo>
                    <a:pt x="100" y="129"/>
                  </a:lnTo>
                  <a:lnTo>
                    <a:pt x="95" y="151"/>
                  </a:lnTo>
                  <a:lnTo>
                    <a:pt x="85" y="173"/>
                  </a:lnTo>
                  <a:lnTo>
                    <a:pt x="73" y="192"/>
                  </a:lnTo>
                  <a:lnTo>
                    <a:pt x="61" y="210"/>
                  </a:lnTo>
                  <a:lnTo>
                    <a:pt x="50" y="225"/>
                  </a:lnTo>
                  <a:lnTo>
                    <a:pt x="39" y="237"/>
                  </a:lnTo>
                  <a:lnTo>
                    <a:pt x="32" y="244"/>
                  </a:lnTo>
                  <a:lnTo>
                    <a:pt x="30" y="247"/>
                  </a:lnTo>
                  <a:lnTo>
                    <a:pt x="27" y="247"/>
                  </a:lnTo>
                  <a:lnTo>
                    <a:pt x="21" y="249"/>
                  </a:lnTo>
                  <a:lnTo>
                    <a:pt x="15" y="252"/>
                  </a:lnTo>
                  <a:lnTo>
                    <a:pt x="6" y="259"/>
                  </a:lnTo>
                  <a:lnTo>
                    <a:pt x="1" y="267"/>
                  </a:lnTo>
                  <a:lnTo>
                    <a:pt x="0" y="281"/>
                  </a:lnTo>
                  <a:lnTo>
                    <a:pt x="2" y="298"/>
                  </a:lnTo>
                  <a:lnTo>
                    <a:pt x="12" y="320"/>
                  </a:lnTo>
                  <a:lnTo>
                    <a:pt x="13" y="322"/>
                  </a:lnTo>
                  <a:lnTo>
                    <a:pt x="19" y="326"/>
                  </a:lnTo>
                  <a:lnTo>
                    <a:pt x="28" y="332"/>
                  </a:lnTo>
                  <a:lnTo>
                    <a:pt x="39" y="341"/>
                  </a:lnTo>
                  <a:lnTo>
                    <a:pt x="53" y="350"/>
                  </a:lnTo>
                  <a:lnTo>
                    <a:pt x="69" y="362"/>
                  </a:lnTo>
                  <a:lnTo>
                    <a:pt x="85" y="375"/>
                  </a:lnTo>
                  <a:lnTo>
                    <a:pt x="105" y="387"/>
                  </a:lnTo>
                  <a:lnTo>
                    <a:pt x="125" y="401"/>
                  </a:lnTo>
                  <a:lnTo>
                    <a:pt x="145" y="414"/>
                  </a:lnTo>
                  <a:lnTo>
                    <a:pt x="167" y="427"/>
                  </a:lnTo>
                  <a:lnTo>
                    <a:pt x="189" y="439"/>
                  </a:lnTo>
                  <a:lnTo>
                    <a:pt x="209" y="450"/>
                  </a:lnTo>
                  <a:lnTo>
                    <a:pt x="230" y="459"/>
                  </a:lnTo>
                  <a:lnTo>
                    <a:pt x="249" y="467"/>
                  </a:lnTo>
                  <a:lnTo>
                    <a:pt x="267" y="473"/>
                  </a:lnTo>
                  <a:lnTo>
                    <a:pt x="284" y="477"/>
                  </a:lnTo>
                  <a:lnTo>
                    <a:pt x="301" y="482"/>
                  </a:lnTo>
                  <a:lnTo>
                    <a:pt x="318" y="488"/>
                  </a:lnTo>
                  <a:lnTo>
                    <a:pt x="335" y="493"/>
                  </a:lnTo>
                  <a:lnTo>
                    <a:pt x="352" y="499"/>
                  </a:lnTo>
                  <a:lnTo>
                    <a:pt x="369" y="504"/>
                  </a:lnTo>
                  <a:lnTo>
                    <a:pt x="385" y="510"/>
                  </a:lnTo>
                  <a:lnTo>
                    <a:pt x="402" y="514"/>
                  </a:lnTo>
                  <a:lnTo>
                    <a:pt x="417" y="519"/>
                  </a:lnTo>
                  <a:lnTo>
                    <a:pt x="430" y="525"/>
                  </a:lnTo>
                  <a:lnTo>
                    <a:pt x="444" y="530"/>
                  </a:lnTo>
                  <a:lnTo>
                    <a:pt x="457" y="536"/>
                  </a:lnTo>
                  <a:lnTo>
                    <a:pt x="470" y="540"/>
                  </a:lnTo>
                  <a:lnTo>
                    <a:pt x="481" y="544"/>
                  </a:lnTo>
                  <a:lnTo>
                    <a:pt x="490" y="548"/>
                  </a:lnTo>
                  <a:lnTo>
                    <a:pt x="498" y="552"/>
                  </a:lnTo>
                  <a:lnTo>
                    <a:pt x="515" y="559"/>
                  </a:lnTo>
                  <a:lnTo>
                    <a:pt x="531" y="566"/>
                  </a:lnTo>
                  <a:lnTo>
                    <a:pt x="546" y="571"/>
                  </a:lnTo>
                  <a:lnTo>
                    <a:pt x="560" y="577"/>
                  </a:lnTo>
                  <a:lnTo>
                    <a:pt x="572" y="582"/>
                  </a:lnTo>
                  <a:lnTo>
                    <a:pt x="581" y="586"/>
                  </a:lnTo>
                  <a:lnTo>
                    <a:pt x="587" y="587"/>
                  </a:lnTo>
                  <a:lnTo>
                    <a:pt x="590" y="589"/>
                  </a:lnTo>
                  <a:lnTo>
                    <a:pt x="620" y="607"/>
                  </a:lnTo>
                  <a:lnTo>
                    <a:pt x="644" y="680"/>
                  </a:lnTo>
                  <a:lnTo>
                    <a:pt x="726" y="778"/>
                  </a:lnTo>
                  <a:lnTo>
                    <a:pt x="720" y="765"/>
                  </a:lnTo>
                  <a:lnTo>
                    <a:pt x="709" y="735"/>
                  </a:lnTo>
                  <a:lnTo>
                    <a:pt x="697" y="701"/>
                  </a:lnTo>
                  <a:lnTo>
                    <a:pt x="692" y="673"/>
                  </a:lnTo>
                  <a:lnTo>
                    <a:pt x="693" y="647"/>
                  </a:lnTo>
                  <a:lnTo>
                    <a:pt x="694" y="613"/>
                  </a:lnTo>
                  <a:lnTo>
                    <a:pt x="696" y="585"/>
                  </a:lnTo>
                  <a:lnTo>
                    <a:pt x="697" y="572"/>
                  </a:lnTo>
                  <a:lnTo>
                    <a:pt x="701" y="548"/>
                  </a:lnTo>
                  <a:lnTo>
                    <a:pt x="711" y="523"/>
                  </a:lnTo>
                  <a:lnTo>
                    <a:pt x="720" y="506"/>
                  </a:lnTo>
                  <a:lnTo>
                    <a:pt x="724" y="499"/>
                  </a:lnTo>
                  <a:lnTo>
                    <a:pt x="862" y="316"/>
                  </a:lnTo>
                  <a:lnTo>
                    <a:pt x="817" y="304"/>
                  </a:lnTo>
                  <a:lnTo>
                    <a:pt x="774" y="289"/>
                  </a:lnTo>
                  <a:lnTo>
                    <a:pt x="730" y="272"/>
                  </a:lnTo>
                  <a:lnTo>
                    <a:pt x="686" y="256"/>
                  </a:lnTo>
                  <a:lnTo>
                    <a:pt x="643" y="237"/>
                  </a:lnTo>
                  <a:lnTo>
                    <a:pt x="600" y="218"/>
                  </a:lnTo>
                  <a:lnTo>
                    <a:pt x="558" y="197"/>
                  </a:lnTo>
                  <a:lnTo>
                    <a:pt x="516" y="177"/>
                  </a:lnTo>
                  <a:lnTo>
                    <a:pt x="474" y="155"/>
                  </a:lnTo>
                  <a:lnTo>
                    <a:pt x="432" y="133"/>
                  </a:lnTo>
                  <a:lnTo>
                    <a:pt x="391" y="112"/>
                  </a:lnTo>
                  <a:lnTo>
                    <a:pt x="348" y="88"/>
                  </a:lnTo>
                  <a:lnTo>
                    <a:pt x="306" y="67"/>
                  </a:lnTo>
                  <a:lnTo>
                    <a:pt x="265" y="43"/>
                  </a:lnTo>
                  <a:lnTo>
                    <a:pt x="224" y="22"/>
                  </a:lnTo>
                  <a:lnTo>
                    <a:pt x="182" y="0"/>
                  </a:lnTo>
                  <a:lnTo>
                    <a:pt x="175" y="11"/>
                  </a:lnTo>
                  <a:lnTo>
                    <a:pt x="169" y="20"/>
                  </a:lnTo>
                  <a:lnTo>
                    <a:pt x="164" y="27"/>
                  </a:lnTo>
                  <a:lnTo>
                    <a:pt x="163" y="30"/>
                  </a:lnTo>
                  <a:close/>
                </a:path>
              </a:pathLst>
            </a:custGeom>
            <a:solidFill>
              <a:srgbClr val="CC82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5675465" y="5117918"/>
              <a:ext cx="284383" cy="232092"/>
            </a:xfrm>
            <a:custGeom>
              <a:avLst/>
              <a:gdLst>
                <a:gd name="T0" fmla="*/ 0 w 756"/>
                <a:gd name="T1" fmla="*/ 0 h 635"/>
                <a:gd name="T2" fmla="*/ 0 w 756"/>
                <a:gd name="T3" fmla="*/ 0 h 635"/>
                <a:gd name="T4" fmla="*/ 0 w 756"/>
                <a:gd name="T5" fmla="*/ 0 h 635"/>
                <a:gd name="T6" fmla="*/ 0 w 756"/>
                <a:gd name="T7" fmla="*/ 0 h 635"/>
                <a:gd name="T8" fmla="*/ 0 w 756"/>
                <a:gd name="T9" fmla="*/ 0 h 635"/>
                <a:gd name="T10" fmla="*/ 0 w 756"/>
                <a:gd name="T11" fmla="*/ 0 h 635"/>
                <a:gd name="T12" fmla="*/ 0 w 756"/>
                <a:gd name="T13" fmla="*/ 0 h 635"/>
                <a:gd name="T14" fmla="*/ 0 w 756"/>
                <a:gd name="T15" fmla="*/ 0 h 635"/>
                <a:gd name="T16" fmla="*/ 0 w 756"/>
                <a:gd name="T17" fmla="*/ 0 h 635"/>
                <a:gd name="T18" fmla="*/ 0 w 756"/>
                <a:gd name="T19" fmla="*/ 0 h 635"/>
                <a:gd name="T20" fmla="*/ 0 w 756"/>
                <a:gd name="T21" fmla="*/ 0 h 635"/>
                <a:gd name="T22" fmla="*/ 0 w 756"/>
                <a:gd name="T23" fmla="*/ 0 h 635"/>
                <a:gd name="T24" fmla="*/ 0 w 756"/>
                <a:gd name="T25" fmla="*/ 0 h 635"/>
                <a:gd name="T26" fmla="*/ 0 w 756"/>
                <a:gd name="T27" fmla="*/ 0 h 635"/>
                <a:gd name="T28" fmla="*/ 0 w 756"/>
                <a:gd name="T29" fmla="*/ 0 h 635"/>
                <a:gd name="T30" fmla="*/ 0 w 756"/>
                <a:gd name="T31" fmla="*/ 0 h 635"/>
                <a:gd name="T32" fmla="*/ 0 w 756"/>
                <a:gd name="T33" fmla="*/ 0 h 635"/>
                <a:gd name="T34" fmla="*/ 0 w 756"/>
                <a:gd name="T35" fmla="*/ 0 h 635"/>
                <a:gd name="T36" fmla="*/ 0 w 756"/>
                <a:gd name="T37" fmla="*/ 0 h 635"/>
                <a:gd name="T38" fmla="*/ 0 w 756"/>
                <a:gd name="T39" fmla="*/ 0 h 635"/>
                <a:gd name="T40" fmla="*/ 0 w 756"/>
                <a:gd name="T41" fmla="*/ 0 h 635"/>
                <a:gd name="T42" fmla="*/ 0 w 756"/>
                <a:gd name="T43" fmla="*/ 0 h 635"/>
                <a:gd name="T44" fmla="*/ 0 w 756"/>
                <a:gd name="T45" fmla="*/ 0 h 635"/>
                <a:gd name="T46" fmla="*/ 0 w 756"/>
                <a:gd name="T47" fmla="*/ 0 h 635"/>
                <a:gd name="T48" fmla="*/ 0 w 756"/>
                <a:gd name="T49" fmla="*/ 0 h 635"/>
                <a:gd name="T50" fmla="*/ 0 w 756"/>
                <a:gd name="T51" fmla="*/ 0 h 635"/>
                <a:gd name="T52" fmla="*/ 0 w 756"/>
                <a:gd name="T53" fmla="*/ 0 h 635"/>
                <a:gd name="T54" fmla="*/ 0 w 756"/>
                <a:gd name="T55" fmla="*/ 0 h 635"/>
                <a:gd name="T56" fmla="*/ 0 w 756"/>
                <a:gd name="T57" fmla="*/ 0 h 635"/>
                <a:gd name="T58" fmla="*/ 0 w 756"/>
                <a:gd name="T59" fmla="*/ 0 h 635"/>
                <a:gd name="T60" fmla="*/ 0 w 756"/>
                <a:gd name="T61" fmla="*/ 0 h 635"/>
                <a:gd name="T62" fmla="*/ 0 w 756"/>
                <a:gd name="T63" fmla="*/ 0 h 635"/>
                <a:gd name="T64" fmla="*/ 0 w 756"/>
                <a:gd name="T65" fmla="*/ 0 h 635"/>
                <a:gd name="T66" fmla="*/ 0 w 756"/>
                <a:gd name="T67" fmla="*/ 0 h 635"/>
                <a:gd name="T68" fmla="*/ 0 w 756"/>
                <a:gd name="T69" fmla="*/ 0 h 635"/>
                <a:gd name="T70" fmla="*/ 0 w 756"/>
                <a:gd name="T71" fmla="*/ 0 h 635"/>
                <a:gd name="T72" fmla="*/ 0 w 756"/>
                <a:gd name="T73" fmla="*/ 0 h 635"/>
                <a:gd name="T74" fmla="*/ 0 w 756"/>
                <a:gd name="T75" fmla="*/ 0 h 635"/>
                <a:gd name="T76" fmla="*/ 0 w 756"/>
                <a:gd name="T77" fmla="*/ 0 h 635"/>
                <a:gd name="T78" fmla="*/ 0 w 756"/>
                <a:gd name="T79" fmla="*/ 0 h 635"/>
                <a:gd name="T80" fmla="*/ 0 w 756"/>
                <a:gd name="T81" fmla="*/ 0 h 635"/>
                <a:gd name="T82" fmla="*/ 0 w 756"/>
                <a:gd name="T83" fmla="*/ 0 h 635"/>
                <a:gd name="T84" fmla="*/ 0 w 756"/>
                <a:gd name="T85" fmla="*/ 0 h 635"/>
                <a:gd name="T86" fmla="*/ 0 w 756"/>
                <a:gd name="T87" fmla="*/ 0 h 635"/>
                <a:gd name="T88" fmla="*/ 0 w 756"/>
                <a:gd name="T89" fmla="*/ 0 h 635"/>
                <a:gd name="T90" fmla="*/ 0 w 756"/>
                <a:gd name="T91" fmla="*/ 0 h 635"/>
                <a:gd name="T92" fmla="*/ 0 w 756"/>
                <a:gd name="T93" fmla="*/ 0 h 635"/>
                <a:gd name="T94" fmla="*/ 0 w 756"/>
                <a:gd name="T95" fmla="*/ 0 h 635"/>
                <a:gd name="T96" fmla="*/ 0 w 756"/>
                <a:gd name="T97" fmla="*/ 0 h 635"/>
                <a:gd name="T98" fmla="*/ 0 w 756"/>
                <a:gd name="T99" fmla="*/ 0 h 635"/>
                <a:gd name="T100" fmla="*/ 0 w 756"/>
                <a:gd name="T101" fmla="*/ 0 h 635"/>
                <a:gd name="T102" fmla="*/ 0 w 756"/>
                <a:gd name="T103" fmla="*/ 0 h 635"/>
                <a:gd name="T104" fmla="*/ 0 w 756"/>
                <a:gd name="T105" fmla="*/ 0 h 635"/>
                <a:gd name="T106" fmla="*/ 0 w 756"/>
                <a:gd name="T107" fmla="*/ 0 h 635"/>
                <a:gd name="T108" fmla="*/ 0 w 756"/>
                <a:gd name="T109" fmla="*/ 0 h 635"/>
                <a:gd name="T110" fmla="*/ 0 w 756"/>
                <a:gd name="T111" fmla="*/ 0 h 635"/>
                <a:gd name="T112" fmla="*/ 0 w 756"/>
                <a:gd name="T113" fmla="*/ 0 h 635"/>
                <a:gd name="T114" fmla="*/ 0 w 756"/>
                <a:gd name="T115" fmla="*/ 0 h 6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6"/>
                <a:gd name="T175" fmla="*/ 0 h 635"/>
                <a:gd name="T176" fmla="*/ 756 w 756"/>
                <a:gd name="T177" fmla="*/ 635 h 6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6" h="635">
                  <a:moveTo>
                    <a:pt x="719" y="566"/>
                  </a:moveTo>
                  <a:lnTo>
                    <a:pt x="718" y="567"/>
                  </a:lnTo>
                  <a:lnTo>
                    <a:pt x="715" y="568"/>
                  </a:lnTo>
                  <a:lnTo>
                    <a:pt x="714" y="571"/>
                  </a:lnTo>
                  <a:lnTo>
                    <a:pt x="712" y="572"/>
                  </a:lnTo>
                  <a:lnTo>
                    <a:pt x="712" y="570"/>
                  </a:lnTo>
                  <a:lnTo>
                    <a:pt x="714" y="567"/>
                  </a:lnTo>
                  <a:lnTo>
                    <a:pt x="714" y="566"/>
                  </a:lnTo>
                  <a:lnTo>
                    <a:pt x="714" y="563"/>
                  </a:lnTo>
                  <a:lnTo>
                    <a:pt x="715" y="553"/>
                  </a:lnTo>
                  <a:lnTo>
                    <a:pt x="718" y="544"/>
                  </a:lnTo>
                  <a:lnTo>
                    <a:pt x="719" y="537"/>
                  </a:lnTo>
                  <a:lnTo>
                    <a:pt x="719" y="530"/>
                  </a:lnTo>
                  <a:lnTo>
                    <a:pt x="719" y="525"/>
                  </a:lnTo>
                  <a:lnTo>
                    <a:pt x="718" y="521"/>
                  </a:lnTo>
                  <a:lnTo>
                    <a:pt x="715" y="516"/>
                  </a:lnTo>
                  <a:lnTo>
                    <a:pt x="711" y="514"/>
                  </a:lnTo>
                  <a:lnTo>
                    <a:pt x="707" y="512"/>
                  </a:lnTo>
                  <a:lnTo>
                    <a:pt x="701" y="512"/>
                  </a:lnTo>
                  <a:lnTo>
                    <a:pt x="697" y="512"/>
                  </a:lnTo>
                  <a:lnTo>
                    <a:pt x="692" y="515"/>
                  </a:lnTo>
                  <a:lnTo>
                    <a:pt x="687" y="519"/>
                  </a:lnTo>
                  <a:lnTo>
                    <a:pt x="681" y="525"/>
                  </a:lnTo>
                  <a:lnTo>
                    <a:pt x="674" y="530"/>
                  </a:lnTo>
                  <a:lnTo>
                    <a:pt x="667" y="537"/>
                  </a:lnTo>
                  <a:lnTo>
                    <a:pt x="666" y="538"/>
                  </a:lnTo>
                  <a:lnTo>
                    <a:pt x="665" y="540"/>
                  </a:lnTo>
                  <a:lnTo>
                    <a:pt x="663" y="541"/>
                  </a:lnTo>
                  <a:lnTo>
                    <a:pt x="662" y="542"/>
                  </a:lnTo>
                  <a:lnTo>
                    <a:pt x="662" y="540"/>
                  </a:lnTo>
                  <a:lnTo>
                    <a:pt x="663" y="538"/>
                  </a:lnTo>
                  <a:lnTo>
                    <a:pt x="663" y="536"/>
                  </a:lnTo>
                  <a:lnTo>
                    <a:pt x="663" y="534"/>
                  </a:lnTo>
                  <a:lnTo>
                    <a:pt x="666" y="525"/>
                  </a:lnTo>
                  <a:lnTo>
                    <a:pt x="667" y="515"/>
                  </a:lnTo>
                  <a:lnTo>
                    <a:pt x="669" y="508"/>
                  </a:lnTo>
                  <a:lnTo>
                    <a:pt x="669" y="501"/>
                  </a:lnTo>
                  <a:lnTo>
                    <a:pt x="669" y="496"/>
                  </a:lnTo>
                  <a:lnTo>
                    <a:pt x="667" y="491"/>
                  </a:lnTo>
                  <a:lnTo>
                    <a:pt x="665" y="488"/>
                  </a:lnTo>
                  <a:lnTo>
                    <a:pt x="662" y="485"/>
                  </a:lnTo>
                  <a:lnTo>
                    <a:pt x="658" y="484"/>
                  </a:lnTo>
                  <a:lnTo>
                    <a:pt x="652" y="484"/>
                  </a:lnTo>
                  <a:lnTo>
                    <a:pt x="648" y="484"/>
                  </a:lnTo>
                  <a:lnTo>
                    <a:pt x="643" y="486"/>
                  </a:lnTo>
                  <a:lnTo>
                    <a:pt x="637" y="491"/>
                  </a:lnTo>
                  <a:lnTo>
                    <a:pt x="632" y="496"/>
                  </a:lnTo>
                  <a:lnTo>
                    <a:pt x="625" y="501"/>
                  </a:lnTo>
                  <a:lnTo>
                    <a:pt x="618" y="508"/>
                  </a:lnTo>
                  <a:lnTo>
                    <a:pt x="617" y="510"/>
                  </a:lnTo>
                  <a:lnTo>
                    <a:pt x="614" y="511"/>
                  </a:lnTo>
                  <a:lnTo>
                    <a:pt x="613" y="514"/>
                  </a:lnTo>
                  <a:lnTo>
                    <a:pt x="612" y="515"/>
                  </a:lnTo>
                  <a:lnTo>
                    <a:pt x="612" y="512"/>
                  </a:lnTo>
                  <a:lnTo>
                    <a:pt x="613" y="508"/>
                  </a:lnTo>
                  <a:lnTo>
                    <a:pt x="613" y="506"/>
                  </a:lnTo>
                  <a:lnTo>
                    <a:pt x="613" y="503"/>
                  </a:lnTo>
                  <a:lnTo>
                    <a:pt x="614" y="493"/>
                  </a:lnTo>
                  <a:lnTo>
                    <a:pt x="617" y="485"/>
                  </a:lnTo>
                  <a:lnTo>
                    <a:pt x="618" y="478"/>
                  </a:lnTo>
                  <a:lnTo>
                    <a:pt x="618" y="471"/>
                  </a:lnTo>
                  <a:lnTo>
                    <a:pt x="618" y="466"/>
                  </a:lnTo>
                  <a:lnTo>
                    <a:pt x="617" y="461"/>
                  </a:lnTo>
                  <a:lnTo>
                    <a:pt x="614" y="456"/>
                  </a:lnTo>
                  <a:lnTo>
                    <a:pt x="610" y="454"/>
                  </a:lnTo>
                  <a:lnTo>
                    <a:pt x="606" y="451"/>
                  </a:lnTo>
                  <a:lnTo>
                    <a:pt x="601" y="451"/>
                  </a:lnTo>
                  <a:lnTo>
                    <a:pt x="597" y="452"/>
                  </a:lnTo>
                  <a:lnTo>
                    <a:pt x="591" y="455"/>
                  </a:lnTo>
                  <a:lnTo>
                    <a:pt x="586" y="459"/>
                  </a:lnTo>
                  <a:lnTo>
                    <a:pt x="579" y="463"/>
                  </a:lnTo>
                  <a:lnTo>
                    <a:pt x="572" y="469"/>
                  </a:lnTo>
                  <a:lnTo>
                    <a:pt x="565" y="476"/>
                  </a:lnTo>
                  <a:lnTo>
                    <a:pt x="564" y="477"/>
                  </a:lnTo>
                  <a:lnTo>
                    <a:pt x="561" y="478"/>
                  </a:lnTo>
                  <a:lnTo>
                    <a:pt x="560" y="481"/>
                  </a:lnTo>
                  <a:lnTo>
                    <a:pt x="557" y="482"/>
                  </a:lnTo>
                  <a:lnTo>
                    <a:pt x="558" y="480"/>
                  </a:lnTo>
                  <a:lnTo>
                    <a:pt x="558" y="476"/>
                  </a:lnTo>
                  <a:lnTo>
                    <a:pt x="560" y="473"/>
                  </a:lnTo>
                  <a:lnTo>
                    <a:pt x="560" y="470"/>
                  </a:lnTo>
                  <a:lnTo>
                    <a:pt x="563" y="459"/>
                  </a:lnTo>
                  <a:lnTo>
                    <a:pt x="565" y="451"/>
                  </a:lnTo>
                  <a:lnTo>
                    <a:pt x="567" y="443"/>
                  </a:lnTo>
                  <a:lnTo>
                    <a:pt x="567" y="436"/>
                  </a:lnTo>
                  <a:lnTo>
                    <a:pt x="567" y="431"/>
                  </a:lnTo>
                  <a:lnTo>
                    <a:pt x="565" y="426"/>
                  </a:lnTo>
                  <a:lnTo>
                    <a:pt x="563" y="422"/>
                  </a:lnTo>
                  <a:lnTo>
                    <a:pt x="558" y="420"/>
                  </a:lnTo>
                  <a:lnTo>
                    <a:pt x="554" y="417"/>
                  </a:lnTo>
                  <a:lnTo>
                    <a:pt x="549" y="417"/>
                  </a:lnTo>
                  <a:lnTo>
                    <a:pt x="545" y="418"/>
                  </a:lnTo>
                  <a:lnTo>
                    <a:pt x="539" y="421"/>
                  </a:lnTo>
                  <a:lnTo>
                    <a:pt x="534" y="425"/>
                  </a:lnTo>
                  <a:lnTo>
                    <a:pt x="527" y="429"/>
                  </a:lnTo>
                  <a:lnTo>
                    <a:pt x="520" y="435"/>
                  </a:lnTo>
                  <a:lnTo>
                    <a:pt x="513" y="441"/>
                  </a:lnTo>
                  <a:lnTo>
                    <a:pt x="512" y="443"/>
                  </a:lnTo>
                  <a:lnTo>
                    <a:pt x="511" y="444"/>
                  </a:lnTo>
                  <a:lnTo>
                    <a:pt x="508" y="446"/>
                  </a:lnTo>
                  <a:lnTo>
                    <a:pt x="507" y="447"/>
                  </a:lnTo>
                  <a:lnTo>
                    <a:pt x="508" y="444"/>
                  </a:lnTo>
                  <a:lnTo>
                    <a:pt x="508" y="441"/>
                  </a:lnTo>
                  <a:lnTo>
                    <a:pt x="508" y="439"/>
                  </a:lnTo>
                  <a:lnTo>
                    <a:pt x="509" y="436"/>
                  </a:lnTo>
                  <a:lnTo>
                    <a:pt x="512" y="425"/>
                  </a:lnTo>
                  <a:lnTo>
                    <a:pt x="515" y="417"/>
                  </a:lnTo>
                  <a:lnTo>
                    <a:pt x="516" y="409"/>
                  </a:lnTo>
                  <a:lnTo>
                    <a:pt x="516" y="402"/>
                  </a:lnTo>
                  <a:lnTo>
                    <a:pt x="516" y="396"/>
                  </a:lnTo>
                  <a:lnTo>
                    <a:pt x="515" y="392"/>
                  </a:lnTo>
                  <a:lnTo>
                    <a:pt x="512" y="390"/>
                  </a:lnTo>
                  <a:lnTo>
                    <a:pt x="509" y="387"/>
                  </a:lnTo>
                  <a:lnTo>
                    <a:pt x="505" y="384"/>
                  </a:lnTo>
                  <a:lnTo>
                    <a:pt x="500" y="384"/>
                  </a:lnTo>
                  <a:lnTo>
                    <a:pt x="494" y="384"/>
                  </a:lnTo>
                  <a:lnTo>
                    <a:pt x="489" y="387"/>
                  </a:lnTo>
                  <a:lnTo>
                    <a:pt x="483" y="391"/>
                  </a:lnTo>
                  <a:lnTo>
                    <a:pt x="478" y="395"/>
                  </a:lnTo>
                  <a:lnTo>
                    <a:pt x="471" y="401"/>
                  </a:lnTo>
                  <a:lnTo>
                    <a:pt x="464" y="407"/>
                  </a:lnTo>
                  <a:lnTo>
                    <a:pt x="463" y="409"/>
                  </a:lnTo>
                  <a:lnTo>
                    <a:pt x="462" y="409"/>
                  </a:lnTo>
                  <a:lnTo>
                    <a:pt x="460" y="410"/>
                  </a:lnTo>
                  <a:lnTo>
                    <a:pt x="459" y="411"/>
                  </a:lnTo>
                  <a:lnTo>
                    <a:pt x="459" y="409"/>
                  </a:lnTo>
                  <a:lnTo>
                    <a:pt x="460" y="406"/>
                  </a:lnTo>
                  <a:lnTo>
                    <a:pt x="460" y="405"/>
                  </a:lnTo>
                  <a:lnTo>
                    <a:pt x="462" y="402"/>
                  </a:lnTo>
                  <a:lnTo>
                    <a:pt x="464" y="391"/>
                  </a:lnTo>
                  <a:lnTo>
                    <a:pt x="467" y="383"/>
                  </a:lnTo>
                  <a:lnTo>
                    <a:pt x="469" y="375"/>
                  </a:lnTo>
                  <a:lnTo>
                    <a:pt x="469" y="368"/>
                  </a:lnTo>
                  <a:lnTo>
                    <a:pt x="469" y="364"/>
                  </a:lnTo>
                  <a:lnTo>
                    <a:pt x="467" y="360"/>
                  </a:lnTo>
                  <a:lnTo>
                    <a:pt x="464" y="356"/>
                  </a:lnTo>
                  <a:lnTo>
                    <a:pt x="462" y="353"/>
                  </a:lnTo>
                  <a:lnTo>
                    <a:pt x="458" y="350"/>
                  </a:lnTo>
                  <a:lnTo>
                    <a:pt x="452" y="350"/>
                  </a:lnTo>
                  <a:lnTo>
                    <a:pt x="447" y="351"/>
                  </a:lnTo>
                  <a:lnTo>
                    <a:pt x="441" y="353"/>
                  </a:lnTo>
                  <a:lnTo>
                    <a:pt x="436" y="357"/>
                  </a:lnTo>
                  <a:lnTo>
                    <a:pt x="430" y="361"/>
                  </a:lnTo>
                  <a:lnTo>
                    <a:pt x="424" y="366"/>
                  </a:lnTo>
                  <a:lnTo>
                    <a:pt x="417" y="372"/>
                  </a:lnTo>
                  <a:lnTo>
                    <a:pt x="415" y="373"/>
                  </a:lnTo>
                  <a:lnTo>
                    <a:pt x="413" y="375"/>
                  </a:lnTo>
                  <a:lnTo>
                    <a:pt x="411" y="377"/>
                  </a:lnTo>
                  <a:lnTo>
                    <a:pt x="409" y="379"/>
                  </a:lnTo>
                  <a:lnTo>
                    <a:pt x="410" y="376"/>
                  </a:lnTo>
                  <a:lnTo>
                    <a:pt x="410" y="372"/>
                  </a:lnTo>
                  <a:lnTo>
                    <a:pt x="411" y="368"/>
                  </a:lnTo>
                  <a:lnTo>
                    <a:pt x="411" y="365"/>
                  </a:lnTo>
                  <a:lnTo>
                    <a:pt x="414" y="356"/>
                  </a:lnTo>
                  <a:lnTo>
                    <a:pt x="417" y="346"/>
                  </a:lnTo>
                  <a:lnTo>
                    <a:pt x="418" y="338"/>
                  </a:lnTo>
                  <a:lnTo>
                    <a:pt x="418" y="331"/>
                  </a:lnTo>
                  <a:lnTo>
                    <a:pt x="418" y="327"/>
                  </a:lnTo>
                  <a:lnTo>
                    <a:pt x="417" y="323"/>
                  </a:lnTo>
                  <a:lnTo>
                    <a:pt x="415" y="319"/>
                  </a:lnTo>
                  <a:lnTo>
                    <a:pt x="413" y="316"/>
                  </a:lnTo>
                  <a:lnTo>
                    <a:pt x="409" y="313"/>
                  </a:lnTo>
                  <a:lnTo>
                    <a:pt x="403" y="313"/>
                  </a:lnTo>
                  <a:lnTo>
                    <a:pt x="398" y="313"/>
                  </a:lnTo>
                  <a:lnTo>
                    <a:pt x="392" y="316"/>
                  </a:lnTo>
                  <a:lnTo>
                    <a:pt x="387" y="319"/>
                  </a:lnTo>
                  <a:lnTo>
                    <a:pt x="381" y="324"/>
                  </a:lnTo>
                  <a:lnTo>
                    <a:pt x="374" y="330"/>
                  </a:lnTo>
                  <a:lnTo>
                    <a:pt x="368" y="335"/>
                  </a:lnTo>
                  <a:lnTo>
                    <a:pt x="366" y="336"/>
                  </a:lnTo>
                  <a:lnTo>
                    <a:pt x="365" y="338"/>
                  </a:lnTo>
                  <a:lnTo>
                    <a:pt x="362" y="339"/>
                  </a:lnTo>
                  <a:lnTo>
                    <a:pt x="361" y="341"/>
                  </a:lnTo>
                  <a:lnTo>
                    <a:pt x="362" y="338"/>
                  </a:lnTo>
                  <a:lnTo>
                    <a:pt x="364" y="335"/>
                  </a:lnTo>
                  <a:lnTo>
                    <a:pt x="364" y="332"/>
                  </a:lnTo>
                  <a:lnTo>
                    <a:pt x="365" y="330"/>
                  </a:lnTo>
                  <a:lnTo>
                    <a:pt x="368" y="319"/>
                  </a:lnTo>
                  <a:lnTo>
                    <a:pt x="370" y="309"/>
                  </a:lnTo>
                  <a:lnTo>
                    <a:pt x="372" y="301"/>
                  </a:lnTo>
                  <a:lnTo>
                    <a:pt x="372" y="294"/>
                  </a:lnTo>
                  <a:lnTo>
                    <a:pt x="372" y="290"/>
                  </a:lnTo>
                  <a:lnTo>
                    <a:pt x="370" y="286"/>
                  </a:lnTo>
                  <a:lnTo>
                    <a:pt x="369" y="283"/>
                  </a:lnTo>
                  <a:lnTo>
                    <a:pt x="366" y="281"/>
                  </a:lnTo>
                  <a:lnTo>
                    <a:pt x="362" y="278"/>
                  </a:lnTo>
                  <a:lnTo>
                    <a:pt x="357" y="276"/>
                  </a:lnTo>
                  <a:lnTo>
                    <a:pt x="351" y="278"/>
                  </a:lnTo>
                  <a:lnTo>
                    <a:pt x="346" y="279"/>
                  </a:lnTo>
                  <a:lnTo>
                    <a:pt x="340" y="283"/>
                  </a:lnTo>
                  <a:lnTo>
                    <a:pt x="334" y="287"/>
                  </a:lnTo>
                  <a:lnTo>
                    <a:pt x="327" y="293"/>
                  </a:lnTo>
                  <a:lnTo>
                    <a:pt x="320" y="298"/>
                  </a:lnTo>
                  <a:lnTo>
                    <a:pt x="319" y="300"/>
                  </a:lnTo>
                  <a:lnTo>
                    <a:pt x="317" y="301"/>
                  </a:lnTo>
                  <a:lnTo>
                    <a:pt x="316" y="302"/>
                  </a:lnTo>
                  <a:lnTo>
                    <a:pt x="315" y="304"/>
                  </a:lnTo>
                  <a:lnTo>
                    <a:pt x="315" y="301"/>
                  </a:lnTo>
                  <a:lnTo>
                    <a:pt x="316" y="297"/>
                  </a:lnTo>
                  <a:lnTo>
                    <a:pt x="316" y="294"/>
                  </a:lnTo>
                  <a:lnTo>
                    <a:pt x="317" y="291"/>
                  </a:lnTo>
                  <a:lnTo>
                    <a:pt x="320" y="281"/>
                  </a:lnTo>
                  <a:lnTo>
                    <a:pt x="323" y="271"/>
                  </a:lnTo>
                  <a:lnTo>
                    <a:pt x="324" y="263"/>
                  </a:lnTo>
                  <a:lnTo>
                    <a:pt x="325" y="256"/>
                  </a:lnTo>
                  <a:lnTo>
                    <a:pt x="325" y="252"/>
                  </a:lnTo>
                  <a:lnTo>
                    <a:pt x="324" y="248"/>
                  </a:lnTo>
                  <a:lnTo>
                    <a:pt x="323" y="245"/>
                  </a:lnTo>
                  <a:lnTo>
                    <a:pt x="320" y="242"/>
                  </a:lnTo>
                  <a:lnTo>
                    <a:pt x="316" y="240"/>
                  </a:lnTo>
                  <a:lnTo>
                    <a:pt x="310" y="238"/>
                  </a:lnTo>
                  <a:lnTo>
                    <a:pt x="305" y="240"/>
                  </a:lnTo>
                  <a:lnTo>
                    <a:pt x="300" y="241"/>
                  </a:lnTo>
                  <a:lnTo>
                    <a:pt x="294" y="245"/>
                  </a:lnTo>
                  <a:lnTo>
                    <a:pt x="287" y="249"/>
                  </a:lnTo>
                  <a:lnTo>
                    <a:pt x="280" y="255"/>
                  </a:lnTo>
                  <a:lnTo>
                    <a:pt x="274" y="260"/>
                  </a:lnTo>
                  <a:lnTo>
                    <a:pt x="272" y="261"/>
                  </a:lnTo>
                  <a:lnTo>
                    <a:pt x="271" y="263"/>
                  </a:lnTo>
                  <a:lnTo>
                    <a:pt x="268" y="264"/>
                  </a:lnTo>
                  <a:lnTo>
                    <a:pt x="267" y="266"/>
                  </a:lnTo>
                  <a:lnTo>
                    <a:pt x="268" y="261"/>
                  </a:lnTo>
                  <a:lnTo>
                    <a:pt x="270" y="259"/>
                  </a:lnTo>
                  <a:lnTo>
                    <a:pt x="270" y="255"/>
                  </a:lnTo>
                  <a:lnTo>
                    <a:pt x="271" y="252"/>
                  </a:lnTo>
                  <a:lnTo>
                    <a:pt x="275" y="241"/>
                  </a:lnTo>
                  <a:lnTo>
                    <a:pt x="278" y="231"/>
                  </a:lnTo>
                  <a:lnTo>
                    <a:pt x="279" y="223"/>
                  </a:lnTo>
                  <a:lnTo>
                    <a:pt x="279" y="216"/>
                  </a:lnTo>
                  <a:lnTo>
                    <a:pt x="279" y="212"/>
                  </a:lnTo>
                  <a:lnTo>
                    <a:pt x="278" y="210"/>
                  </a:lnTo>
                  <a:lnTo>
                    <a:pt x="276" y="207"/>
                  </a:lnTo>
                  <a:lnTo>
                    <a:pt x="274" y="204"/>
                  </a:lnTo>
                  <a:lnTo>
                    <a:pt x="270" y="201"/>
                  </a:lnTo>
                  <a:lnTo>
                    <a:pt x="264" y="200"/>
                  </a:lnTo>
                  <a:lnTo>
                    <a:pt x="259" y="200"/>
                  </a:lnTo>
                  <a:lnTo>
                    <a:pt x="253" y="203"/>
                  </a:lnTo>
                  <a:lnTo>
                    <a:pt x="248" y="207"/>
                  </a:lnTo>
                  <a:lnTo>
                    <a:pt x="241" y="211"/>
                  </a:lnTo>
                  <a:lnTo>
                    <a:pt x="234" y="216"/>
                  </a:lnTo>
                  <a:lnTo>
                    <a:pt x="227" y="222"/>
                  </a:lnTo>
                  <a:lnTo>
                    <a:pt x="226" y="223"/>
                  </a:lnTo>
                  <a:lnTo>
                    <a:pt x="225" y="223"/>
                  </a:lnTo>
                  <a:lnTo>
                    <a:pt x="223" y="225"/>
                  </a:lnTo>
                  <a:lnTo>
                    <a:pt x="222" y="226"/>
                  </a:lnTo>
                  <a:lnTo>
                    <a:pt x="223" y="222"/>
                  </a:lnTo>
                  <a:lnTo>
                    <a:pt x="225" y="219"/>
                  </a:lnTo>
                  <a:lnTo>
                    <a:pt x="226" y="215"/>
                  </a:lnTo>
                  <a:lnTo>
                    <a:pt x="226" y="212"/>
                  </a:lnTo>
                  <a:lnTo>
                    <a:pt x="230" y="201"/>
                  </a:lnTo>
                  <a:lnTo>
                    <a:pt x="233" y="192"/>
                  </a:lnTo>
                  <a:lnTo>
                    <a:pt x="234" y="184"/>
                  </a:lnTo>
                  <a:lnTo>
                    <a:pt x="234" y="177"/>
                  </a:lnTo>
                  <a:lnTo>
                    <a:pt x="234" y="173"/>
                  </a:lnTo>
                  <a:lnTo>
                    <a:pt x="233" y="170"/>
                  </a:lnTo>
                  <a:lnTo>
                    <a:pt x="231" y="166"/>
                  </a:lnTo>
                  <a:lnTo>
                    <a:pt x="229" y="163"/>
                  </a:lnTo>
                  <a:lnTo>
                    <a:pt x="225" y="161"/>
                  </a:lnTo>
                  <a:lnTo>
                    <a:pt x="219" y="159"/>
                  </a:lnTo>
                  <a:lnTo>
                    <a:pt x="214" y="161"/>
                  </a:lnTo>
                  <a:lnTo>
                    <a:pt x="208" y="162"/>
                  </a:lnTo>
                  <a:lnTo>
                    <a:pt x="203" y="166"/>
                  </a:lnTo>
                  <a:lnTo>
                    <a:pt x="196" y="170"/>
                  </a:lnTo>
                  <a:lnTo>
                    <a:pt x="189" y="176"/>
                  </a:lnTo>
                  <a:lnTo>
                    <a:pt x="182" y="181"/>
                  </a:lnTo>
                  <a:lnTo>
                    <a:pt x="181" y="182"/>
                  </a:lnTo>
                  <a:lnTo>
                    <a:pt x="180" y="184"/>
                  </a:lnTo>
                  <a:lnTo>
                    <a:pt x="178" y="185"/>
                  </a:lnTo>
                  <a:lnTo>
                    <a:pt x="180" y="181"/>
                  </a:lnTo>
                  <a:lnTo>
                    <a:pt x="181" y="177"/>
                  </a:lnTo>
                  <a:lnTo>
                    <a:pt x="182" y="173"/>
                  </a:lnTo>
                  <a:lnTo>
                    <a:pt x="184" y="169"/>
                  </a:lnTo>
                  <a:lnTo>
                    <a:pt x="186" y="158"/>
                  </a:lnTo>
                  <a:lnTo>
                    <a:pt x="189" y="150"/>
                  </a:lnTo>
                  <a:lnTo>
                    <a:pt x="191" y="141"/>
                  </a:lnTo>
                  <a:lnTo>
                    <a:pt x="192" y="136"/>
                  </a:lnTo>
                  <a:lnTo>
                    <a:pt x="192" y="132"/>
                  </a:lnTo>
                  <a:lnTo>
                    <a:pt x="191" y="129"/>
                  </a:lnTo>
                  <a:lnTo>
                    <a:pt x="189" y="126"/>
                  </a:lnTo>
                  <a:lnTo>
                    <a:pt x="188" y="124"/>
                  </a:lnTo>
                  <a:lnTo>
                    <a:pt x="181" y="120"/>
                  </a:lnTo>
                  <a:lnTo>
                    <a:pt x="176" y="118"/>
                  </a:lnTo>
                  <a:lnTo>
                    <a:pt x="169" y="120"/>
                  </a:lnTo>
                  <a:lnTo>
                    <a:pt x="162" y="122"/>
                  </a:lnTo>
                  <a:lnTo>
                    <a:pt x="155" y="126"/>
                  </a:lnTo>
                  <a:lnTo>
                    <a:pt x="150" y="131"/>
                  </a:lnTo>
                  <a:lnTo>
                    <a:pt x="143" y="136"/>
                  </a:lnTo>
                  <a:lnTo>
                    <a:pt x="137" y="141"/>
                  </a:lnTo>
                  <a:lnTo>
                    <a:pt x="135" y="144"/>
                  </a:lnTo>
                  <a:lnTo>
                    <a:pt x="132" y="147"/>
                  </a:lnTo>
                  <a:lnTo>
                    <a:pt x="128" y="150"/>
                  </a:lnTo>
                  <a:lnTo>
                    <a:pt x="125" y="152"/>
                  </a:lnTo>
                  <a:lnTo>
                    <a:pt x="124" y="148"/>
                  </a:lnTo>
                  <a:lnTo>
                    <a:pt x="122" y="141"/>
                  </a:lnTo>
                  <a:lnTo>
                    <a:pt x="121" y="132"/>
                  </a:lnTo>
                  <a:lnTo>
                    <a:pt x="121" y="118"/>
                  </a:lnTo>
                  <a:lnTo>
                    <a:pt x="117" y="103"/>
                  </a:lnTo>
                  <a:lnTo>
                    <a:pt x="106" y="86"/>
                  </a:lnTo>
                  <a:lnTo>
                    <a:pt x="91" y="68"/>
                  </a:lnTo>
                  <a:lnTo>
                    <a:pt x="73" y="49"/>
                  </a:lnTo>
                  <a:lnTo>
                    <a:pt x="54" y="31"/>
                  </a:lnTo>
                  <a:lnTo>
                    <a:pt x="37" y="16"/>
                  </a:lnTo>
                  <a:lnTo>
                    <a:pt x="19" y="5"/>
                  </a:lnTo>
                  <a:lnTo>
                    <a:pt x="5" y="0"/>
                  </a:lnTo>
                  <a:lnTo>
                    <a:pt x="0" y="24"/>
                  </a:lnTo>
                  <a:lnTo>
                    <a:pt x="11" y="30"/>
                  </a:lnTo>
                  <a:lnTo>
                    <a:pt x="26" y="39"/>
                  </a:lnTo>
                  <a:lnTo>
                    <a:pt x="41" y="51"/>
                  </a:lnTo>
                  <a:lnTo>
                    <a:pt x="57" y="66"/>
                  </a:lnTo>
                  <a:lnTo>
                    <a:pt x="72" y="83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5" y="120"/>
                  </a:lnTo>
                  <a:lnTo>
                    <a:pt x="98" y="147"/>
                  </a:lnTo>
                  <a:lnTo>
                    <a:pt x="102" y="163"/>
                  </a:lnTo>
                  <a:lnTo>
                    <a:pt x="107" y="173"/>
                  </a:lnTo>
                  <a:lnTo>
                    <a:pt x="113" y="177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20" y="178"/>
                  </a:lnTo>
                  <a:lnTo>
                    <a:pt x="121" y="178"/>
                  </a:lnTo>
                  <a:lnTo>
                    <a:pt x="122" y="178"/>
                  </a:lnTo>
                  <a:lnTo>
                    <a:pt x="124" y="180"/>
                  </a:lnTo>
                  <a:lnTo>
                    <a:pt x="132" y="178"/>
                  </a:lnTo>
                  <a:lnTo>
                    <a:pt x="140" y="173"/>
                  </a:lnTo>
                  <a:lnTo>
                    <a:pt x="147" y="167"/>
                  </a:lnTo>
                  <a:lnTo>
                    <a:pt x="155" y="159"/>
                  </a:lnTo>
                  <a:lnTo>
                    <a:pt x="156" y="158"/>
                  </a:lnTo>
                  <a:lnTo>
                    <a:pt x="159" y="155"/>
                  </a:lnTo>
                  <a:lnTo>
                    <a:pt x="161" y="154"/>
                  </a:lnTo>
                  <a:lnTo>
                    <a:pt x="163" y="151"/>
                  </a:lnTo>
                  <a:lnTo>
                    <a:pt x="162" y="154"/>
                  </a:lnTo>
                  <a:lnTo>
                    <a:pt x="162" y="156"/>
                  </a:lnTo>
                  <a:lnTo>
                    <a:pt x="161" y="158"/>
                  </a:lnTo>
                  <a:lnTo>
                    <a:pt x="159" y="161"/>
                  </a:lnTo>
                  <a:lnTo>
                    <a:pt x="155" y="174"/>
                  </a:lnTo>
                  <a:lnTo>
                    <a:pt x="152" y="185"/>
                  </a:lnTo>
                  <a:lnTo>
                    <a:pt x="151" y="195"/>
                  </a:lnTo>
                  <a:lnTo>
                    <a:pt x="150" y="201"/>
                  </a:lnTo>
                  <a:lnTo>
                    <a:pt x="150" y="206"/>
                  </a:lnTo>
                  <a:lnTo>
                    <a:pt x="151" y="210"/>
                  </a:lnTo>
                  <a:lnTo>
                    <a:pt x="152" y="214"/>
                  </a:lnTo>
                  <a:lnTo>
                    <a:pt x="155" y="216"/>
                  </a:lnTo>
                  <a:lnTo>
                    <a:pt x="159" y="219"/>
                  </a:lnTo>
                  <a:lnTo>
                    <a:pt x="163" y="221"/>
                  </a:lnTo>
                  <a:lnTo>
                    <a:pt x="169" y="219"/>
                  </a:lnTo>
                  <a:lnTo>
                    <a:pt x="174" y="218"/>
                  </a:lnTo>
                  <a:lnTo>
                    <a:pt x="180" y="215"/>
                  </a:lnTo>
                  <a:lnTo>
                    <a:pt x="185" y="211"/>
                  </a:lnTo>
                  <a:lnTo>
                    <a:pt x="191" y="206"/>
                  </a:lnTo>
                  <a:lnTo>
                    <a:pt x="197" y="200"/>
                  </a:lnTo>
                  <a:lnTo>
                    <a:pt x="200" y="199"/>
                  </a:lnTo>
                  <a:lnTo>
                    <a:pt x="201" y="197"/>
                  </a:lnTo>
                  <a:lnTo>
                    <a:pt x="204" y="196"/>
                  </a:lnTo>
                  <a:lnTo>
                    <a:pt x="206" y="195"/>
                  </a:lnTo>
                  <a:lnTo>
                    <a:pt x="204" y="197"/>
                  </a:lnTo>
                  <a:lnTo>
                    <a:pt x="204" y="199"/>
                  </a:lnTo>
                  <a:lnTo>
                    <a:pt x="204" y="201"/>
                  </a:lnTo>
                  <a:lnTo>
                    <a:pt x="203" y="204"/>
                  </a:lnTo>
                  <a:lnTo>
                    <a:pt x="200" y="215"/>
                  </a:lnTo>
                  <a:lnTo>
                    <a:pt x="197" y="226"/>
                  </a:lnTo>
                  <a:lnTo>
                    <a:pt x="196" y="234"/>
                  </a:lnTo>
                  <a:lnTo>
                    <a:pt x="195" y="242"/>
                  </a:lnTo>
                  <a:lnTo>
                    <a:pt x="195" y="246"/>
                  </a:lnTo>
                  <a:lnTo>
                    <a:pt x="196" y="251"/>
                  </a:lnTo>
                  <a:lnTo>
                    <a:pt x="197" y="255"/>
                  </a:lnTo>
                  <a:lnTo>
                    <a:pt x="200" y="257"/>
                  </a:lnTo>
                  <a:lnTo>
                    <a:pt x="204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59"/>
                  </a:lnTo>
                  <a:lnTo>
                    <a:pt x="225" y="256"/>
                  </a:lnTo>
                  <a:lnTo>
                    <a:pt x="230" y="252"/>
                  </a:lnTo>
                  <a:lnTo>
                    <a:pt x="237" y="246"/>
                  </a:lnTo>
                  <a:lnTo>
                    <a:pt x="244" y="241"/>
                  </a:lnTo>
                  <a:lnTo>
                    <a:pt x="245" y="240"/>
                  </a:lnTo>
                  <a:lnTo>
                    <a:pt x="246" y="238"/>
                  </a:lnTo>
                  <a:lnTo>
                    <a:pt x="249" y="237"/>
                  </a:lnTo>
                  <a:lnTo>
                    <a:pt x="250" y="236"/>
                  </a:lnTo>
                  <a:lnTo>
                    <a:pt x="249" y="238"/>
                  </a:lnTo>
                  <a:lnTo>
                    <a:pt x="249" y="240"/>
                  </a:lnTo>
                  <a:lnTo>
                    <a:pt x="248" y="242"/>
                  </a:lnTo>
                  <a:lnTo>
                    <a:pt x="248" y="245"/>
                  </a:lnTo>
                  <a:lnTo>
                    <a:pt x="244" y="256"/>
                  </a:lnTo>
                  <a:lnTo>
                    <a:pt x="242" y="267"/>
                  </a:lnTo>
                  <a:lnTo>
                    <a:pt x="240" y="275"/>
                  </a:lnTo>
                  <a:lnTo>
                    <a:pt x="240" y="282"/>
                  </a:lnTo>
                  <a:lnTo>
                    <a:pt x="240" y="286"/>
                  </a:lnTo>
                  <a:lnTo>
                    <a:pt x="241" y="290"/>
                  </a:lnTo>
                  <a:lnTo>
                    <a:pt x="242" y="294"/>
                  </a:lnTo>
                  <a:lnTo>
                    <a:pt x="245" y="297"/>
                  </a:lnTo>
                  <a:lnTo>
                    <a:pt x="249" y="300"/>
                  </a:lnTo>
                  <a:lnTo>
                    <a:pt x="253" y="301"/>
                  </a:lnTo>
                  <a:lnTo>
                    <a:pt x="259" y="300"/>
                  </a:lnTo>
                  <a:lnTo>
                    <a:pt x="264" y="298"/>
                  </a:lnTo>
                  <a:lnTo>
                    <a:pt x="270" y="294"/>
                  </a:lnTo>
                  <a:lnTo>
                    <a:pt x="275" y="290"/>
                  </a:lnTo>
                  <a:lnTo>
                    <a:pt x="282" y="285"/>
                  </a:lnTo>
                  <a:lnTo>
                    <a:pt x="289" y="279"/>
                  </a:lnTo>
                  <a:lnTo>
                    <a:pt x="291" y="278"/>
                  </a:lnTo>
                  <a:lnTo>
                    <a:pt x="293" y="276"/>
                  </a:lnTo>
                  <a:lnTo>
                    <a:pt x="295" y="275"/>
                  </a:lnTo>
                  <a:lnTo>
                    <a:pt x="297" y="274"/>
                  </a:lnTo>
                  <a:lnTo>
                    <a:pt x="295" y="276"/>
                  </a:lnTo>
                  <a:lnTo>
                    <a:pt x="295" y="279"/>
                  </a:lnTo>
                  <a:lnTo>
                    <a:pt x="294" y="282"/>
                  </a:lnTo>
                  <a:lnTo>
                    <a:pt x="294" y="285"/>
                  </a:lnTo>
                  <a:lnTo>
                    <a:pt x="290" y="296"/>
                  </a:lnTo>
                  <a:lnTo>
                    <a:pt x="289" y="305"/>
                  </a:lnTo>
                  <a:lnTo>
                    <a:pt x="286" y="313"/>
                  </a:lnTo>
                  <a:lnTo>
                    <a:pt x="286" y="321"/>
                  </a:lnTo>
                  <a:lnTo>
                    <a:pt x="286" y="326"/>
                  </a:lnTo>
                  <a:lnTo>
                    <a:pt x="287" y="330"/>
                  </a:lnTo>
                  <a:lnTo>
                    <a:pt x="289" y="332"/>
                  </a:lnTo>
                  <a:lnTo>
                    <a:pt x="291" y="335"/>
                  </a:lnTo>
                  <a:lnTo>
                    <a:pt x="295" y="338"/>
                  </a:lnTo>
                  <a:lnTo>
                    <a:pt x="301" y="339"/>
                  </a:lnTo>
                  <a:lnTo>
                    <a:pt x="306" y="338"/>
                  </a:lnTo>
                  <a:lnTo>
                    <a:pt x="312" y="336"/>
                  </a:lnTo>
                  <a:lnTo>
                    <a:pt x="317" y="332"/>
                  </a:lnTo>
                  <a:lnTo>
                    <a:pt x="323" y="328"/>
                  </a:lnTo>
                  <a:lnTo>
                    <a:pt x="330" y="323"/>
                  </a:lnTo>
                  <a:lnTo>
                    <a:pt x="336" y="317"/>
                  </a:lnTo>
                  <a:lnTo>
                    <a:pt x="338" y="316"/>
                  </a:lnTo>
                  <a:lnTo>
                    <a:pt x="339" y="315"/>
                  </a:lnTo>
                  <a:lnTo>
                    <a:pt x="342" y="313"/>
                  </a:lnTo>
                  <a:lnTo>
                    <a:pt x="343" y="312"/>
                  </a:lnTo>
                  <a:lnTo>
                    <a:pt x="343" y="315"/>
                  </a:lnTo>
                  <a:lnTo>
                    <a:pt x="342" y="317"/>
                  </a:lnTo>
                  <a:lnTo>
                    <a:pt x="342" y="320"/>
                  </a:lnTo>
                  <a:lnTo>
                    <a:pt x="340" y="323"/>
                  </a:lnTo>
                  <a:lnTo>
                    <a:pt x="338" y="334"/>
                  </a:lnTo>
                  <a:lnTo>
                    <a:pt x="335" y="343"/>
                  </a:lnTo>
                  <a:lnTo>
                    <a:pt x="334" y="351"/>
                  </a:lnTo>
                  <a:lnTo>
                    <a:pt x="332" y="358"/>
                  </a:lnTo>
                  <a:lnTo>
                    <a:pt x="332" y="362"/>
                  </a:lnTo>
                  <a:lnTo>
                    <a:pt x="334" y="366"/>
                  </a:lnTo>
                  <a:lnTo>
                    <a:pt x="336" y="371"/>
                  </a:lnTo>
                  <a:lnTo>
                    <a:pt x="339" y="373"/>
                  </a:lnTo>
                  <a:lnTo>
                    <a:pt x="343" y="376"/>
                  </a:lnTo>
                  <a:lnTo>
                    <a:pt x="349" y="376"/>
                  </a:lnTo>
                  <a:lnTo>
                    <a:pt x="353" y="376"/>
                  </a:lnTo>
                  <a:lnTo>
                    <a:pt x="358" y="373"/>
                  </a:lnTo>
                  <a:lnTo>
                    <a:pt x="364" y="371"/>
                  </a:lnTo>
                  <a:lnTo>
                    <a:pt x="369" y="365"/>
                  </a:lnTo>
                  <a:lnTo>
                    <a:pt x="376" y="360"/>
                  </a:lnTo>
                  <a:lnTo>
                    <a:pt x="383" y="354"/>
                  </a:lnTo>
                  <a:lnTo>
                    <a:pt x="385" y="353"/>
                  </a:lnTo>
                  <a:lnTo>
                    <a:pt x="387" y="351"/>
                  </a:lnTo>
                  <a:lnTo>
                    <a:pt x="389" y="349"/>
                  </a:lnTo>
                  <a:lnTo>
                    <a:pt x="391" y="347"/>
                  </a:lnTo>
                  <a:lnTo>
                    <a:pt x="389" y="350"/>
                  </a:lnTo>
                  <a:lnTo>
                    <a:pt x="389" y="353"/>
                  </a:lnTo>
                  <a:lnTo>
                    <a:pt x="388" y="357"/>
                  </a:lnTo>
                  <a:lnTo>
                    <a:pt x="388" y="360"/>
                  </a:lnTo>
                  <a:lnTo>
                    <a:pt x="385" y="371"/>
                  </a:lnTo>
                  <a:lnTo>
                    <a:pt x="383" y="379"/>
                  </a:lnTo>
                  <a:lnTo>
                    <a:pt x="381" y="387"/>
                  </a:lnTo>
                  <a:lnTo>
                    <a:pt x="381" y="394"/>
                  </a:lnTo>
                  <a:lnTo>
                    <a:pt x="381" y="399"/>
                  </a:lnTo>
                  <a:lnTo>
                    <a:pt x="383" y="403"/>
                  </a:lnTo>
                  <a:lnTo>
                    <a:pt x="385" y="407"/>
                  </a:lnTo>
                  <a:lnTo>
                    <a:pt x="388" y="410"/>
                  </a:lnTo>
                  <a:lnTo>
                    <a:pt x="392" y="413"/>
                  </a:lnTo>
                  <a:lnTo>
                    <a:pt x="398" y="413"/>
                  </a:lnTo>
                  <a:lnTo>
                    <a:pt x="403" y="413"/>
                  </a:lnTo>
                  <a:lnTo>
                    <a:pt x="409" y="410"/>
                  </a:lnTo>
                  <a:lnTo>
                    <a:pt x="414" y="407"/>
                  </a:lnTo>
                  <a:lnTo>
                    <a:pt x="419" y="402"/>
                  </a:lnTo>
                  <a:lnTo>
                    <a:pt x="426" y="396"/>
                  </a:lnTo>
                  <a:lnTo>
                    <a:pt x="433" y="391"/>
                  </a:lnTo>
                  <a:lnTo>
                    <a:pt x="434" y="390"/>
                  </a:lnTo>
                  <a:lnTo>
                    <a:pt x="436" y="388"/>
                  </a:lnTo>
                  <a:lnTo>
                    <a:pt x="439" y="386"/>
                  </a:lnTo>
                  <a:lnTo>
                    <a:pt x="440" y="384"/>
                  </a:lnTo>
                  <a:lnTo>
                    <a:pt x="440" y="387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7" y="395"/>
                  </a:lnTo>
                  <a:lnTo>
                    <a:pt x="434" y="406"/>
                  </a:lnTo>
                  <a:lnTo>
                    <a:pt x="432" y="416"/>
                  </a:lnTo>
                  <a:lnTo>
                    <a:pt x="430" y="424"/>
                  </a:lnTo>
                  <a:lnTo>
                    <a:pt x="430" y="431"/>
                  </a:lnTo>
                  <a:lnTo>
                    <a:pt x="430" y="436"/>
                  </a:lnTo>
                  <a:lnTo>
                    <a:pt x="432" y="440"/>
                  </a:lnTo>
                  <a:lnTo>
                    <a:pt x="434" y="443"/>
                  </a:lnTo>
                  <a:lnTo>
                    <a:pt x="437" y="446"/>
                  </a:lnTo>
                  <a:lnTo>
                    <a:pt x="441" y="448"/>
                  </a:lnTo>
                  <a:lnTo>
                    <a:pt x="447" y="448"/>
                  </a:lnTo>
                  <a:lnTo>
                    <a:pt x="451" y="448"/>
                  </a:lnTo>
                  <a:lnTo>
                    <a:pt x="456" y="446"/>
                  </a:lnTo>
                  <a:lnTo>
                    <a:pt x="462" y="441"/>
                  </a:lnTo>
                  <a:lnTo>
                    <a:pt x="467" y="437"/>
                  </a:lnTo>
                  <a:lnTo>
                    <a:pt x="474" y="432"/>
                  </a:lnTo>
                  <a:lnTo>
                    <a:pt x="481" y="425"/>
                  </a:lnTo>
                  <a:lnTo>
                    <a:pt x="482" y="424"/>
                  </a:lnTo>
                  <a:lnTo>
                    <a:pt x="485" y="422"/>
                  </a:lnTo>
                  <a:lnTo>
                    <a:pt x="486" y="421"/>
                  </a:lnTo>
                  <a:lnTo>
                    <a:pt x="488" y="420"/>
                  </a:lnTo>
                  <a:lnTo>
                    <a:pt x="488" y="422"/>
                  </a:lnTo>
                  <a:lnTo>
                    <a:pt x="486" y="424"/>
                  </a:lnTo>
                  <a:lnTo>
                    <a:pt x="486" y="426"/>
                  </a:lnTo>
                  <a:lnTo>
                    <a:pt x="485" y="429"/>
                  </a:lnTo>
                  <a:lnTo>
                    <a:pt x="483" y="440"/>
                  </a:lnTo>
                  <a:lnTo>
                    <a:pt x="481" y="448"/>
                  </a:lnTo>
                  <a:lnTo>
                    <a:pt x="479" y="458"/>
                  </a:lnTo>
                  <a:lnTo>
                    <a:pt x="479" y="465"/>
                  </a:lnTo>
                  <a:lnTo>
                    <a:pt x="479" y="470"/>
                  </a:lnTo>
                  <a:lnTo>
                    <a:pt x="481" y="474"/>
                  </a:lnTo>
                  <a:lnTo>
                    <a:pt x="483" y="477"/>
                  </a:lnTo>
                  <a:lnTo>
                    <a:pt x="486" y="480"/>
                  </a:lnTo>
                  <a:lnTo>
                    <a:pt x="490" y="482"/>
                  </a:lnTo>
                  <a:lnTo>
                    <a:pt x="496" y="482"/>
                  </a:lnTo>
                  <a:lnTo>
                    <a:pt x="500" y="481"/>
                  </a:lnTo>
                  <a:lnTo>
                    <a:pt x="505" y="480"/>
                  </a:lnTo>
                  <a:lnTo>
                    <a:pt x="511" y="476"/>
                  </a:lnTo>
                  <a:lnTo>
                    <a:pt x="516" y="471"/>
                  </a:lnTo>
                  <a:lnTo>
                    <a:pt x="523" y="466"/>
                  </a:lnTo>
                  <a:lnTo>
                    <a:pt x="530" y="459"/>
                  </a:lnTo>
                  <a:lnTo>
                    <a:pt x="533" y="458"/>
                  </a:lnTo>
                  <a:lnTo>
                    <a:pt x="534" y="456"/>
                  </a:lnTo>
                  <a:lnTo>
                    <a:pt x="537" y="454"/>
                  </a:lnTo>
                  <a:lnTo>
                    <a:pt x="539" y="452"/>
                  </a:lnTo>
                  <a:lnTo>
                    <a:pt x="538" y="455"/>
                  </a:lnTo>
                  <a:lnTo>
                    <a:pt x="538" y="458"/>
                  </a:lnTo>
                  <a:lnTo>
                    <a:pt x="537" y="461"/>
                  </a:lnTo>
                  <a:lnTo>
                    <a:pt x="537" y="463"/>
                  </a:lnTo>
                  <a:lnTo>
                    <a:pt x="534" y="473"/>
                  </a:lnTo>
                  <a:lnTo>
                    <a:pt x="531" y="482"/>
                  </a:lnTo>
                  <a:lnTo>
                    <a:pt x="530" y="491"/>
                  </a:lnTo>
                  <a:lnTo>
                    <a:pt x="530" y="497"/>
                  </a:lnTo>
                  <a:lnTo>
                    <a:pt x="530" y="503"/>
                  </a:lnTo>
                  <a:lnTo>
                    <a:pt x="533" y="507"/>
                  </a:lnTo>
                  <a:lnTo>
                    <a:pt x="534" y="511"/>
                  </a:lnTo>
                  <a:lnTo>
                    <a:pt x="538" y="514"/>
                  </a:lnTo>
                  <a:lnTo>
                    <a:pt x="542" y="516"/>
                  </a:lnTo>
                  <a:lnTo>
                    <a:pt x="548" y="516"/>
                  </a:lnTo>
                  <a:lnTo>
                    <a:pt x="552" y="515"/>
                  </a:lnTo>
                  <a:lnTo>
                    <a:pt x="557" y="514"/>
                  </a:lnTo>
                  <a:lnTo>
                    <a:pt x="563" y="510"/>
                  </a:lnTo>
                  <a:lnTo>
                    <a:pt x="569" y="506"/>
                  </a:lnTo>
                  <a:lnTo>
                    <a:pt x="576" y="500"/>
                  </a:lnTo>
                  <a:lnTo>
                    <a:pt x="583" y="493"/>
                  </a:lnTo>
                  <a:lnTo>
                    <a:pt x="586" y="491"/>
                  </a:lnTo>
                  <a:lnTo>
                    <a:pt x="587" y="489"/>
                  </a:lnTo>
                  <a:lnTo>
                    <a:pt x="590" y="486"/>
                  </a:lnTo>
                  <a:lnTo>
                    <a:pt x="592" y="485"/>
                  </a:lnTo>
                  <a:lnTo>
                    <a:pt x="591" y="488"/>
                  </a:lnTo>
                  <a:lnTo>
                    <a:pt x="591" y="492"/>
                  </a:lnTo>
                  <a:lnTo>
                    <a:pt x="590" y="496"/>
                  </a:lnTo>
                  <a:lnTo>
                    <a:pt x="590" y="499"/>
                  </a:lnTo>
                  <a:lnTo>
                    <a:pt x="588" y="508"/>
                  </a:lnTo>
                  <a:lnTo>
                    <a:pt x="586" y="516"/>
                  </a:lnTo>
                  <a:lnTo>
                    <a:pt x="584" y="523"/>
                  </a:lnTo>
                  <a:lnTo>
                    <a:pt x="584" y="530"/>
                  </a:lnTo>
                  <a:lnTo>
                    <a:pt x="584" y="536"/>
                  </a:lnTo>
                  <a:lnTo>
                    <a:pt x="586" y="541"/>
                  </a:lnTo>
                  <a:lnTo>
                    <a:pt x="588" y="545"/>
                  </a:lnTo>
                  <a:lnTo>
                    <a:pt x="592" y="548"/>
                  </a:lnTo>
                  <a:lnTo>
                    <a:pt x="597" y="551"/>
                  </a:lnTo>
                  <a:lnTo>
                    <a:pt x="602" y="551"/>
                  </a:lnTo>
                  <a:lnTo>
                    <a:pt x="606" y="549"/>
                  </a:lnTo>
                  <a:lnTo>
                    <a:pt x="612" y="546"/>
                  </a:lnTo>
                  <a:lnTo>
                    <a:pt x="616" y="544"/>
                  </a:lnTo>
                  <a:lnTo>
                    <a:pt x="622" y="538"/>
                  </a:lnTo>
                  <a:lnTo>
                    <a:pt x="628" y="533"/>
                  </a:lnTo>
                  <a:lnTo>
                    <a:pt x="635" y="526"/>
                  </a:lnTo>
                  <a:lnTo>
                    <a:pt x="636" y="525"/>
                  </a:lnTo>
                  <a:lnTo>
                    <a:pt x="639" y="523"/>
                  </a:lnTo>
                  <a:lnTo>
                    <a:pt x="640" y="522"/>
                  </a:lnTo>
                  <a:lnTo>
                    <a:pt x="642" y="521"/>
                  </a:lnTo>
                  <a:lnTo>
                    <a:pt x="640" y="522"/>
                  </a:lnTo>
                  <a:lnTo>
                    <a:pt x="640" y="525"/>
                  </a:lnTo>
                  <a:lnTo>
                    <a:pt x="640" y="526"/>
                  </a:lnTo>
                  <a:lnTo>
                    <a:pt x="639" y="529"/>
                  </a:lnTo>
                  <a:lnTo>
                    <a:pt x="637" y="538"/>
                  </a:lnTo>
                  <a:lnTo>
                    <a:pt x="635" y="546"/>
                  </a:lnTo>
                  <a:lnTo>
                    <a:pt x="633" y="555"/>
                  </a:lnTo>
                  <a:lnTo>
                    <a:pt x="633" y="561"/>
                  </a:lnTo>
                  <a:lnTo>
                    <a:pt x="633" y="567"/>
                  </a:lnTo>
                  <a:lnTo>
                    <a:pt x="636" y="571"/>
                  </a:lnTo>
                  <a:lnTo>
                    <a:pt x="637" y="575"/>
                  </a:lnTo>
                  <a:lnTo>
                    <a:pt x="642" y="578"/>
                  </a:lnTo>
                  <a:lnTo>
                    <a:pt x="646" y="579"/>
                  </a:lnTo>
                  <a:lnTo>
                    <a:pt x="651" y="579"/>
                  </a:lnTo>
                  <a:lnTo>
                    <a:pt x="655" y="579"/>
                  </a:lnTo>
                  <a:lnTo>
                    <a:pt x="661" y="576"/>
                  </a:lnTo>
                  <a:lnTo>
                    <a:pt x="666" y="572"/>
                  </a:lnTo>
                  <a:lnTo>
                    <a:pt x="672" y="567"/>
                  </a:lnTo>
                  <a:lnTo>
                    <a:pt x="678" y="561"/>
                  </a:lnTo>
                  <a:lnTo>
                    <a:pt x="685" y="555"/>
                  </a:lnTo>
                  <a:lnTo>
                    <a:pt x="687" y="553"/>
                  </a:lnTo>
                  <a:lnTo>
                    <a:pt x="688" y="552"/>
                  </a:lnTo>
                  <a:lnTo>
                    <a:pt x="691" y="549"/>
                  </a:lnTo>
                  <a:lnTo>
                    <a:pt x="692" y="548"/>
                  </a:lnTo>
                  <a:lnTo>
                    <a:pt x="691" y="551"/>
                  </a:lnTo>
                  <a:lnTo>
                    <a:pt x="691" y="553"/>
                  </a:lnTo>
                  <a:lnTo>
                    <a:pt x="691" y="555"/>
                  </a:lnTo>
                  <a:lnTo>
                    <a:pt x="689" y="557"/>
                  </a:lnTo>
                  <a:lnTo>
                    <a:pt x="688" y="567"/>
                  </a:lnTo>
                  <a:lnTo>
                    <a:pt x="685" y="575"/>
                  </a:lnTo>
                  <a:lnTo>
                    <a:pt x="684" y="583"/>
                  </a:lnTo>
                  <a:lnTo>
                    <a:pt x="684" y="590"/>
                  </a:lnTo>
                  <a:lnTo>
                    <a:pt x="684" y="596"/>
                  </a:lnTo>
                  <a:lnTo>
                    <a:pt x="687" y="601"/>
                  </a:lnTo>
                  <a:lnTo>
                    <a:pt x="688" y="605"/>
                  </a:lnTo>
                  <a:lnTo>
                    <a:pt x="692" y="608"/>
                  </a:lnTo>
                  <a:lnTo>
                    <a:pt x="697" y="609"/>
                  </a:lnTo>
                  <a:lnTo>
                    <a:pt x="701" y="609"/>
                  </a:lnTo>
                  <a:lnTo>
                    <a:pt x="707" y="608"/>
                  </a:lnTo>
                  <a:lnTo>
                    <a:pt x="712" y="605"/>
                  </a:lnTo>
                  <a:lnTo>
                    <a:pt x="716" y="601"/>
                  </a:lnTo>
                  <a:lnTo>
                    <a:pt x="723" y="596"/>
                  </a:lnTo>
                  <a:lnTo>
                    <a:pt x="729" y="590"/>
                  </a:lnTo>
                  <a:lnTo>
                    <a:pt x="736" y="583"/>
                  </a:lnTo>
                  <a:lnTo>
                    <a:pt x="738" y="582"/>
                  </a:lnTo>
                  <a:lnTo>
                    <a:pt x="740" y="581"/>
                  </a:lnTo>
                  <a:lnTo>
                    <a:pt x="742" y="578"/>
                  </a:lnTo>
                  <a:lnTo>
                    <a:pt x="744" y="576"/>
                  </a:lnTo>
                  <a:lnTo>
                    <a:pt x="742" y="579"/>
                  </a:lnTo>
                  <a:lnTo>
                    <a:pt x="742" y="581"/>
                  </a:lnTo>
                  <a:lnTo>
                    <a:pt x="742" y="583"/>
                  </a:lnTo>
                  <a:lnTo>
                    <a:pt x="741" y="586"/>
                  </a:lnTo>
                  <a:lnTo>
                    <a:pt x="740" y="596"/>
                  </a:lnTo>
                  <a:lnTo>
                    <a:pt x="738" y="604"/>
                  </a:lnTo>
                  <a:lnTo>
                    <a:pt x="737" y="611"/>
                  </a:lnTo>
                  <a:lnTo>
                    <a:pt x="737" y="617"/>
                  </a:lnTo>
                  <a:lnTo>
                    <a:pt x="737" y="624"/>
                  </a:lnTo>
                  <a:lnTo>
                    <a:pt x="740" y="628"/>
                  </a:lnTo>
                  <a:lnTo>
                    <a:pt x="741" y="632"/>
                  </a:lnTo>
                  <a:lnTo>
                    <a:pt x="745" y="635"/>
                  </a:lnTo>
                  <a:lnTo>
                    <a:pt x="756" y="620"/>
                  </a:lnTo>
                  <a:lnTo>
                    <a:pt x="756" y="541"/>
                  </a:lnTo>
                  <a:lnTo>
                    <a:pt x="748" y="542"/>
                  </a:lnTo>
                  <a:lnTo>
                    <a:pt x="738" y="548"/>
                  </a:lnTo>
                  <a:lnTo>
                    <a:pt x="730" y="556"/>
                  </a:lnTo>
                  <a:lnTo>
                    <a:pt x="719" y="56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5145819" y="4975431"/>
              <a:ext cx="209150" cy="114577"/>
            </a:xfrm>
            <a:custGeom>
              <a:avLst/>
              <a:gdLst>
                <a:gd name="T0" fmla="*/ 0 w 557"/>
                <a:gd name="T1" fmla="*/ 0 h 312"/>
                <a:gd name="T2" fmla="*/ 0 w 557"/>
                <a:gd name="T3" fmla="*/ 0 h 312"/>
                <a:gd name="T4" fmla="*/ 0 w 557"/>
                <a:gd name="T5" fmla="*/ 0 h 312"/>
                <a:gd name="T6" fmla="*/ 0 w 557"/>
                <a:gd name="T7" fmla="*/ 0 h 312"/>
                <a:gd name="T8" fmla="*/ 0 w 557"/>
                <a:gd name="T9" fmla="*/ 0 h 312"/>
                <a:gd name="T10" fmla="*/ 0 w 557"/>
                <a:gd name="T11" fmla="*/ 0 h 312"/>
                <a:gd name="T12" fmla="*/ 0 w 557"/>
                <a:gd name="T13" fmla="*/ 0 h 312"/>
                <a:gd name="T14" fmla="*/ 0 w 557"/>
                <a:gd name="T15" fmla="*/ 0 h 312"/>
                <a:gd name="T16" fmla="*/ 0 w 557"/>
                <a:gd name="T17" fmla="*/ 0 h 312"/>
                <a:gd name="T18" fmla="*/ 0 w 557"/>
                <a:gd name="T19" fmla="*/ 0 h 312"/>
                <a:gd name="T20" fmla="*/ 0 w 557"/>
                <a:gd name="T21" fmla="*/ 0 h 312"/>
                <a:gd name="T22" fmla="*/ 0 w 557"/>
                <a:gd name="T23" fmla="*/ 0 h 312"/>
                <a:gd name="T24" fmla="*/ 0 w 557"/>
                <a:gd name="T25" fmla="*/ 0 h 312"/>
                <a:gd name="T26" fmla="*/ 0 w 557"/>
                <a:gd name="T27" fmla="*/ 0 h 312"/>
                <a:gd name="T28" fmla="*/ 0 w 557"/>
                <a:gd name="T29" fmla="*/ 0 h 312"/>
                <a:gd name="T30" fmla="*/ 0 w 557"/>
                <a:gd name="T31" fmla="*/ 0 h 312"/>
                <a:gd name="T32" fmla="*/ 0 w 557"/>
                <a:gd name="T33" fmla="*/ 0 h 312"/>
                <a:gd name="T34" fmla="*/ 0 w 557"/>
                <a:gd name="T35" fmla="*/ 0 h 312"/>
                <a:gd name="T36" fmla="*/ 0 w 557"/>
                <a:gd name="T37" fmla="*/ 0 h 312"/>
                <a:gd name="T38" fmla="*/ 0 w 557"/>
                <a:gd name="T39" fmla="*/ 0 h 312"/>
                <a:gd name="T40" fmla="*/ 0 w 557"/>
                <a:gd name="T41" fmla="*/ 0 h 312"/>
                <a:gd name="T42" fmla="*/ 0 w 557"/>
                <a:gd name="T43" fmla="*/ 0 h 312"/>
                <a:gd name="T44" fmla="*/ 0 w 557"/>
                <a:gd name="T45" fmla="*/ 0 h 312"/>
                <a:gd name="T46" fmla="*/ 0 w 557"/>
                <a:gd name="T47" fmla="*/ 0 h 312"/>
                <a:gd name="T48" fmla="*/ 0 w 557"/>
                <a:gd name="T49" fmla="*/ 0 h 312"/>
                <a:gd name="T50" fmla="*/ 0 w 557"/>
                <a:gd name="T51" fmla="*/ 0 h 312"/>
                <a:gd name="T52" fmla="*/ 0 w 557"/>
                <a:gd name="T53" fmla="*/ 0 h 312"/>
                <a:gd name="T54" fmla="*/ 0 w 557"/>
                <a:gd name="T55" fmla="*/ 0 h 312"/>
                <a:gd name="T56" fmla="*/ 0 w 557"/>
                <a:gd name="T57" fmla="*/ 0 h 312"/>
                <a:gd name="T58" fmla="*/ 0 w 557"/>
                <a:gd name="T59" fmla="*/ 0 h 312"/>
                <a:gd name="T60" fmla="*/ 0 w 557"/>
                <a:gd name="T61" fmla="*/ 0 h 312"/>
                <a:gd name="T62" fmla="*/ 0 w 557"/>
                <a:gd name="T63" fmla="*/ 0 h 312"/>
                <a:gd name="T64" fmla="*/ 0 w 557"/>
                <a:gd name="T65" fmla="*/ 0 h 312"/>
                <a:gd name="T66" fmla="*/ 0 w 557"/>
                <a:gd name="T67" fmla="*/ 0 h 312"/>
                <a:gd name="T68" fmla="*/ 0 w 557"/>
                <a:gd name="T69" fmla="*/ 0 h 312"/>
                <a:gd name="T70" fmla="*/ 0 w 557"/>
                <a:gd name="T71" fmla="*/ 0 h 312"/>
                <a:gd name="T72" fmla="*/ 0 w 557"/>
                <a:gd name="T73" fmla="*/ 0 h 312"/>
                <a:gd name="T74" fmla="*/ 0 w 557"/>
                <a:gd name="T75" fmla="*/ 0 h 312"/>
                <a:gd name="T76" fmla="*/ 0 w 557"/>
                <a:gd name="T77" fmla="*/ 0 h 312"/>
                <a:gd name="T78" fmla="*/ 0 w 557"/>
                <a:gd name="T79" fmla="*/ 0 h 312"/>
                <a:gd name="T80" fmla="*/ 0 w 557"/>
                <a:gd name="T81" fmla="*/ 0 h 312"/>
                <a:gd name="T82" fmla="*/ 0 w 557"/>
                <a:gd name="T83" fmla="*/ 0 h 312"/>
                <a:gd name="T84" fmla="*/ 0 w 557"/>
                <a:gd name="T85" fmla="*/ 0 h 312"/>
                <a:gd name="T86" fmla="*/ 0 w 557"/>
                <a:gd name="T87" fmla="*/ 0 h 312"/>
                <a:gd name="T88" fmla="*/ 0 w 557"/>
                <a:gd name="T89" fmla="*/ 0 h 312"/>
                <a:gd name="T90" fmla="*/ 0 w 557"/>
                <a:gd name="T91" fmla="*/ 0 h 312"/>
                <a:gd name="T92" fmla="*/ 0 w 557"/>
                <a:gd name="T93" fmla="*/ 0 h 312"/>
                <a:gd name="T94" fmla="*/ 0 w 557"/>
                <a:gd name="T95" fmla="*/ 0 h 312"/>
                <a:gd name="T96" fmla="*/ 0 w 557"/>
                <a:gd name="T97" fmla="*/ 0 h 312"/>
                <a:gd name="T98" fmla="*/ 0 w 557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7"/>
                <a:gd name="T151" fmla="*/ 0 h 312"/>
                <a:gd name="T152" fmla="*/ 557 w 557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7" h="312">
                  <a:moveTo>
                    <a:pt x="0" y="91"/>
                  </a:moveTo>
                  <a:lnTo>
                    <a:pt x="2" y="94"/>
                  </a:lnTo>
                  <a:lnTo>
                    <a:pt x="8" y="102"/>
                  </a:lnTo>
                  <a:lnTo>
                    <a:pt x="19" y="114"/>
                  </a:lnTo>
                  <a:lnTo>
                    <a:pt x="34" y="131"/>
                  </a:lnTo>
                  <a:lnTo>
                    <a:pt x="54" y="150"/>
                  </a:lnTo>
                  <a:lnTo>
                    <a:pt x="77" y="170"/>
                  </a:lnTo>
                  <a:lnTo>
                    <a:pt x="106" y="192"/>
                  </a:lnTo>
                  <a:lnTo>
                    <a:pt x="139" y="214"/>
                  </a:lnTo>
                  <a:lnTo>
                    <a:pt x="175" y="236"/>
                  </a:lnTo>
                  <a:lnTo>
                    <a:pt x="216" y="256"/>
                  </a:lnTo>
                  <a:lnTo>
                    <a:pt x="263" y="275"/>
                  </a:lnTo>
                  <a:lnTo>
                    <a:pt x="313" y="290"/>
                  </a:lnTo>
                  <a:lnTo>
                    <a:pt x="367" y="302"/>
                  </a:lnTo>
                  <a:lnTo>
                    <a:pt x="426" y="309"/>
                  </a:lnTo>
                  <a:lnTo>
                    <a:pt x="489" y="312"/>
                  </a:lnTo>
                  <a:lnTo>
                    <a:pt x="557" y="308"/>
                  </a:lnTo>
                  <a:lnTo>
                    <a:pt x="521" y="256"/>
                  </a:lnTo>
                  <a:lnTo>
                    <a:pt x="519" y="255"/>
                  </a:lnTo>
                  <a:lnTo>
                    <a:pt x="512" y="248"/>
                  </a:lnTo>
                  <a:lnTo>
                    <a:pt x="501" y="240"/>
                  </a:lnTo>
                  <a:lnTo>
                    <a:pt x="487" y="227"/>
                  </a:lnTo>
                  <a:lnTo>
                    <a:pt x="471" y="214"/>
                  </a:lnTo>
                  <a:lnTo>
                    <a:pt x="452" y="197"/>
                  </a:lnTo>
                  <a:lnTo>
                    <a:pt x="431" y="180"/>
                  </a:lnTo>
                  <a:lnTo>
                    <a:pt x="411" y="161"/>
                  </a:lnTo>
                  <a:lnTo>
                    <a:pt x="389" y="142"/>
                  </a:lnTo>
                  <a:lnTo>
                    <a:pt x="369" y="121"/>
                  </a:lnTo>
                  <a:lnTo>
                    <a:pt x="348" y="102"/>
                  </a:lnTo>
                  <a:lnTo>
                    <a:pt x="329" y="83"/>
                  </a:lnTo>
                  <a:lnTo>
                    <a:pt x="313" y="64"/>
                  </a:lnTo>
                  <a:lnTo>
                    <a:pt x="299" y="46"/>
                  </a:lnTo>
                  <a:lnTo>
                    <a:pt x="288" y="31"/>
                  </a:lnTo>
                  <a:lnTo>
                    <a:pt x="282" y="17"/>
                  </a:lnTo>
                  <a:lnTo>
                    <a:pt x="275" y="8"/>
                  </a:lnTo>
                  <a:lnTo>
                    <a:pt x="263" y="1"/>
                  </a:lnTo>
                  <a:lnTo>
                    <a:pt x="246" y="0"/>
                  </a:lnTo>
                  <a:lnTo>
                    <a:pt x="227" y="1"/>
                  </a:lnTo>
                  <a:lnTo>
                    <a:pt x="205" y="5"/>
                  </a:lnTo>
                  <a:lnTo>
                    <a:pt x="182" y="12"/>
                  </a:lnTo>
                  <a:lnTo>
                    <a:pt x="156" y="20"/>
                  </a:lnTo>
                  <a:lnTo>
                    <a:pt x="132" y="30"/>
                  </a:lnTo>
                  <a:lnTo>
                    <a:pt x="106" y="39"/>
                  </a:lnTo>
                  <a:lnTo>
                    <a:pt x="83" y="50"/>
                  </a:lnTo>
                  <a:lnTo>
                    <a:pt x="60" y="61"/>
                  </a:lnTo>
                  <a:lnTo>
                    <a:pt x="40" y="71"/>
                  </a:lnTo>
                  <a:lnTo>
                    <a:pt x="24" y="79"/>
                  </a:lnTo>
                  <a:lnTo>
                    <a:pt x="10" y="86"/>
                  </a:lnTo>
                  <a:lnTo>
                    <a:pt x="2" y="9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380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5479857" y="4733056"/>
              <a:ext cx="109841" cy="236499"/>
            </a:xfrm>
            <a:custGeom>
              <a:avLst/>
              <a:gdLst>
                <a:gd name="T0" fmla="*/ 0 w 292"/>
                <a:gd name="T1" fmla="*/ 0 h 642"/>
                <a:gd name="T2" fmla="*/ 0 w 292"/>
                <a:gd name="T3" fmla="*/ 0 h 642"/>
                <a:gd name="T4" fmla="*/ 0 w 292"/>
                <a:gd name="T5" fmla="*/ 0 h 642"/>
                <a:gd name="T6" fmla="*/ 0 w 292"/>
                <a:gd name="T7" fmla="*/ 0 h 642"/>
                <a:gd name="T8" fmla="*/ 0 w 292"/>
                <a:gd name="T9" fmla="*/ 0 h 642"/>
                <a:gd name="T10" fmla="*/ 0 w 292"/>
                <a:gd name="T11" fmla="*/ 0 h 642"/>
                <a:gd name="T12" fmla="*/ 0 w 292"/>
                <a:gd name="T13" fmla="*/ 0 h 642"/>
                <a:gd name="T14" fmla="*/ 0 w 292"/>
                <a:gd name="T15" fmla="*/ 0 h 642"/>
                <a:gd name="T16" fmla="*/ 0 w 292"/>
                <a:gd name="T17" fmla="*/ 0 h 642"/>
                <a:gd name="T18" fmla="*/ 0 w 292"/>
                <a:gd name="T19" fmla="*/ 0 h 642"/>
                <a:gd name="T20" fmla="*/ 0 w 292"/>
                <a:gd name="T21" fmla="*/ 0 h 642"/>
                <a:gd name="T22" fmla="*/ 0 w 292"/>
                <a:gd name="T23" fmla="*/ 0 h 642"/>
                <a:gd name="T24" fmla="*/ 0 w 292"/>
                <a:gd name="T25" fmla="*/ 0 h 642"/>
                <a:gd name="T26" fmla="*/ 0 w 292"/>
                <a:gd name="T27" fmla="*/ 0 h 642"/>
                <a:gd name="T28" fmla="*/ 0 w 292"/>
                <a:gd name="T29" fmla="*/ 0 h 642"/>
                <a:gd name="T30" fmla="*/ 0 w 292"/>
                <a:gd name="T31" fmla="*/ 0 h 642"/>
                <a:gd name="T32" fmla="*/ 0 w 292"/>
                <a:gd name="T33" fmla="*/ 0 h 642"/>
                <a:gd name="T34" fmla="*/ 0 w 292"/>
                <a:gd name="T35" fmla="*/ 0 h 642"/>
                <a:gd name="T36" fmla="*/ 0 w 292"/>
                <a:gd name="T37" fmla="*/ 0 h 642"/>
                <a:gd name="T38" fmla="*/ 0 w 292"/>
                <a:gd name="T39" fmla="*/ 0 h 642"/>
                <a:gd name="T40" fmla="*/ 0 w 292"/>
                <a:gd name="T41" fmla="*/ 0 h 642"/>
                <a:gd name="T42" fmla="*/ 0 w 292"/>
                <a:gd name="T43" fmla="*/ 0 h 642"/>
                <a:gd name="T44" fmla="*/ 0 w 292"/>
                <a:gd name="T45" fmla="*/ 0 h 642"/>
                <a:gd name="T46" fmla="*/ 0 w 292"/>
                <a:gd name="T47" fmla="*/ 0 h 642"/>
                <a:gd name="T48" fmla="*/ 0 w 292"/>
                <a:gd name="T49" fmla="*/ 0 h 642"/>
                <a:gd name="T50" fmla="*/ 0 w 292"/>
                <a:gd name="T51" fmla="*/ 0 h 642"/>
                <a:gd name="T52" fmla="*/ 0 w 292"/>
                <a:gd name="T53" fmla="*/ 0 h 642"/>
                <a:gd name="T54" fmla="*/ 0 w 292"/>
                <a:gd name="T55" fmla="*/ 0 h 642"/>
                <a:gd name="T56" fmla="*/ 0 w 292"/>
                <a:gd name="T57" fmla="*/ 0 h 642"/>
                <a:gd name="T58" fmla="*/ 0 w 292"/>
                <a:gd name="T59" fmla="*/ 0 h 642"/>
                <a:gd name="T60" fmla="*/ 0 w 292"/>
                <a:gd name="T61" fmla="*/ 0 h 642"/>
                <a:gd name="T62" fmla="*/ 0 w 292"/>
                <a:gd name="T63" fmla="*/ 0 h 642"/>
                <a:gd name="T64" fmla="*/ 0 w 292"/>
                <a:gd name="T65" fmla="*/ 0 h 642"/>
                <a:gd name="T66" fmla="*/ 0 w 292"/>
                <a:gd name="T67" fmla="*/ 0 h 642"/>
                <a:gd name="T68" fmla="*/ 0 w 292"/>
                <a:gd name="T69" fmla="*/ 0 h 642"/>
                <a:gd name="T70" fmla="*/ 0 w 292"/>
                <a:gd name="T71" fmla="*/ 0 h 642"/>
                <a:gd name="T72" fmla="*/ 0 w 292"/>
                <a:gd name="T73" fmla="*/ 0 h 642"/>
                <a:gd name="T74" fmla="*/ 0 w 292"/>
                <a:gd name="T75" fmla="*/ 0 h 642"/>
                <a:gd name="T76" fmla="*/ 0 w 292"/>
                <a:gd name="T77" fmla="*/ 0 h 642"/>
                <a:gd name="T78" fmla="*/ 0 w 292"/>
                <a:gd name="T79" fmla="*/ 0 h 642"/>
                <a:gd name="T80" fmla="*/ 0 w 292"/>
                <a:gd name="T81" fmla="*/ 0 h 6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2"/>
                <a:gd name="T124" fmla="*/ 0 h 642"/>
                <a:gd name="T125" fmla="*/ 292 w 292"/>
                <a:gd name="T126" fmla="*/ 642 h 6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2" h="642">
                  <a:moveTo>
                    <a:pt x="282" y="35"/>
                  </a:moveTo>
                  <a:lnTo>
                    <a:pt x="278" y="41"/>
                  </a:lnTo>
                  <a:lnTo>
                    <a:pt x="266" y="56"/>
                  </a:lnTo>
                  <a:lnTo>
                    <a:pt x="247" y="83"/>
                  </a:lnTo>
                  <a:lnTo>
                    <a:pt x="226" y="120"/>
                  </a:lnTo>
                  <a:lnTo>
                    <a:pt x="203" y="166"/>
                  </a:lnTo>
                  <a:lnTo>
                    <a:pt x="182" y="223"/>
                  </a:lnTo>
                  <a:lnTo>
                    <a:pt x="162" y="290"/>
                  </a:lnTo>
                  <a:lnTo>
                    <a:pt x="147" y="368"/>
                  </a:lnTo>
                  <a:lnTo>
                    <a:pt x="142" y="407"/>
                  </a:lnTo>
                  <a:lnTo>
                    <a:pt x="132" y="450"/>
                  </a:lnTo>
                  <a:lnTo>
                    <a:pt x="122" y="493"/>
                  </a:lnTo>
                  <a:lnTo>
                    <a:pt x="107" y="536"/>
                  </a:lnTo>
                  <a:lnTo>
                    <a:pt x="87" y="572"/>
                  </a:lnTo>
                  <a:lnTo>
                    <a:pt x="64" y="605"/>
                  </a:lnTo>
                  <a:lnTo>
                    <a:pt x="34" y="628"/>
                  </a:lnTo>
                  <a:lnTo>
                    <a:pt x="0" y="642"/>
                  </a:lnTo>
                  <a:lnTo>
                    <a:pt x="6" y="638"/>
                  </a:lnTo>
                  <a:lnTo>
                    <a:pt x="18" y="626"/>
                  </a:lnTo>
                  <a:lnTo>
                    <a:pt x="34" y="605"/>
                  </a:lnTo>
                  <a:lnTo>
                    <a:pt x="55" y="577"/>
                  </a:lnTo>
                  <a:lnTo>
                    <a:pt x="73" y="540"/>
                  </a:lnTo>
                  <a:lnTo>
                    <a:pt x="89" y="493"/>
                  </a:lnTo>
                  <a:lnTo>
                    <a:pt x="97" y="437"/>
                  </a:lnTo>
                  <a:lnTo>
                    <a:pt x="97" y="373"/>
                  </a:lnTo>
                  <a:lnTo>
                    <a:pt x="98" y="361"/>
                  </a:lnTo>
                  <a:lnTo>
                    <a:pt x="101" y="330"/>
                  </a:lnTo>
                  <a:lnTo>
                    <a:pt x="107" y="282"/>
                  </a:lnTo>
                  <a:lnTo>
                    <a:pt x="116" y="225"/>
                  </a:lnTo>
                  <a:lnTo>
                    <a:pt x="128" y="163"/>
                  </a:lnTo>
                  <a:lnTo>
                    <a:pt x="147" y="103"/>
                  </a:lnTo>
                  <a:lnTo>
                    <a:pt x="171" y="49"/>
                  </a:lnTo>
                  <a:lnTo>
                    <a:pt x="201" y="5"/>
                  </a:lnTo>
                  <a:lnTo>
                    <a:pt x="206" y="4"/>
                  </a:lnTo>
                  <a:lnTo>
                    <a:pt x="220" y="2"/>
                  </a:lnTo>
                  <a:lnTo>
                    <a:pt x="237" y="0"/>
                  </a:lnTo>
                  <a:lnTo>
                    <a:pt x="258" y="0"/>
                  </a:lnTo>
                  <a:lnTo>
                    <a:pt x="276" y="1"/>
                  </a:lnTo>
                  <a:lnTo>
                    <a:pt x="288" y="7"/>
                  </a:lnTo>
                  <a:lnTo>
                    <a:pt x="292" y="17"/>
                  </a:lnTo>
                  <a:lnTo>
                    <a:pt x="282" y="35"/>
                  </a:lnTo>
                  <a:close/>
                </a:path>
              </a:pathLst>
            </a:custGeom>
            <a:solidFill>
              <a:srgbClr val="380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5252651" y="4948990"/>
              <a:ext cx="439365" cy="201245"/>
            </a:xfrm>
            <a:custGeom>
              <a:avLst/>
              <a:gdLst>
                <a:gd name="T0" fmla="*/ 0 w 1172"/>
                <a:gd name="T1" fmla="*/ 0 h 553"/>
                <a:gd name="T2" fmla="*/ 0 w 1172"/>
                <a:gd name="T3" fmla="*/ 0 h 553"/>
                <a:gd name="T4" fmla="*/ 0 w 1172"/>
                <a:gd name="T5" fmla="*/ 0 h 553"/>
                <a:gd name="T6" fmla="*/ 0 w 1172"/>
                <a:gd name="T7" fmla="*/ 0 h 553"/>
                <a:gd name="T8" fmla="*/ 0 w 1172"/>
                <a:gd name="T9" fmla="*/ 0 h 553"/>
                <a:gd name="T10" fmla="*/ 0 w 1172"/>
                <a:gd name="T11" fmla="*/ 0 h 553"/>
                <a:gd name="T12" fmla="*/ 0 w 1172"/>
                <a:gd name="T13" fmla="*/ 0 h 553"/>
                <a:gd name="T14" fmla="*/ 0 w 1172"/>
                <a:gd name="T15" fmla="*/ 0 h 553"/>
                <a:gd name="T16" fmla="*/ 0 w 1172"/>
                <a:gd name="T17" fmla="*/ 0 h 553"/>
                <a:gd name="T18" fmla="*/ 0 w 1172"/>
                <a:gd name="T19" fmla="*/ 0 h 553"/>
                <a:gd name="T20" fmla="*/ 0 w 1172"/>
                <a:gd name="T21" fmla="*/ 0 h 553"/>
                <a:gd name="T22" fmla="*/ 0 w 1172"/>
                <a:gd name="T23" fmla="*/ 0 h 553"/>
                <a:gd name="T24" fmla="*/ 0 w 1172"/>
                <a:gd name="T25" fmla="*/ 0 h 553"/>
                <a:gd name="T26" fmla="*/ 0 w 1172"/>
                <a:gd name="T27" fmla="*/ 0 h 553"/>
                <a:gd name="T28" fmla="*/ 0 w 1172"/>
                <a:gd name="T29" fmla="*/ 0 h 553"/>
                <a:gd name="T30" fmla="*/ 0 w 1172"/>
                <a:gd name="T31" fmla="*/ 0 h 553"/>
                <a:gd name="T32" fmla="*/ 0 w 1172"/>
                <a:gd name="T33" fmla="*/ 0 h 553"/>
                <a:gd name="T34" fmla="*/ 0 w 1172"/>
                <a:gd name="T35" fmla="*/ 0 h 553"/>
                <a:gd name="T36" fmla="*/ 0 w 1172"/>
                <a:gd name="T37" fmla="*/ 0 h 553"/>
                <a:gd name="T38" fmla="*/ 0 w 1172"/>
                <a:gd name="T39" fmla="*/ 0 h 553"/>
                <a:gd name="T40" fmla="*/ 0 w 1172"/>
                <a:gd name="T41" fmla="*/ 0 h 553"/>
                <a:gd name="T42" fmla="*/ 0 w 1172"/>
                <a:gd name="T43" fmla="*/ 0 h 553"/>
                <a:gd name="T44" fmla="*/ 0 w 1172"/>
                <a:gd name="T45" fmla="*/ 0 h 553"/>
                <a:gd name="T46" fmla="*/ 0 w 1172"/>
                <a:gd name="T47" fmla="*/ 0 h 553"/>
                <a:gd name="T48" fmla="*/ 0 w 1172"/>
                <a:gd name="T49" fmla="*/ 0 h 553"/>
                <a:gd name="T50" fmla="*/ 0 w 1172"/>
                <a:gd name="T51" fmla="*/ 0 h 553"/>
                <a:gd name="T52" fmla="*/ 0 w 1172"/>
                <a:gd name="T53" fmla="*/ 0 h 553"/>
                <a:gd name="T54" fmla="*/ 0 w 1172"/>
                <a:gd name="T55" fmla="*/ 0 h 553"/>
                <a:gd name="T56" fmla="*/ 0 w 1172"/>
                <a:gd name="T57" fmla="*/ 0 h 553"/>
                <a:gd name="T58" fmla="*/ 0 w 1172"/>
                <a:gd name="T59" fmla="*/ 0 h 553"/>
                <a:gd name="T60" fmla="*/ 0 w 1172"/>
                <a:gd name="T61" fmla="*/ 0 h 553"/>
                <a:gd name="T62" fmla="*/ 0 w 1172"/>
                <a:gd name="T63" fmla="*/ 0 h 553"/>
                <a:gd name="T64" fmla="*/ 0 w 1172"/>
                <a:gd name="T65" fmla="*/ 0 h 553"/>
                <a:gd name="T66" fmla="*/ 0 w 1172"/>
                <a:gd name="T67" fmla="*/ 0 h 553"/>
                <a:gd name="T68" fmla="*/ 0 w 1172"/>
                <a:gd name="T69" fmla="*/ 0 h 553"/>
                <a:gd name="T70" fmla="*/ 0 w 1172"/>
                <a:gd name="T71" fmla="*/ 0 h 553"/>
                <a:gd name="T72" fmla="*/ 0 w 1172"/>
                <a:gd name="T73" fmla="*/ 0 h 553"/>
                <a:gd name="T74" fmla="*/ 0 w 1172"/>
                <a:gd name="T75" fmla="*/ 0 h 553"/>
                <a:gd name="T76" fmla="*/ 0 w 1172"/>
                <a:gd name="T77" fmla="*/ 0 h 553"/>
                <a:gd name="T78" fmla="*/ 0 w 1172"/>
                <a:gd name="T79" fmla="*/ 0 h 553"/>
                <a:gd name="T80" fmla="*/ 0 w 1172"/>
                <a:gd name="T81" fmla="*/ 0 h 553"/>
                <a:gd name="T82" fmla="*/ 0 w 1172"/>
                <a:gd name="T83" fmla="*/ 0 h 5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2"/>
                <a:gd name="T127" fmla="*/ 0 h 553"/>
                <a:gd name="T128" fmla="*/ 1172 w 1172"/>
                <a:gd name="T129" fmla="*/ 553 h 5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2" h="553">
                  <a:moveTo>
                    <a:pt x="177" y="1"/>
                  </a:moveTo>
                  <a:lnTo>
                    <a:pt x="92" y="73"/>
                  </a:lnTo>
                  <a:lnTo>
                    <a:pt x="0" y="207"/>
                  </a:lnTo>
                  <a:lnTo>
                    <a:pt x="0" y="214"/>
                  </a:lnTo>
                  <a:lnTo>
                    <a:pt x="4" y="230"/>
                  </a:lnTo>
                  <a:lnTo>
                    <a:pt x="11" y="249"/>
                  </a:lnTo>
                  <a:lnTo>
                    <a:pt x="28" y="264"/>
                  </a:lnTo>
                  <a:lnTo>
                    <a:pt x="32" y="267"/>
                  </a:lnTo>
                  <a:lnTo>
                    <a:pt x="37" y="270"/>
                  </a:lnTo>
                  <a:lnTo>
                    <a:pt x="45" y="275"/>
                  </a:lnTo>
                  <a:lnTo>
                    <a:pt x="55" y="282"/>
                  </a:lnTo>
                  <a:lnTo>
                    <a:pt x="67" y="290"/>
                  </a:lnTo>
                  <a:lnTo>
                    <a:pt x="81" y="300"/>
                  </a:lnTo>
                  <a:lnTo>
                    <a:pt x="97" y="309"/>
                  </a:lnTo>
                  <a:lnTo>
                    <a:pt x="115" y="320"/>
                  </a:lnTo>
                  <a:lnTo>
                    <a:pt x="135" y="332"/>
                  </a:lnTo>
                  <a:lnTo>
                    <a:pt x="157" y="345"/>
                  </a:lnTo>
                  <a:lnTo>
                    <a:pt x="180" y="358"/>
                  </a:lnTo>
                  <a:lnTo>
                    <a:pt x="206" y="372"/>
                  </a:lnTo>
                  <a:lnTo>
                    <a:pt x="233" y="386"/>
                  </a:lnTo>
                  <a:lnTo>
                    <a:pt x="262" y="399"/>
                  </a:lnTo>
                  <a:lnTo>
                    <a:pt x="293" y="414"/>
                  </a:lnTo>
                  <a:lnTo>
                    <a:pt x="326" y="428"/>
                  </a:lnTo>
                  <a:lnTo>
                    <a:pt x="360" y="442"/>
                  </a:lnTo>
                  <a:lnTo>
                    <a:pt x="397" y="455"/>
                  </a:lnTo>
                  <a:lnTo>
                    <a:pt x="434" y="469"/>
                  </a:lnTo>
                  <a:lnTo>
                    <a:pt x="473" y="481"/>
                  </a:lnTo>
                  <a:lnTo>
                    <a:pt x="514" y="493"/>
                  </a:lnTo>
                  <a:lnTo>
                    <a:pt x="558" y="504"/>
                  </a:lnTo>
                  <a:lnTo>
                    <a:pt x="601" y="515"/>
                  </a:lnTo>
                  <a:lnTo>
                    <a:pt x="648" y="525"/>
                  </a:lnTo>
                  <a:lnTo>
                    <a:pt x="694" y="533"/>
                  </a:lnTo>
                  <a:lnTo>
                    <a:pt x="743" y="540"/>
                  </a:lnTo>
                  <a:lnTo>
                    <a:pt x="793" y="545"/>
                  </a:lnTo>
                  <a:lnTo>
                    <a:pt x="845" y="549"/>
                  </a:lnTo>
                  <a:lnTo>
                    <a:pt x="898" y="552"/>
                  </a:lnTo>
                  <a:lnTo>
                    <a:pt x="953" y="553"/>
                  </a:lnTo>
                  <a:lnTo>
                    <a:pt x="1009" y="552"/>
                  </a:lnTo>
                  <a:lnTo>
                    <a:pt x="1066" y="549"/>
                  </a:lnTo>
                  <a:lnTo>
                    <a:pt x="1069" y="549"/>
                  </a:lnTo>
                  <a:lnTo>
                    <a:pt x="1075" y="547"/>
                  </a:lnTo>
                  <a:lnTo>
                    <a:pt x="1085" y="540"/>
                  </a:lnTo>
                  <a:lnTo>
                    <a:pt x="1094" y="527"/>
                  </a:lnTo>
                  <a:lnTo>
                    <a:pt x="1172" y="428"/>
                  </a:lnTo>
                  <a:lnTo>
                    <a:pt x="1172" y="392"/>
                  </a:lnTo>
                  <a:lnTo>
                    <a:pt x="1137" y="342"/>
                  </a:lnTo>
                  <a:lnTo>
                    <a:pt x="1002" y="307"/>
                  </a:lnTo>
                  <a:lnTo>
                    <a:pt x="973" y="320"/>
                  </a:lnTo>
                  <a:lnTo>
                    <a:pt x="960" y="357"/>
                  </a:lnTo>
                  <a:lnTo>
                    <a:pt x="955" y="357"/>
                  </a:lnTo>
                  <a:lnTo>
                    <a:pt x="946" y="356"/>
                  </a:lnTo>
                  <a:lnTo>
                    <a:pt x="931" y="354"/>
                  </a:lnTo>
                  <a:lnTo>
                    <a:pt x="909" y="352"/>
                  </a:lnTo>
                  <a:lnTo>
                    <a:pt x="883" y="347"/>
                  </a:lnTo>
                  <a:lnTo>
                    <a:pt x="853" y="343"/>
                  </a:lnTo>
                  <a:lnTo>
                    <a:pt x="821" y="337"/>
                  </a:lnTo>
                  <a:lnTo>
                    <a:pt x="784" y="330"/>
                  </a:lnTo>
                  <a:lnTo>
                    <a:pt x="744" y="320"/>
                  </a:lnTo>
                  <a:lnTo>
                    <a:pt x="703" y="309"/>
                  </a:lnTo>
                  <a:lnTo>
                    <a:pt x="661" y="297"/>
                  </a:lnTo>
                  <a:lnTo>
                    <a:pt x="618" y="282"/>
                  </a:lnTo>
                  <a:lnTo>
                    <a:pt x="574" y="264"/>
                  </a:lnTo>
                  <a:lnTo>
                    <a:pt x="532" y="245"/>
                  </a:lnTo>
                  <a:lnTo>
                    <a:pt x="489" y="225"/>
                  </a:lnTo>
                  <a:lnTo>
                    <a:pt x="449" y="200"/>
                  </a:lnTo>
                  <a:lnTo>
                    <a:pt x="450" y="189"/>
                  </a:lnTo>
                  <a:lnTo>
                    <a:pt x="450" y="162"/>
                  </a:lnTo>
                  <a:lnTo>
                    <a:pt x="445" y="132"/>
                  </a:lnTo>
                  <a:lnTo>
                    <a:pt x="434" y="109"/>
                  </a:lnTo>
                  <a:lnTo>
                    <a:pt x="419" y="98"/>
                  </a:lnTo>
                  <a:lnTo>
                    <a:pt x="391" y="84"/>
                  </a:lnTo>
                  <a:lnTo>
                    <a:pt x="356" y="68"/>
                  </a:lnTo>
                  <a:lnTo>
                    <a:pt x="319" y="50"/>
                  </a:lnTo>
                  <a:lnTo>
                    <a:pt x="281" y="35"/>
                  </a:lnTo>
                  <a:lnTo>
                    <a:pt x="250" y="22"/>
                  </a:lnTo>
                  <a:lnTo>
                    <a:pt x="228" y="12"/>
                  </a:lnTo>
                  <a:lnTo>
                    <a:pt x="220" y="9"/>
                  </a:lnTo>
                  <a:lnTo>
                    <a:pt x="218" y="7"/>
                  </a:lnTo>
                  <a:lnTo>
                    <a:pt x="216" y="5"/>
                  </a:lnTo>
                  <a:lnTo>
                    <a:pt x="212" y="2"/>
                  </a:lnTo>
                  <a:lnTo>
                    <a:pt x="206" y="1"/>
                  </a:lnTo>
                  <a:lnTo>
                    <a:pt x="199" y="0"/>
                  </a:lnTo>
                  <a:lnTo>
                    <a:pt x="190" y="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5428698" y="5029782"/>
              <a:ext cx="200122" cy="243844"/>
            </a:xfrm>
            <a:custGeom>
              <a:avLst/>
              <a:gdLst>
                <a:gd name="T0" fmla="*/ 0 w 535"/>
                <a:gd name="T1" fmla="*/ 0 h 668"/>
                <a:gd name="T2" fmla="*/ 0 w 535"/>
                <a:gd name="T3" fmla="*/ 0 h 668"/>
                <a:gd name="T4" fmla="*/ 0 w 535"/>
                <a:gd name="T5" fmla="*/ 0 h 668"/>
                <a:gd name="T6" fmla="*/ 0 w 535"/>
                <a:gd name="T7" fmla="*/ 0 h 668"/>
                <a:gd name="T8" fmla="*/ 0 w 535"/>
                <a:gd name="T9" fmla="*/ 0 h 668"/>
                <a:gd name="T10" fmla="*/ 0 w 535"/>
                <a:gd name="T11" fmla="*/ 0 h 668"/>
                <a:gd name="T12" fmla="*/ 0 w 535"/>
                <a:gd name="T13" fmla="*/ 0 h 668"/>
                <a:gd name="T14" fmla="*/ 0 w 535"/>
                <a:gd name="T15" fmla="*/ 0 h 668"/>
                <a:gd name="T16" fmla="*/ 0 w 535"/>
                <a:gd name="T17" fmla="*/ 0 h 668"/>
                <a:gd name="T18" fmla="*/ 0 w 535"/>
                <a:gd name="T19" fmla="*/ 0 h 668"/>
                <a:gd name="T20" fmla="*/ 0 w 535"/>
                <a:gd name="T21" fmla="*/ 0 h 668"/>
                <a:gd name="T22" fmla="*/ 0 w 535"/>
                <a:gd name="T23" fmla="*/ 0 h 668"/>
                <a:gd name="T24" fmla="*/ 0 w 535"/>
                <a:gd name="T25" fmla="*/ 0 h 668"/>
                <a:gd name="T26" fmla="*/ 0 w 535"/>
                <a:gd name="T27" fmla="*/ 0 h 668"/>
                <a:gd name="T28" fmla="*/ 0 w 535"/>
                <a:gd name="T29" fmla="*/ 0 h 668"/>
                <a:gd name="T30" fmla="*/ 0 w 535"/>
                <a:gd name="T31" fmla="*/ 0 h 668"/>
                <a:gd name="T32" fmla="*/ 0 w 535"/>
                <a:gd name="T33" fmla="*/ 0 h 668"/>
                <a:gd name="T34" fmla="*/ 0 w 535"/>
                <a:gd name="T35" fmla="*/ 0 h 668"/>
                <a:gd name="T36" fmla="*/ 0 w 535"/>
                <a:gd name="T37" fmla="*/ 0 h 668"/>
                <a:gd name="T38" fmla="*/ 0 w 535"/>
                <a:gd name="T39" fmla="*/ 0 h 668"/>
                <a:gd name="T40" fmla="*/ 0 w 535"/>
                <a:gd name="T41" fmla="*/ 0 h 668"/>
                <a:gd name="T42" fmla="*/ 0 w 535"/>
                <a:gd name="T43" fmla="*/ 0 h 668"/>
                <a:gd name="T44" fmla="*/ 0 w 535"/>
                <a:gd name="T45" fmla="*/ 0 h 668"/>
                <a:gd name="T46" fmla="*/ 0 w 535"/>
                <a:gd name="T47" fmla="*/ 0 h 668"/>
                <a:gd name="T48" fmla="*/ 0 w 535"/>
                <a:gd name="T49" fmla="*/ 0 h 668"/>
                <a:gd name="T50" fmla="*/ 0 w 535"/>
                <a:gd name="T51" fmla="*/ 0 h 668"/>
                <a:gd name="T52" fmla="*/ 0 w 535"/>
                <a:gd name="T53" fmla="*/ 0 h 668"/>
                <a:gd name="T54" fmla="*/ 0 w 535"/>
                <a:gd name="T55" fmla="*/ 0 h 668"/>
                <a:gd name="T56" fmla="*/ 0 w 535"/>
                <a:gd name="T57" fmla="*/ 0 h 668"/>
                <a:gd name="T58" fmla="*/ 0 w 535"/>
                <a:gd name="T59" fmla="*/ 0 h 668"/>
                <a:gd name="T60" fmla="*/ 0 w 535"/>
                <a:gd name="T61" fmla="*/ 0 h 668"/>
                <a:gd name="T62" fmla="*/ 0 w 535"/>
                <a:gd name="T63" fmla="*/ 0 h 668"/>
                <a:gd name="T64" fmla="*/ 0 w 535"/>
                <a:gd name="T65" fmla="*/ 0 h 668"/>
                <a:gd name="T66" fmla="*/ 0 w 535"/>
                <a:gd name="T67" fmla="*/ 0 h 668"/>
                <a:gd name="T68" fmla="*/ 0 w 535"/>
                <a:gd name="T69" fmla="*/ 0 h 668"/>
                <a:gd name="T70" fmla="*/ 0 w 535"/>
                <a:gd name="T71" fmla="*/ 0 h 668"/>
                <a:gd name="T72" fmla="*/ 0 w 535"/>
                <a:gd name="T73" fmla="*/ 0 h 668"/>
                <a:gd name="T74" fmla="*/ 0 w 535"/>
                <a:gd name="T75" fmla="*/ 0 h 668"/>
                <a:gd name="T76" fmla="*/ 0 w 535"/>
                <a:gd name="T77" fmla="*/ 0 h 668"/>
                <a:gd name="T78" fmla="*/ 0 w 535"/>
                <a:gd name="T79" fmla="*/ 0 h 668"/>
                <a:gd name="T80" fmla="*/ 0 w 535"/>
                <a:gd name="T81" fmla="*/ 0 h 668"/>
                <a:gd name="T82" fmla="*/ 0 w 535"/>
                <a:gd name="T83" fmla="*/ 0 h 668"/>
                <a:gd name="T84" fmla="*/ 0 w 535"/>
                <a:gd name="T85" fmla="*/ 0 h 668"/>
                <a:gd name="T86" fmla="*/ 0 w 535"/>
                <a:gd name="T87" fmla="*/ 0 h 668"/>
                <a:gd name="T88" fmla="*/ 0 w 535"/>
                <a:gd name="T89" fmla="*/ 0 h 668"/>
                <a:gd name="T90" fmla="*/ 0 w 535"/>
                <a:gd name="T91" fmla="*/ 0 h 668"/>
                <a:gd name="T92" fmla="*/ 0 w 535"/>
                <a:gd name="T93" fmla="*/ 0 h 668"/>
                <a:gd name="T94" fmla="*/ 0 w 535"/>
                <a:gd name="T95" fmla="*/ 0 h 668"/>
                <a:gd name="T96" fmla="*/ 0 w 535"/>
                <a:gd name="T97" fmla="*/ 0 h 668"/>
                <a:gd name="T98" fmla="*/ 0 w 535"/>
                <a:gd name="T99" fmla="*/ 0 h 668"/>
                <a:gd name="T100" fmla="*/ 0 w 535"/>
                <a:gd name="T101" fmla="*/ 0 h 6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5"/>
                <a:gd name="T154" fmla="*/ 0 h 668"/>
                <a:gd name="T155" fmla="*/ 535 w 535"/>
                <a:gd name="T156" fmla="*/ 668 h 6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5" h="668">
                  <a:moveTo>
                    <a:pt x="177" y="0"/>
                  </a:moveTo>
                  <a:lnTo>
                    <a:pt x="175" y="0"/>
                  </a:lnTo>
                  <a:lnTo>
                    <a:pt x="171" y="0"/>
                  </a:lnTo>
                  <a:lnTo>
                    <a:pt x="165" y="1"/>
                  </a:lnTo>
                  <a:lnTo>
                    <a:pt x="156" y="1"/>
                  </a:lnTo>
                  <a:lnTo>
                    <a:pt x="148" y="2"/>
                  </a:lnTo>
                  <a:lnTo>
                    <a:pt x="141" y="4"/>
                  </a:lnTo>
                  <a:lnTo>
                    <a:pt x="135" y="6"/>
                  </a:lnTo>
                  <a:lnTo>
                    <a:pt x="130" y="8"/>
                  </a:lnTo>
                  <a:lnTo>
                    <a:pt x="128" y="11"/>
                  </a:lnTo>
                  <a:lnTo>
                    <a:pt x="122" y="15"/>
                  </a:lnTo>
                  <a:lnTo>
                    <a:pt x="117" y="19"/>
                  </a:lnTo>
                  <a:lnTo>
                    <a:pt x="110" y="26"/>
                  </a:lnTo>
                  <a:lnTo>
                    <a:pt x="103" y="31"/>
                  </a:lnTo>
                  <a:lnTo>
                    <a:pt x="98" y="38"/>
                  </a:lnTo>
                  <a:lnTo>
                    <a:pt x="91" y="45"/>
                  </a:lnTo>
                  <a:lnTo>
                    <a:pt x="87" y="51"/>
                  </a:lnTo>
                  <a:lnTo>
                    <a:pt x="81" y="61"/>
                  </a:lnTo>
                  <a:lnTo>
                    <a:pt x="73" y="76"/>
                  </a:lnTo>
                  <a:lnTo>
                    <a:pt x="66" y="94"/>
                  </a:lnTo>
                  <a:lnTo>
                    <a:pt x="58" y="111"/>
                  </a:lnTo>
                  <a:lnTo>
                    <a:pt x="51" y="129"/>
                  </a:lnTo>
                  <a:lnTo>
                    <a:pt x="46" y="144"/>
                  </a:lnTo>
                  <a:lnTo>
                    <a:pt x="42" y="155"/>
                  </a:lnTo>
                  <a:lnTo>
                    <a:pt x="41" y="159"/>
                  </a:lnTo>
                  <a:lnTo>
                    <a:pt x="39" y="163"/>
                  </a:lnTo>
                  <a:lnTo>
                    <a:pt x="38" y="171"/>
                  </a:lnTo>
                  <a:lnTo>
                    <a:pt x="36" y="185"/>
                  </a:lnTo>
                  <a:lnTo>
                    <a:pt x="38" y="197"/>
                  </a:lnTo>
                  <a:lnTo>
                    <a:pt x="39" y="216"/>
                  </a:lnTo>
                  <a:lnTo>
                    <a:pt x="38" y="242"/>
                  </a:lnTo>
                  <a:lnTo>
                    <a:pt x="36" y="266"/>
                  </a:lnTo>
                  <a:lnTo>
                    <a:pt x="35" y="276"/>
                  </a:lnTo>
                  <a:lnTo>
                    <a:pt x="30" y="274"/>
                  </a:lnTo>
                  <a:lnTo>
                    <a:pt x="17" y="270"/>
                  </a:lnTo>
                  <a:lnTo>
                    <a:pt x="5" y="267"/>
                  </a:lnTo>
                  <a:lnTo>
                    <a:pt x="0" y="270"/>
                  </a:lnTo>
                  <a:lnTo>
                    <a:pt x="4" y="297"/>
                  </a:lnTo>
                  <a:lnTo>
                    <a:pt x="15" y="326"/>
                  </a:lnTo>
                  <a:lnTo>
                    <a:pt x="30" y="354"/>
                  </a:lnTo>
                  <a:lnTo>
                    <a:pt x="49" y="381"/>
                  </a:lnTo>
                  <a:lnTo>
                    <a:pt x="68" y="406"/>
                  </a:lnTo>
                  <a:lnTo>
                    <a:pt x="87" y="426"/>
                  </a:lnTo>
                  <a:lnTo>
                    <a:pt x="102" y="441"/>
                  </a:lnTo>
                  <a:lnTo>
                    <a:pt x="113" y="450"/>
                  </a:lnTo>
                  <a:lnTo>
                    <a:pt x="122" y="455"/>
                  </a:lnTo>
                  <a:lnTo>
                    <a:pt x="133" y="462"/>
                  </a:lnTo>
                  <a:lnTo>
                    <a:pt x="144" y="470"/>
                  </a:lnTo>
                  <a:lnTo>
                    <a:pt x="156" y="477"/>
                  </a:lnTo>
                  <a:lnTo>
                    <a:pt x="167" y="484"/>
                  </a:lnTo>
                  <a:lnTo>
                    <a:pt x="177" y="488"/>
                  </a:lnTo>
                  <a:lnTo>
                    <a:pt x="182" y="492"/>
                  </a:lnTo>
                  <a:lnTo>
                    <a:pt x="185" y="493"/>
                  </a:lnTo>
                  <a:lnTo>
                    <a:pt x="190" y="501"/>
                  </a:lnTo>
                  <a:lnTo>
                    <a:pt x="204" y="521"/>
                  </a:lnTo>
                  <a:lnTo>
                    <a:pt x="216" y="551"/>
                  </a:lnTo>
                  <a:lnTo>
                    <a:pt x="220" y="586"/>
                  </a:lnTo>
                  <a:lnTo>
                    <a:pt x="220" y="654"/>
                  </a:lnTo>
                  <a:lnTo>
                    <a:pt x="226" y="654"/>
                  </a:lnTo>
                  <a:lnTo>
                    <a:pt x="239" y="653"/>
                  </a:lnTo>
                  <a:lnTo>
                    <a:pt x="260" y="651"/>
                  </a:lnTo>
                  <a:lnTo>
                    <a:pt x="284" y="651"/>
                  </a:lnTo>
                  <a:lnTo>
                    <a:pt x="313" y="650"/>
                  </a:lnTo>
                  <a:lnTo>
                    <a:pt x="342" y="651"/>
                  </a:lnTo>
                  <a:lnTo>
                    <a:pt x="369" y="653"/>
                  </a:lnTo>
                  <a:lnTo>
                    <a:pt x="393" y="657"/>
                  </a:lnTo>
                  <a:lnTo>
                    <a:pt x="415" y="661"/>
                  </a:lnTo>
                  <a:lnTo>
                    <a:pt x="436" y="664"/>
                  </a:lnTo>
                  <a:lnTo>
                    <a:pt x="453" y="665"/>
                  </a:lnTo>
                  <a:lnTo>
                    <a:pt x="470" y="666"/>
                  </a:lnTo>
                  <a:lnTo>
                    <a:pt x="483" y="668"/>
                  </a:lnTo>
                  <a:lnTo>
                    <a:pt x="493" y="668"/>
                  </a:lnTo>
                  <a:lnTo>
                    <a:pt x="498" y="668"/>
                  </a:lnTo>
                  <a:lnTo>
                    <a:pt x="501" y="668"/>
                  </a:lnTo>
                  <a:lnTo>
                    <a:pt x="502" y="658"/>
                  </a:lnTo>
                  <a:lnTo>
                    <a:pt x="505" y="632"/>
                  </a:lnTo>
                  <a:lnTo>
                    <a:pt x="508" y="600"/>
                  </a:lnTo>
                  <a:lnTo>
                    <a:pt x="512" y="567"/>
                  </a:lnTo>
                  <a:lnTo>
                    <a:pt x="515" y="541"/>
                  </a:lnTo>
                  <a:lnTo>
                    <a:pt x="516" y="521"/>
                  </a:lnTo>
                  <a:lnTo>
                    <a:pt x="519" y="503"/>
                  </a:lnTo>
                  <a:lnTo>
                    <a:pt x="522" y="485"/>
                  </a:lnTo>
                  <a:lnTo>
                    <a:pt x="526" y="462"/>
                  </a:lnTo>
                  <a:lnTo>
                    <a:pt x="531" y="431"/>
                  </a:lnTo>
                  <a:lnTo>
                    <a:pt x="534" y="394"/>
                  </a:lnTo>
                  <a:lnTo>
                    <a:pt x="535" y="358"/>
                  </a:lnTo>
                  <a:lnTo>
                    <a:pt x="534" y="327"/>
                  </a:lnTo>
                  <a:lnTo>
                    <a:pt x="532" y="305"/>
                  </a:lnTo>
                  <a:lnTo>
                    <a:pt x="532" y="290"/>
                  </a:lnTo>
                  <a:lnTo>
                    <a:pt x="532" y="286"/>
                  </a:lnTo>
                  <a:lnTo>
                    <a:pt x="519" y="268"/>
                  </a:lnTo>
                  <a:lnTo>
                    <a:pt x="519" y="251"/>
                  </a:lnTo>
                  <a:lnTo>
                    <a:pt x="519" y="208"/>
                  </a:lnTo>
                  <a:lnTo>
                    <a:pt x="517" y="163"/>
                  </a:lnTo>
                  <a:lnTo>
                    <a:pt x="515" y="133"/>
                  </a:lnTo>
                  <a:lnTo>
                    <a:pt x="509" y="118"/>
                  </a:lnTo>
                  <a:lnTo>
                    <a:pt x="502" y="105"/>
                  </a:lnTo>
                  <a:lnTo>
                    <a:pt x="493" y="92"/>
                  </a:lnTo>
                  <a:lnTo>
                    <a:pt x="478" y="84"/>
                  </a:lnTo>
                  <a:lnTo>
                    <a:pt x="463" y="80"/>
                  </a:lnTo>
                  <a:lnTo>
                    <a:pt x="452" y="80"/>
                  </a:lnTo>
                  <a:lnTo>
                    <a:pt x="445" y="80"/>
                  </a:lnTo>
                  <a:lnTo>
                    <a:pt x="443" y="81"/>
                  </a:lnTo>
                  <a:lnTo>
                    <a:pt x="438" y="77"/>
                  </a:lnTo>
                  <a:lnTo>
                    <a:pt x="428" y="69"/>
                  </a:lnTo>
                  <a:lnTo>
                    <a:pt x="415" y="61"/>
                  </a:lnTo>
                  <a:lnTo>
                    <a:pt x="404" y="56"/>
                  </a:lnTo>
                  <a:lnTo>
                    <a:pt x="399" y="54"/>
                  </a:lnTo>
                  <a:lnTo>
                    <a:pt x="393" y="54"/>
                  </a:lnTo>
                  <a:lnTo>
                    <a:pt x="387" y="53"/>
                  </a:lnTo>
                  <a:lnTo>
                    <a:pt x="381" y="51"/>
                  </a:lnTo>
                  <a:lnTo>
                    <a:pt x="374" y="50"/>
                  </a:lnTo>
                  <a:lnTo>
                    <a:pt x="368" y="50"/>
                  </a:lnTo>
                  <a:lnTo>
                    <a:pt x="362" y="51"/>
                  </a:lnTo>
                  <a:lnTo>
                    <a:pt x="358" y="54"/>
                  </a:lnTo>
                  <a:lnTo>
                    <a:pt x="357" y="50"/>
                  </a:lnTo>
                  <a:lnTo>
                    <a:pt x="353" y="41"/>
                  </a:lnTo>
                  <a:lnTo>
                    <a:pt x="346" y="30"/>
                  </a:lnTo>
                  <a:lnTo>
                    <a:pt x="335" y="23"/>
                  </a:lnTo>
                  <a:lnTo>
                    <a:pt x="328" y="20"/>
                  </a:lnTo>
                  <a:lnTo>
                    <a:pt x="321" y="19"/>
                  </a:lnTo>
                  <a:lnTo>
                    <a:pt x="312" y="16"/>
                  </a:lnTo>
                  <a:lnTo>
                    <a:pt x="304" y="15"/>
                  </a:lnTo>
                  <a:lnTo>
                    <a:pt x="294" y="15"/>
                  </a:lnTo>
                  <a:lnTo>
                    <a:pt x="284" y="15"/>
                  </a:lnTo>
                  <a:lnTo>
                    <a:pt x="275" y="16"/>
                  </a:lnTo>
                  <a:lnTo>
                    <a:pt x="267" y="20"/>
                  </a:lnTo>
                  <a:lnTo>
                    <a:pt x="254" y="30"/>
                  </a:lnTo>
                  <a:lnTo>
                    <a:pt x="249" y="35"/>
                  </a:lnTo>
                  <a:lnTo>
                    <a:pt x="246" y="39"/>
                  </a:lnTo>
                  <a:lnTo>
                    <a:pt x="246" y="41"/>
                  </a:lnTo>
                  <a:lnTo>
                    <a:pt x="242" y="46"/>
                  </a:lnTo>
                  <a:lnTo>
                    <a:pt x="231" y="62"/>
                  </a:lnTo>
                  <a:lnTo>
                    <a:pt x="219" y="86"/>
                  </a:lnTo>
                  <a:lnTo>
                    <a:pt x="210" y="113"/>
                  </a:lnTo>
                  <a:lnTo>
                    <a:pt x="201" y="147"/>
                  </a:lnTo>
                  <a:lnTo>
                    <a:pt x="192" y="185"/>
                  </a:lnTo>
                  <a:lnTo>
                    <a:pt x="184" y="216"/>
                  </a:lnTo>
                  <a:lnTo>
                    <a:pt x="180" y="230"/>
                  </a:lnTo>
                  <a:lnTo>
                    <a:pt x="180" y="223"/>
                  </a:lnTo>
                  <a:lnTo>
                    <a:pt x="178" y="206"/>
                  </a:lnTo>
                  <a:lnTo>
                    <a:pt x="175" y="184"/>
                  </a:lnTo>
                  <a:lnTo>
                    <a:pt x="174" y="161"/>
                  </a:lnTo>
                  <a:lnTo>
                    <a:pt x="177" y="139"/>
                  </a:lnTo>
                  <a:lnTo>
                    <a:pt x="184" y="117"/>
                  </a:lnTo>
                  <a:lnTo>
                    <a:pt x="192" y="98"/>
                  </a:lnTo>
                  <a:lnTo>
                    <a:pt x="197" y="87"/>
                  </a:lnTo>
                  <a:lnTo>
                    <a:pt x="200" y="77"/>
                  </a:lnTo>
                  <a:lnTo>
                    <a:pt x="204" y="64"/>
                  </a:lnTo>
                  <a:lnTo>
                    <a:pt x="208" y="49"/>
                  </a:lnTo>
                  <a:lnTo>
                    <a:pt x="210" y="38"/>
                  </a:lnTo>
                  <a:lnTo>
                    <a:pt x="207" y="28"/>
                  </a:lnTo>
                  <a:lnTo>
                    <a:pt x="201" y="16"/>
                  </a:lnTo>
                  <a:lnTo>
                    <a:pt x="190" y="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DA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auto">
            <a:xfrm>
              <a:off x="5448259" y="5264812"/>
              <a:ext cx="198617" cy="221810"/>
            </a:xfrm>
            <a:custGeom>
              <a:avLst/>
              <a:gdLst>
                <a:gd name="T0" fmla="*/ 0 w 530"/>
                <a:gd name="T1" fmla="*/ 0 h 605"/>
                <a:gd name="T2" fmla="*/ 0 w 530"/>
                <a:gd name="T3" fmla="*/ 0 h 605"/>
                <a:gd name="T4" fmla="*/ 0 w 530"/>
                <a:gd name="T5" fmla="*/ 0 h 605"/>
                <a:gd name="T6" fmla="*/ 0 w 530"/>
                <a:gd name="T7" fmla="*/ 0 h 605"/>
                <a:gd name="T8" fmla="*/ 0 w 530"/>
                <a:gd name="T9" fmla="*/ 0 h 605"/>
                <a:gd name="T10" fmla="*/ 0 w 530"/>
                <a:gd name="T11" fmla="*/ 0 h 605"/>
                <a:gd name="T12" fmla="*/ 0 w 530"/>
                <a:gd name="T13" fmla="*/ 0 h 605"/>
                <a:gd name="T14" fmla="*/ 0 w 530"/>
                <a:gd name="T15" fmla="*/ 0 h 605"/>
                <a:gd name="T16" fmla="*/ 0 w 530"/>
                <a:gd name="T17" fmla="*/ 0 h 605"/>
                <a:gd name="T18" fmla="*/ 0 w 530"/>
                <a:gd name="T19" fmla="*/ 0 h 605"/>
                <a:gd name="T20" fmla="*/ 0 w 530"/>
                <a:gd name="T21" fmla="*/ 0 h 605"/>
                <a:gd name="T22" fmla="*/ 0 w 530"/>
                <a:gd name="T23" fmla="*/ 0 h 605"/>
                <a:gd name="T24" fmla="*/ 0 w 530"/>
                <a:gd name="T25" fmla="*/ 0 h 605"/>
                <a:gd name="T26" fmla="*/ 0 w 530"/>
                <a:gd name="T27" fmla="*/ 0 h 605"/>
                <a:gd name="T28" fmla="*/ 0 w 530"/>
                <a:gd name="T29" fmla="*/ 0 h 605"/>
                <a:gd name="T30" fmla="*/ 0 w 530"/>
                <a:gd name="T31" fmla="*/ 0 h 605"/>
                <a:gd name="T32" fmla="*/ 0 w 530"/>
                <a:gd name="T33" fmla="*/ 0 h 605"/>
                <a:gd name="T34" fmla="*/ 0 w 530"/>
                <a:gd name="T35" fmla="*/ 0 h 605"/>
                <a:gd name="T36" fmla="*/ 0 w 530"/>
                <a:gd name="T37" fmla="*/ 0 h 605"/>
                <a:gd name="T38" fmla="*/ 0 w 530"/>
                <a:gd name="T39" fmla="*/ 0 h 605"/>
                <a:gd name="T40" fmla="*/ 0 w 530"/>
                <a:gd name="T41" fmla="*/ 0 h 605"/>
                <a:gd name="T42" fmla="*/ 0 w 530"/>
                <a:gd name="T43" fmla="*/ 0 h 605"/>
                <a:gd name="T44" fmla="*/ 0 w 530"/>
                <a:gd name="T45" fmla="*/ 0 h 605"/>
                <a:gd name="T46" fmla="*/ 0 w 530"/>
                <a:gd name="T47" fmla="*/ 0 h 605"/>
                <a:gd name="T48" fmla="*/ 0 w 530"/>
                <a:gd name="T49" fmla="*/ 0 h 605"/>
                <a:gd name="T50" fmla="*/ 0 w 530"/>
                <a:gd name="T51" fmla="*/ 0 h 605"/>
                <a:gd name="T52" fmla="*/ 0 w 530"/>
                <a:gd name="T53" fmla="*/ 0 h 605"/>
                <a:gd name="T54" fmla="*/ 0 w 530"/>
                <a:gd name="T55" fmla="*/ 0 h 605"/>
                <a:gd name="T56" fmla="*/ 0 w 530"/>
                <a:gd name="T57" fmla="*/ 0 h 605"/>
                <a:gd name="T58" fmla="*/ 0 w 530"/>
                <a:gd name="T59" fmla="*/ 0 h 605"/>
                <a:gd name="T60" fmla="*/ 0 w 530"/>
                <a:gd name="T61" fmla="*/ 0 h 605"/>
                <a:gd name="T62" fmla="*/ 0 w 530"/>
                <a:gd name="T63" fmla="*/ 0 h 605"/>
                <a:gd name="T64" fmla="*/ 0 w 530"/>
                <a:gd name="T65" fmla="*/ 0 h 605"/>
                <a:gd name="T66" fmla="*/ 0 w 530"/>
                <a:gd name="T67" fmla="*/ 0 h 605"/>
                <a:gd name="T68" fmla="*/ 0 w 530"/>
                <a:gd name="T69" fmla="*/ 0 h 605"/>
                <a:gd name="T70" fmla="*/ 0 w 530"/>
                <a:gd name="T71" fmla="*/ 0 h 6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0"/>
                <a:gd name="T109" fmla="*/ 0 h 605"/>
                <a:gd name="T110" fmla="*/ 530 w 530"/>
                <a:gd name="T111" fmla="*/ 605 h 6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0" h="605">
                  <a:moveTo>
                    <a:pt x="138" y="19"/>
                  </a:moveTo>
                  <a:lnTo>
                    <a:pt x="150" y="19"/>
                  </a:lnTo>
                  <a:lnTo>
                    <a:pt x="164" y="17"/>
                  </a:lnTo>
                  <a:lnTo>
                    <a:pt x="180" y="15"/>
                  </a:lnTo>
                  <a:lnTo>
                    <a:pt x="199" y="12"/>
                  </a:lnTo>
                  <a:lnTo>
                    <a:pt x="218" y="9"/>
                  </a:lnTo>
                  <a:lnTo>
                    <a:pt x="240" y="6"/>
                  </a:lnTo>
                  <a:lnTo>
                    <a:pt x="262" y="4"/>
                  </a:lnTo>
                  <a:lnTo>
                    <a:pt x="285" y="2"/>
                  </a:lnTo>
                  <a:lnTo>
                    <a:pt x="308" y="1"/>
                  </a:lnTo>
                  <a:lnTo>
                    <a:pt x="331" y="0"/>
                  </a:lnTo>
                  <a:lnTo>
                    <a:pt x="353" y="0"/>
                  </a:lnTo>
                  <a:lnTo>
                    <a:pt x="375" y="2"/>
                  </a:lnTo>
                  <a:lnTo>
                    <a:pt x="395" y="5"/>
                  </a:lnTo>
                  <a:lnTo>
                    <a:pt x="414" y="10"/>
                  </a:lnTo>
                  <a:lnTo>
                    <a:pt x="432" y="17"/>
                  </a:lnTo>
                  <a:lnTo>
                    <a:pt x="447" y="27"/>
                  </a:lnTo>
                  <a:lnTo>
                    <a:pt x="453" y="31"/>
                  </a:lnTo>
                  <a:lnTo>
                    <a:pt x="463" y="42"/>
                  </a:lnTo>
                  <a:lnTo>
                    <a:pt x="474" y="60"/>
                  </a:lnTo>
                  <a:lnTo>
                    <a:pt x="480" y="81"/>
                  </a:lnTo>
                  <a:lnTo>
                    <a:pt x="480" y="106"/>
                  </a:lnTo>
                  <a:lnTo>
                    <a:pt x="480" y="126"/>
                  </a:lnTo>
                  <a:lnTo>
                    <a:pt x="480" y="141"/>
                  </a:lnTo>
                  <a:lnTo>
                    <a:pt x="480" y="147"/>
                  </a:lnTo>
                  <a:lnTo>
                    <a:pt x="480" y="159"/>
                  </a:lnTo>
                  <a:lnTo>
                    <a:pt x="480" y="188"/>
                  </a:lnTo>
                  <a:lnTo>
                    <a:pt x="480" y="223"/>
                  </a:lnTo>
                  <a:lnTo>
                    <a:pt x="480" y="253"/>
                  </a:lnTo>
                  <a:lnTo>
                    <a:pt x="480" y="270"/>
                  </a:lnTo>
                  <a:lnTo>
                    <a:pt x="481" y="278"/>
                  </a:lnTo>
                  <a:lnTo>
                    <a:pt x="484" y="294"/>
                  </a:lnTo>
                  <a:lnTo>
                    <a:pt x="491" y="328"/>
                  </a:lnTo>
                  <a:lnTo>
                    <a:pt x="500" y="362"/>
                  </a:lnTo>
                  <a:lnTo>
                    <a:pt x="511" y="381"/>
                  </a:lnTo>
                  <a:lnTo>
                    <a:pt x="519" y="400"/>
                  </a:lnTo>
                  <a:lnTo>
                    <a:pt x="522" y="435"/>
                  </a:lnTo>
                  <a:lnTo>
                    <a:pt x="522" y="478"/>
                  </a:lnTo>
                  <a:lnTo>
                    <a:pt x="522" y="512"/>
                  </a:lnTo>
                  <a:lnTo>
                    <a:pt x="522" y="533"/>
                  </a:lnTo>
                  <a:lnTo>
                    <a:pt x="522" y="541"/>
                  </a:lnTo>
                  <a:lnTo>
                    <a:pt x="530" y="605"/>
                  </a:lnTo>
                  <a:lnTo>
                    <a:pt x="0" y="605"/>
                  </a:lnTo>
                  <a:lnTo>
                    <a:pt x="0" y="590"/>
                  </a:lnTo>
                  <a:lnTo>
                    <a:pt x="4" y="552"/>
                  </a:lnTo>
                  <a:lnTo>
                    <a:pt x="14" y="507"/>
                  </a:lnTo>
                  <a:lnTo>
                    <a:pt x="33" y="467"/>
                  </a:lnTo>
                  <a:lnTo>
                    <a:pt x="41" y="451"/>
                  </a:lnTo>
                  <a:lnTo>
                    <a:pt x="44" y="435"/>
                  </a:lnTo>
                  <a:lnTo>
                    <a:pt x="44" y="420"/>
                  </a:lnTo>
                  <a:lnTo>
                    <a:pt x="40" y="403"/>
                  </a:lnTo>
                  <a:lnTo>
                    <a:pt x="36" y="390"/>
                  </a:lnTo>
                  <a:lnTo>
                    <a:pt x="33" y="375"/>
                  </a:lnTo>
                  <a:lnTo>
                    <a:pt x="32" y="361"/>
                  </a:lnTo>
                  <a:lnTo>
                    <a:pt x="33" y="349"/>
                  </a:lnTo>
                  <a:lnTo>
                    <a:pt x="41" y="324"/>
                  </a:lnTo>
                  <a:lnTo>
                    <a:pt x="52" y="300"/>
                  </a:lnTo>
                  <a:lnTo>
                    <a:pt x="60" y="282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8" y="272"/>
                  </a:lnTo>
                  <a:lnTo>
                    <a:pt x="74" y="270"/>
                  </a:lnTo>
                  <a:lnTo>
                    <a:pt x="81" y="264"/>
                  </a:lnTo>
                  <a:lnTo>
                    <a:pt x="87" y="257"/>
                  </a:lnTo>
                  <a:lnTo>
                    <a:pt x="96" y="248"/>
                  </a:lnTo>
                  <a:lnTo>
                    <a:pt x="101" y="235"/>
                  </a:lnTo>
                  <a:lnTo>
                    <a:pt x="106" y="220"/>
                  </a:lnTo>
                  <a:lnTo>
                    <a:pt x="116" y="186"/>
                  </a:lnTo>
                  <a:lnTo>
                    <a:pt x="127" y="151"/>
                  </a:lnTo>
                  <a:lnTo>
                    <a:pt x="135" y="125"/>
                  </a:lnTo>
                  <a:lnTo>
                    <a:pt x="138" y="114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b-NO" sz="2000">
                <a:solidFill>
                  <a:srgbClr val="0070C0"/>
                </a:solidFill>
              </a:endParaRPr>
            </a:p>
          </p:txBody>
        </p:sp>
      </p:grpSp>
      <p:sp>
        <p:nvSpPr>
          <p:cNvPr id="44" name="TekstSylinder 43"/>
          <p:cNvSpPr txBox="1"/>
          <p:nvPr/>
        </p:nvSpPr>
        <p:spPr>
          <a:xfrm>
            <a:off x="894853" y="4409783"/>
            <a:ext cx="840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Legevakt</a:t>
            </a:r>
            <a:endParaRPr lang="nb-NO" sz="1400" dirty="0">
              <a:latin typeface="+mn-lt"/>
            </a:endParaRPr>
          </a:p>
        </p:txBody>
      </p:sp>
      <p:sp>
        <p:nvSpPr>
          <p:cNvPr id="45" name="TekstSylinder 44"/>
          <p:cNvSpPr txBox="1"/>
          <p:nvPr/>
        </p:nvSpPr>
        <p:spPr>
          <a:xfrm>
            <a:off x="7648516" y="4100874"/>
            <a:ext cx="140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>
                <a:latin typeface="+mn-lt"/>
              </a:rPr>
              <a:t>Rehabiliterings-institusjoner</a:t>
            </a:r>
            <a:endParaRPr lang="nb-NO" sz="1400" dirty="0">
              <a:latin typeface="+mn-lt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6980" y="3700668"/>
            <a:ext cx="671055" cy="78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88615" y="1409384"/>
            <a:ext cx="8404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67021" y="2338078"/>
            <a:ext cx="99058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uppe 80"/>
          <p:cNvGrpSpPr/>
          <p:nvPr/>
        </p:nvGrpSpPr>
        <p:grpSpPr>
          <a:xfrm>
            <a:off x="2329100" y="552128"/>
            <a:ext cx="791313" cy="714380"/>
            <a:chOff x="738188" y="5494338"/>
            <a:chExt cx="1643062" cy="1363662"/>
          </a:xfrm>
        </p:grpSpPr>
        <p:sp>
          <p:nvSpPr>
            <p:cNvPr id="69640" name="AutoShape 8"/>
            <p:cNvSpPr>
              <a:spLocks noChangeAspect="1" noChangeArrowheads="1" noTextEdit="1"/>
            </p:cNvSpPr>
            <p:nvPr/>
          </p:nvSpPr>
          <p:spPr bwMode="auto">
            <a:xfrm>
              <a:off x="738188" y="5494338"/>
              <a:ext cx="1643062" cy="136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auto">
            <a:xfrm>
              <a:off x="738188" y="5962650"/>
              <a:ext cx="1643062" cy="895350"/>
            </a:xfrm>
            <a:custGeom>
              <a:avLst/>
              <a:gdLst/>
              <a:ahLst/>
              <a:cxnLst>
                <a:cxn ang="0">
                  <a:pos x="1028" y="444"/>
                </a:cxn>
                <a:cxn ang="0">
                  <a:pos x="879" y="444"/>
                </a:cxn>
                <a:cxn ang="0">
                  <a:pos x="845" y="143"/>
                </a:cxn>
                <a:cxn ang="0">
                  <a:pos x="844" y="138"/>
                </a:cxn>
                <a:cxn ang="0">
                  <a:pos x="838" y="137"/>
                </a:cxn>
                <a:cxn ang="0">
                  <a:pos x="681" y="114"/>
                </a:cxn>
                <a:cxn ang="0">
                  <a:pos x="675" y="55"/>
                </a:cxn>
                <a:cxn ang="0">
                  <a:pos x="675" y="50"/>
                </a:cxn>
                <a:cxn ang="0">
                  <a:pos x="669" y="49"/>
                </a:cxn>
                <a:cxn ang="0">
                  <a:pos x="425" y="0"/>
                </a:cxn>
                <a:cxn ang="0">
                  <a:pos x="421" y="0"/>
                </a:cxn>
                <a:cxn ang="0">
                  <a:pos x="419" y="2"/>
                </a:cxn>
                <a:cxn ang="0">
                  <a:pos x="341" y="59"/>
                </a:cxn>
                <a:cxn ang="0">
                  <a:pos x="340" y="61"/>
                </a:cxn>
                <a:cxn ang="0">
                  <a:pos x="339" y="62"/>
                </a:cxn>
                <a:cxn ang="0">
                  <a:pos x="218" y="44"/>
                </a:cxn>
                <a:cxn ang="0">
                  <a:pos x="215" y="43"/>
                </a:cxn>
                <a:cxn ang="0">
                  <a:pos x="212" y="45"/>
                </a:cxn>
                <a:cxn ang="0">
                  <a:pos x="57" y="160"/>
                </a:cxn>
                <a:cxn ang="0">
                  <a:pos x="54" y="162"/>
                </a:cxn>
                <a:cxn ang="0">
                  <a:pos x="54" y="165"/>
                </a:cxn>
                <a:cxn ang="0">
                  <a:pos x="43" y="444"/>
                </a:cxn>
                <a:cxn ang="0">
                  <a:pos x="7" y="444"/>
                </a:cxn>
                <a:cxn ang="0">
                  <a:pos x="0" y="444"/>
                </a:cxn>
                <a:cxn ang="0">
                  <a:pos x="0" y="450"/>
                </a:cxn>
                <a:cxn ang="0">
                  <a:pos x="0" y="558"/>
                </a:cxn>
                <a:cxn ang="0">
                  <a:pos x="0" y="564"/>
                </a:cxn>
                <a:cxn ang="0">
                  <a:pos x="7" y="564"/>
                </a:cxn>
                <a:cxn ang="0">
                  <a:pos x="1028" y="564"/>
                </a:cxn>
                <a:cxn ang="0">
                  <a:pos x="1035" y="564"/>
                </a:cxn>
                <a:cxn ang="0">
                  <a:pos x="1035" y="558"/>
                </a:cxn>
                <a:cxn ang="0">
                  <a:pos x="1035" y="450"/>
                </a:cxn>
                <a:cxn ang="0">
                  <a:pos x="1035" y="444"/>
                </a:cxn>
                <a:cxn ang="0">
                  <a:pos x="1028" y="444"/>
                </a:cxn>
              </a:cxnLst>
              <a:rect l="0" t="0" r="r" b="b"/>
              <a:pathLst>
                <a:path w="1035" h="564">
                  <a:moveTo>
                    <a:pt x="1028" y="444"/>
                  </a:moveTo>
                  <a:lnTo>
                    <a:pt x="879" y="444"/>
                  </a:lnTo>
                  <a:lnTo>
                    <a:pt x="845" y="143"/>
                  </a:lnTo>
                  <a:lnTo>
                    <a:pt x="844" y="138"/>
                  </a:lnTo>
                  <a:lnTo>
                    <a:pt x="838" y="137"/>
                  </a:lnTo>
                  <a:lnTo>
                    <a:pt x="681" y="114"/>
                  </a:lnTo>
                  <a:lnTo>
                    <a:pt x="675" y="55"/>
                  </a:lnTo>
                  <a:lnTo>
                    <a:pt x="675" y="50"/>
                  </a:lnTo>
                  <a:lnTo>
                    <a:pt x="669" y="49"/>
                  </a:lnTo>
                  <a:lnTo>
                    <a:pt x="425" y="0"/>
                  </a:lnTo>
                  <a:lnTo>
                    <a:pt x="421" y="0"/>
                  </a:lnTo>
                  <a:lnTo>
                    <a:pt x="419" y="2"/>
                  </a:lnTo>
                  <a:lnTo>
                    <a:pt x="341" y="59"/>
                  </a:lnTo>
                  <a:lnTo>
                    <a:pt x="340" y="61"/>
                  </a:lnTo>
                  <a:lnTo>
                    <a:pt x="339" y="62"/>
                  </a:lnTo>
                  <a:lnTo>
                    <a:pt x="218" y="44"/>
                  </a:lnTo>
                  <a:lnTo>
                    <a:pt x="215" y="43"/>
                  </a:lnTo>
                  <a:lnTo>
                    <a:pt x="212" y="45"/>
                  </a:lnTo>
                  <a:lnTo>
                    <a:pt x="57" y="160"/>
                  </a:lnTo>
                  <a:lnTo>
                    <a:pt x="54" y="162"/>
                  </a:lnTo>
                  <a:lnTo>
                    <a:pt x="54" y="165"/>
                  </a:lnTo>
                  <a:lnTo>
                    <a:pt x="43" y="444"/>
                  </a:lnTo>
                  <a:lnTo>
                    <a:pt x="7" y="444"/>
                  </a:lnTo>
                  <a:lnTo>
                    <a:pt x="0" y="444"/>
                  </a:lnTo>
                  <a:lnTo>
                    <a:pt x="0" y="450"/>
                  </a:lnTo>
                  <a:lnTo>
                    <a:pt x="0" y="558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1028" y="564"/>
                  </a:lnTo>
                  <a:lnTo>
                    <a:pt x="1035" y="564"/>
                  </a:lnTo>
                  <a:lnTo>
                    <a:pt x="1035" y="558"/>
                  </a:lnTo>
                  <a:lnTo>
                    <a:pt x="1035" y="450"/>
                  </a:lnTo>
                  <a:lnTo>
                    <a:pt x="1035" y="444"/>
                  </a:lnTo>
                  <a:lnTo>
                    <a:pt x="1028" y="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749300" y="6675438"/>
              <a:ext cx="1620837" cy="173037"/>
            </a:xfrm>
            <a:prstGeom prst="rect">
              <a:avLst/>
            </a:prstGeom>
            <a:solidFill>
              <a:srgbClr val="A5D6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auto">
            <a:xfrm>
              <a:off x="1276350" y="5972175"/>
              <a:ext cx="134937" cy="13811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6" y="57"/>
                </a:cxn>
                <a:cxn ang="0">
                  <a:pos x="84" y="0"/>
                </a:cxn>
                <a:cxn ang="0">
                  <a:pos x="85" y="87"/>
                </a:cxn>
                <a:cxn ang="0">
                  <a:pos x="0" y="84"/>
                </a:cxn>
              </a:cxnLst>
              <a:rect l="0" t="0" r="r" b="b"/>
              <a:pathLst>
                <a:path w="85" h="87">
                  <a:moveTo>
                    <a:pt x="0" y="84"/>
                  </a:moveTo>
                  <a:lnTo>
                    <a:pt x="6" y="57"/>
                  </a:lnTo>
                  <a:lnTo>
                    <a:pt x="84" y="0"/>
                  </a:lnTo>
                  <a:lnTo>
                    <a:pt x="85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2333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auto">
            <a:xfrm>
              <a:off x="1082675" y="5972175"/>
              <a:ext cx="1047750" cy="774700"/>
            </a:xfrm>
            <a:custGeom>
              <a:avLst/>
              <a:gdLst/>
              <a:ahLst/>
              <a:cxnLst>
                <a:cxn ang="0">
                  <a:pos x="620" y="137"/>
                </a:cxn>
                <a:cxn ang="0">
                  <a:pos x="458" y="113"/>
                </a:cxn>
                <a:cxn ang="0">
                  <a:pos x="450" y="49"/>
                </a:cxn>
                <a:cxn ang="0">
                  <a:pos x="206" y="0"/>
                </a:cxn>
                <a:cxn ang="0">
                  <a:pos x="206" y="75"/>
                </a:cxn>
                <a:cxn ang="0">
                  <a:pos x="0" y="43"/>
                </a:cxn>
                <a:cxn ang="0">
                  <a:pos x="2" y="488"/>
                </a:cxn>
                <a:cxn ang="0">
                  <a:pos x="660" y="485"/>
                </a:cxn>
                <a:cxn ang="0">
                  <a:pos x="620" y="137"/>
                </a:cxn>
              </a:cxnLst>
              <a:rect l="0" t="0" r="r" b="b"/>
              <a:pathLst>
                <a:path w="660" h="488">
                  <a:moveTo>
                    <a:pt x="620" y="137"/>
                  </a:moveTo>
                  <a:lnTo>
                    <a:pt x="458" y="113"/>
                  </a:lnTo>
                  <a:lnTo>
                    <a:pt x="450" y="49"/>
                  </a:lnTo>
                  <a:lnTo>
                    <a:pt x="206" y="0"/>
                  </a:lnTo>
                  <a:lnTo>
                    <a:pt x="206" y="75"/>
                  </a:lnTo>
                  <a:lnTo>
                    <a:pt x="0" y="43"/>
                  </a:lnTo>
                  <a:lnTo>
                    <a:pt x="2" y="488"/>
                  </a:lnTo>
                  <a:lnTo>
                    <a:pt x="660" y="485"/>
                  </a:lnTo>
                  <a:lnTo>
                    <a:pt x="620" y="13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auto">
            <a:xfrm>
              <a:off x="1139825" y="6427788"/>
              <a:ext cx="919162" cy="127000"/>
            </a:xfrm>
            <a:custGeom>
              <a:avLst/>
              <a:gdLst/>
              <a:ahLst/>
              <a:cxnLst>
                <a:cxn ang="0">
                  <a:pos x="1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570" y="37"/>
                </a:cxn>
                <a:cxn ang="0">
                  <a:pos x="573" y="37"/>
                </a:cxn>
                <a:cxn ang="0">
                  <a:pos x="579" y="80"/>
                </a:cxn>
                <a:cxn ang="0">
                  <a:pos x="1" y="63"/>
                </a:cxn>
              </a:cxnLst>
              <a:rect l="0" t="0" r="r" b="b"/>
              <a:pathLst>
                <a:path w="579" h="80">
                  <a:moveTo>
                    <a:pt x="1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570" y="37"/>
                  </a:lnTo>
                  <a:lnTo>
                    <a:pt x="573" y="37"/>
                  </a:lnTo>
                  <a:lnTo>
                    <a:pt x="579" y="80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auto">
            <a:xfrm>
              <a:off x="1138238" y="6272213"/>
              <a:ext cx="904875" cy="158750"/>
            </a:xfrm>
            <a:custGeom>
              <a:avLst/>
              <a:gdLst/>
              <a:ahLst/>
              <a:cxnLst>
                <a:cxn ang="0">
                  <a:pos x="2" y="63"/>
                </a:cxn>
                <a:cxn ang="0">
                  <a:pos x="1" y="63"/>
                </a:cxn>
                <a:cxn ang="0">
                  <a:pos x="0" y="0"/>
                </a:cxn>
                <a:cxn ang="0">
                  <a:pos x="561" y="57"/>
                </a:cxn>
                <a:cxn ang="0">
                  <a:pos x="565" y="58"/>
                </a:cxn>
                <a:cxn ang="0">
                  <a:pos x="570" y="100"/>
                </a:cxn>
                <a:cxn ang="0">
                  <a:pos x="2" y="63"/>
                </a:cxn>
              </a:cxnLst>
              <a:rect l="0" t="0" r="r" b="b"/>
              <a:pathLst>
                <a:path w="570" h="100">
                  <a:moveTo>
                    <a:pt x="2" y="63"/>
                  </a:moveTo>
                  <a:lnTo>
                    <a:pt x="1" y="63"/>
                  </a:lnTo>
                  <a:lnTo>
                    <a:pt x="0" y="0"/>
                  </a:lnTo>
                  <a:lnTo>
                    <a:pt x="561" y="57"/>
                  </a:lnTo>
                  <a:lnTo>
                    <a:pt x="565" y="58"/>
                  </a:lnTo>
                  <a:lnTo>
                    <a:pt x="570" y="100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auto">
            <a:xfrm>
              <a:off x="1138238" y="6089650"/>
              <a:ext cx="890587" cy="217487"/>
            </a:xfrm>
            <a:custGeom>
              <a:avLst/>
              <a:gdLst/>
              <a:ahLst/>
              <a:cxnLst>
                <a:cxn ang="0">
                  <a:pos x="3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554" y="77"/>
                </a:cxn>
                <a:cxn ang="0">
                  <a:pos x="561" y="137"/>
                </a:cxn>
                <a:cxn ang="0">
                  <a:pos x="3" y="80"/>
                </a:cxn>
              </a:cxnLst>
              <a:rect l="0" t="0" r="r" b="b"/>
              <a:pathLst>
                <a:path w="561" h="137">
                  <a:moveTo>
                    <a:pt x="3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54" y="77"/>
                  </a:lnTo>
                  <a:lnTo>
                    <a:pt x="561" y="137"/>
                  </a:lnTo>
                  <a:lnTo>
                    <a:pt x="3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814388" y="6040438"/>
              <a:ext cx="271462" cy="706437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13" y="116"/>
                </a:cxn>
                <a:cxn ang="0">
                  <a:pos x="169" y="0"/>
                </a:cxn>
                <a:cxn ang="0">
                  <a:pos x="171" y="445"/>
                </a:cxn>
                <a:cxn ang="0">
                  <a:pos x="0" y="440"/>
                </a:cxn>
              </a:cxnLst>
              <a:rect l="0" t="0" r="r" b="b"/>
              <a:pathLst>
                <a:path w="171" h="445">
                  <a:moveTo>
                    <a:pt x="0" y="440"/>
                  </a:moveTo>
                  <a:lnTo>
                    <a:pt x="13" y="116"/>
                  </a:lnTo>
                  <a:lnTo>
                    <a:pt x="169" y="0"/>
                  </a:lnTo>
                  <a:lnTo>
                    <a:pt x="171" y="445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667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1139825" y="6583363"/>
              <a:ext cx="936625" cy="161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0" y="17"/>
                </a:cxn>
                <a:cxn ang="0">
                  <a:pos x="582" y="17"/>
                </a:cxn>
                <a:cxn ang="0">
                  <a:pos x="590" y="78"/>
                </a:cxn>
                <a:cxn ang="0">
                  <a:pos x="393" y="79"/>
                </a:cxn>
                <a:cxn ang="0">
                  <a:pos x="397" y="102"/>
                </a:cxn>
                <a:cxn ang="0">
                  <a:pos x="210" y="102"/>
                </a:cxn>
                <a:cxn ang="0">
                  <a:pos x="210" y="79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590" h="102">
                  <a:moveTo>
                    <a:pt x="0" y="0"/>
                  </a:moveTo>
                  <a:lnTo>
                    <a:pt x="580" y="17"/>
                  </a:lnTo>
                  <a:lnTo>
                    <a:pt x="582" y="17"/>
                  </a:lnTo>
                  <a:lnTo>
                    <a:pt x="590" y="78"/>
                  </a:lnTo>
                  <a:lnTo>
                    <a:pt x="393" y="79"/>
                  </a:lnTo>
                  <a:lnTo>
                    <a:pt x="397" y="102"/>
                  </a:lnTo>
                  <a:lnTo>
                    <a:pt x="210" y="102"/>
                  </a:lnTo>
                  <a:lnTo>
                    <a:pt x="210" y="79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25" name="Gruppe 260"/>
          <p:cNvGrpSpPr/>
          <p:nvPr/>
        </p:nvGrpSpPr>
        <p:grpSpPr>
          <a:xfrm>
            <a:off x="6945076" y="1838025"/>
            <a:ext cx="1296866" cy="866775"/>
            <a:chOff x="7667625" y="2000250"/>
            <a:chExt cx="1404938" cy="866775"/>
          </a:xfrm>
        </p:grpSpPr>
        <p:sp>
          <p:nvSpPr>
            <p:cNvPr id="69671" name="AutoShape 39"/>
            <p:cNvSpPr>
              <a:spLocks noChangeAspect="1" noChangeArrowheads="1" noTextEdit="1"/>
            </p:cNvSpPr>
            <p:nvPr/>
          </p:nvSpPr>
          <p:spPr bwMode="auto">
            <a:xfrm>
              <a:off x="7667625" y="2000250"/>
              <a:ext cx="1404938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7678738" y="2017713"/>
              <a:ext cx="1374775" cy="831850"/>
            </a:xfrm>
            <a:custGeom>
              <a:avLst/>
              <a:gdLst/>
              <a:ahLst/>
              <a:cxnLst>
                <a:cxn ang="0">
                  <a:pos x="706" y="31"/>
                </a:cxn>
                <a:cxn ang="0">
                  <a:pos x="791" y="20"/>
                </a:cxn>
                <a:cxn ang="0">
                  <a:pos x="877" y="8"/>
                </a:cxn>
                <a:cxn ang="0">
                  <a:pos x="962" y="1"/>
                </a:cxn>
                <a:cxn ang="0">
                  <a:pos x="1047" y="4"/>
                </a:cxn>
                <a:cxn ang="0">
                  <a:pos x="1128" y="22"/>
                </a:cxn>
                <a:cxn ang="0">
                  <a:pos x="1191" y="54"/>
                </a:cxn>
                <a:cxn ang="0">
                  <a:pos x="1242" y="101"/>
                </a:cxn>
                <a:cxn ang="0">
                  <a:pos x="1302" y="141"/>
                </a:cxn>
                <a:cxn ang="0">
                  <a:pos x="1367" y="152"/>
                </a:cxn>
                <a:cxn ang="0">
                  <a:pos x="1430" y="169"/>
                </a:cxn>
                <a:cxn ang="0">
                  <a:pos x="1475" y="199"/>
                </a:cxn>
                <a:cxn ang="0">
                  <a:pos x="1508" y="239"/>
                </a:cxn>
                <a:cxn ang="0">
                  <a:pos x="1534" y="290"/>
                </a:cxn>
                <a:cxn ang="0">
                  <a:pos x="1561" y="351"/>
                </a:cxn>
                <a:cxn ang="0">
                  <a:pos x="1593" y="423"/>
                </a:cxn>
                <a:cxn ang="0">
                  <a:pos x="1635" y="504"/>
                </a:cxn>
                <a:cxn ang="0">
                  <a:pos x="1678" y="591"/>
                </a:cxn>
                <a:cxn ang="0">
                  <a:pos x="1713" y="681"/>
                </a:cxn>
                <a:cxn ang="0">
                  <a:pos x="1730" y="770"/>
                </a:cxn>
                <a:cxn ang="0">
                  <a:pos x="1724" y="852"/>
                </a:cxn>
                <a:cxn ang="0">
                  <a:pos x="1683" y="923"/>
                </a:cxn>
                <a:cxn ang="0">
                  <a:pos x="1605" y="979"/>
                </a:cxn>
                <a:cxn ang="0">
                  <a:pos x="1509" y="1016"/>
                </a:cxn>
                <a:cxn ang="0">
                  <a:pos x="1400" y="1036"/>
                </a:cxn>
                <a:cxn ang="0">
                  <a:pos x="1287" y="1046"/>
                </a:cxn>
                <a:cxn ang="0">
                  <a:pos x="1169" y="1048"/>
                </a:cxn>
                <a:cxn ang="0">
                  <a:pos x="1054" y="1046"/>
                </a:cxn>
                <a:cxn ang="0">
                  <a:pos x="949" y="1044"/>
                </a:cxn>
                <a:cxn ang="0">
                  <a:pos x="870" y="1035"/>
                </a:cxn>
                <a:cxn ang="0">
                  <a:pos x="792" y="1029"/>
                </a:cxn>
                <a:cxn ang="0">
                  <a:pos x="714" y="1024"/>
                </a:cxn>
                <a:cxn ang="0">
                  <a:pos x="637" y="1010"/>
                </a:cxn>
                <a:cxn ang="0">
                  <a:pos x="566" y="986"/>
                </a:cxn>
                <a:cxn ang="0">
                  <a:pos x="499" y="945"/>
                </a:cxn>
                <a:cxn ang="0">
                  <a:pos x="448" y="913"/>
                </a:cxn>
                <a:cxn ang="0">
                  <a:pos x="399" y="907"/>
                </a:cxn>
                <a:cxn ang="0">
                  <a:pos x="348" y="908"/>
                </a:cxn>
                <a:cxn ang="0">
                  <a:pos x="293" y="907"/>
                </a:cxn>
                <a:cxn ang="0">
                  <a:pos x="234" y="900"/>
                </a:cxn>
                <a:cxn ang="0">
                  <a:pos x="175" y="886"/>
                </a:cxn>
                <a:cxn ang="0">
                  <a:pos x="120" y="862"/>
                </a:cxn>
                <a:cxn ang="0">
                  <a:pos x="71" y="830"/>
                </a:cxn>
                <a:cxn ang="0">
                  <a:pos x="33" y="791"/>
                </a:cxn>
                <a:cxn ang="0">
                  <a:pos x="8" y="741"/>
                </a:cxn>
                <a:cxn ang="0">
                  <a:pos x="2" y="686"/>
                </a:cxn>
                <a:cxn ang="0">
                  <a:pos x="27" y="631"/>
                </a:cxn>
                <a:cxn ang="0">
                  <a:pos x="75" y="584"/>
                </a:cxn>
                <a:cxn ang="0">
                  <a:pos x="90" y="521"/>
                </a:cxn>
                <a:cxn ang="0">
                  <a:pos x="94" y="454"/>
                </a:cxn>
                <a:cxn ang="0">
                  <a:pos x="100" y="387"/>
                </a:cxn>
                <a:cxn ang="0">
                  <a:pos x="109" y="321"/>
                </a:cxn>
                <a:cxn ang="0">
                  <a:pos x="133" y="261"/>
                </a:cxn>
                <a:cxn ang="0">
                  <a:pos x="176" y="208"/>
                </a:cxn>
                <a:cxn ang="0">
                  <a:pos x="229" y="156"/>
                </a:cxn>
                <a:cxn ang="0">
                  <a:pos x="267" y="99"/>
                </a:cxn>
                <a:cxn ang="0">
                  <a:pos x="314" y="50"/>
                </a:cxn>
                <a:cxn ang="0">
                  <a:pos x="366" y="24"/>
                </a:cxn>
                <a:cxn ang="0">
                  <a:pos x="416" y="9"/>
                </a:cxn>
                <a:cxn ang="0">
                  <a:pos x="454" y="3"/>
                </a:cxn>
                <a:cxn ang="0">
                  <a:pos x="497" y="8"/>
                </a:cxn>
                <a:cxn ang="0">
                  <a:pos x="543" y="20"/>
                </a:cxn>
                <a:cxn ang="0">
                  <a:pos x="588" y="30"/>
                </a:cxn>
              </a:cxnLst>
              <a:rect l="0" t="0" r="r" b="b"/>
              <a:pathLst>
                <a:path w="1732" h="1048">
                  <a:moveTo>
                    <a:pt x="631" y="38"/>
                  </a:moveTo>
                  <a:lnTo>
                    <a:pt x="639" y="37"/>
                  </a:lnTo>
                  <a:lnTo>
                    <a:pt x="648" y="37"/>
                  </a:lnTo>
                  <a:lnTo>
                    <a:pt x="655" y="35"/>
                  </a:lnTo>
                  <a:lnTo>
                    <a:pt x="665" y="35"/>
                  </a:lnTo>
                  <a:lnTo>
                    <a:pt x="672" y="34"/>
                  </a:lnTo>
                  <a:lnTo>
                    <a:pt x="681" y="33"/>
                  </a:lnTo>
                  <a:lnTo>
                    <a:pt x="689" y="32"/>
                  </a:lnTo>
                  <a:lnTo>
                    <a:pt x="697" y="32"/>
                  </a:lnTo>
                  <a:lnTo>
                    <a:pt x="706" y="31"/>
                  </a:lnTo>
                  <a:lnTo>
                    <a:pt x="714" y="30"/>
                  </a:lnTo>
                  <a:lnTo>
                    <a:pt x="723" y="29"/>
                  </a:lnTo>
                  <a:lnTo>
                    <a:pt x="732" y="28"/>
                  </a:lnTo>
                  <a:lnTo>
                    <a:pt x="739" y="27"/>
                  </a:lnTo>
                  <a:lnTo>
                    <a:pt x="749" y="25"/>
                  </a:lnTo>
                  <a:lnTo>
                    <a:pt x="757" y="24"/>
                  </a:lnTo>
                  <a:lnTo>
                    <a:pt x="766" y="23"/>
                  </a:lnTo>
                  <a:lnTo>
                    <a:pt x="774" y="22"/>
                  </a:lnTo>
                  <a:lnTo>
                    <a:pt x="782" y="21"/>
                  </a:lnTo>
                  <a:lnTo>
                    <a:pt x="791" y="20"/>
                  </a:lnTo>
                  <a:lnTo>
                    <a:pt x="800" y="19"/>
                  </a:lnTo>
                  <a:lnTo>
                    <a:pt x="808" y="17"/>
                  </a:lnTo>
                  <a:lnTo>
                    <a:pt x="817" y="16"/>
                  </a:lnTo>
                  <a:lnTo>
                    <a:pt x="825" y="14"/>
                  </a:lnTo>
                  <a:lnTo>
                    <a:pt x="834" y="13"/>
                  </a:lnTo>
                  <a:lnTo>
                    <a:pt x="842" y="11"/>
                  </a:lnTo>
                  <a:lnTo>
                    <a:pt x="851" y="11"/>
                  </a:lnTo>
                  <a:lnTo>
                    <a:pt x="860" y="9"/>
                  </a:lnTo>
                  <a:lnTo>
                    <a:pt x="869" y="9"/>
                  </a:lnTo>
                  <a:lnTo>
                    <a:pt x="877" y="8"/>
                  </a:lnTo>
                  <a:lnTo>
                    <a:pt x="885" y="7"/>
                  </a:lnTo>
                  <a:lnTo>
                    <a:pt x="894" y="6"/>
                  </a:lnTo>
                  <a:lnTo>
                    <a:pt x="903" y="6"/>
                  </a:lnTo>
                  <a:lnTo>
                    <a:pt x="912" y="4"/>
                  </a:lnTo>
                  <a:lnTo>
                    <a:pt x="920" y="3"/>
                  </a:lnTo>
                  <a:lnTo>
                    <a:pt x="928" y="2"/>
                  </a:lnTo>
                  <a:lnTo>
                    <a:pt x="937" y="2"/>
                  </a:lnTo>
                  <a:lnTo>
                    <a:pt x="945" y="1"/>
                  </a:lnTo>
                  <a:lnTo>
                    <a:pt x="954" y="1"/>
                  </a:lnTo>
                  <a:lnTo>
                    <a:pt x="962" y="1"/>
                  </a:lnTo>
                  <a:lnTo>
                    <a:pt x="972" y="1"/>
                  </a:lnTo>
                  <a:lnTo>
                    <a:pt x="979" y="0"/>
                  </a:lnTo>
                  <a:lnTo>
                    <a:pt x="987" y="0"/>
                  </a:lnTo>
                  <a:lnTo>
                    <a:pt x="997" y="0"/>
                  </a:lnTo>
                  <a:lnTo>
                    <a:pt x="1005" y="1"/>
                  </a:lnTo>
                  <a:lnTo>
                    <a:pt x="1014" y="1"/>
                  </a:lnTo>
                  <a:lnTo>
                    <a:pt x="1022" y="2"/>
                  </a:lnTo>
                  <a:lnTo>
                    <a:pt x="1030" y="2"/>
                  </a:lnTo>
                  <a:lnTo>
                    <a:pt x="1039" y="3"/>
                  </a:lnTo>
                  <a:lnTo>
                    <a:pt x="1047" y="4"/>
                  </a:lnTo>
                  <a:lnTo>
                    <a:pt x="1055" y="6"/>
                  </a:lnTo>
                  <a:lnTo>
                    <a:pt x="1064" y="6"/>
                  </a:lnTo>
                  <a:lnTo>
                    <a:pt x="1072" y="8"/>
                  </a:lnTo>
                  <a:lnTo>
                    <a:pt x="1081" y="9"/>
                  </a:lnTo>
                  <a:lnTo>
                    <a:pt x="1089" y="11"/>
                  </a:lnTo>
                  <a:lnTo>
                    <a:pt x="1096" y="12"/>
                  </a:lnTo>
                  <a:lnTo>
                    <a:pt x="1106" y="16"/>
                  </a:lnTo>
                  <a:lnTo>
                    <a:pt x="1113" y="17"/>
                  </a:lnTo>
                  <a:lnTo>
                    <a:pt x="1121" y="20"/>
                  </a:lnTo>
                  <a:lnTo>
                    <a:pt x="1128" y="22"/>
                  </a:lnTo>
                  <a:lnTo>
                    <a:pt x="1137" y="25"/>
                  </a:lnTo>
                  <a:lnTo>
                    <a:pt x="1145" y="29"/>
                  </a:lnTo>
                  <a:lnTo>
                    <a:pt x="1154" y="32"/>
                  </a:lnTo>
                  <a:lnTo>
                    <a:pt x="1161" y="35"/>
                  </a:lnTo>
                  <a:lnTo>
                    <a:pt x="1170" y="40"/>
                  </a:lnTo>
                  <a:lnTo>
                    <a:pt x="1174" y="42"/>
                  </a:lnTo>
                  <a:lnTo>
                    <a:pt x="1178" y="44"/>
                  </a:lnTo>
                  <a:lnTo>
                    <a:pt x="1181" y="48"/>
                  </a:lnTo>
                  <a:lnTo>
                    <a:pt x="1186" y="51"/>
                  </a:lnTo>
                  <a:lnTo>
                    <a:pt x="1191" y="54"/>
                  </a:lnTo>
                  <a:lnTo>
                    <a:pt x="1196" y="57"/>
                  </a:lnTo>
                  <a:lnTo>
                    <a:pt x="1200" y="62"/>
                  </a:lnTo>
                  <a:lnTo>
                    <a:pt x="1205" y="66"/>
                  </a:lnTo>
                  <a:lnTo>
                    <a:pt x="1210" y="71"/>
                  </a:lnTo>
                  <a:lnTo>
                    <a:pt x="1215" y="76"/>
                  </a:lnTo>
                  <a:lnTo>
                    <a:pt x="1221" y="81"/>
                  </a:lnTo>
                  <a:lnTo>
                    <a:pt x="1225" y="85"/>
                  </a:lnTo>
                  <a:lnTo>
                    <a:pt x="1231" y="91"/>
                  </a:lnTo>
                  <a:lnTo>
                    <a:pt x="1237" y="96"/>
                  </a:lnTo>
                  <a:lnTo>
                    <a:pt x="1242" y="101"/>
                  </a:lnTo>
                  <a:lnTo>
                    <a:pt x="1248" y="106"/>
                  </a:lnTo>
                  <a:lnTo>
                    <a:pt x="1254" y="109"/>
                  </a:lnTo>
                  <a:lnTo>
                    <a:pt x="1260" y="115"/>
                  </a:lnTo>
                  <a:lnTo>
                    <a:pt x="1266" y="119"/>
                  </a:lnTo>
                  <a:lnTo>
                    <a:pt x="1272" y="124"/>
                  </a:lnTo>
                  <a:lnTo>
                    <a:pt x="1278" y="127"/>
                  </a:lnTo>
                  <a:lnTo>
                    <a:pt x="1284" y="131"/>
                  </a:lnTo>
                  <a:lnTo>
                    <a:pt x="1290" y="135"/>
                  </a:lnTo>
                  <a:lnTo>
                    <a:pt x="1296" y="139"/>
                  </a:lnTo>
                  <a:lnTo>
                    <a:pt x="1302" y="141"/>
                  </a:lnTo>
                  <a:lnTo>
                    <a:pt x="1308" y="144"/>
                  </a:lnTo>
                  <a:lnTo>
                    <a:pt x="1313" y="146"/>
                  </a:lnTo>
                  <a:lnTo>
                    <a:pt x="1320" y="148"/>
                  </a:lnTo>
                  <a:lnTo>
                    <a:pt x="1325" y="149"/>
                  </a:lnTo>
                  <a:lnTo>
                    <a:pt x="1331" y="149"/>
                  </a:lnTo>
                  <a:lnTo>
                    <a:pt x="1337" y="149"/>
                  </a:lnTo>
                  <a:lnTo>
                    <a:pt x="1344" y="150"/>
                  </a:lnTo>
                  <a:lnTo>
                    <a:pt x="1351" y="150"/>
                  </a:lnTo>
                  <a:lnTo>
                    <a:pt x="1358" y="151"/>
                  </a:lnTo>
                  <a:lnTo>
                    <a:pt x="1367" y="152"/>
                  </a:lnTo>
                  <a:lnTo>
                    <a:pt x="1374" y="154"/>
                  </a:lnTo>
                  <a:lnTo>
                    <a:pt x="1381" y="155"/>
                  </a:lnTo>
                  <a:lnTo>
                    <a:pt x="1388" y="157"/>
                  </a:lnTo>
                  <a:lnTo>
                    <a:pt x="1394" y="158"/>
                  </a:lnTo>
                  <a:lnTo>
                    <a:pt x="1402" y="160"/>
                  </a:lnTo>
                  <a:lnTo>
                    <a:pt x="1408" y="161"/>
                  </a:lnTo>
                  <a:lnTo>
                    <a:pt x="1413" y="163"/>
                  </a:lnTo>
                  <a:lnTo>
                    <a:pt x="1418" y="165"/>
                  </a:lnTo>
                  <a:lnTo>
                    <a:pt x="1424" y="167"/>
                  </a:lnTo>
                  <a:lnTo>
                    <a:pt x="1430" y="169"/>
                  </a:lnTo>
                  <a:lnTo>
                    <a:pt x="1435" y="171"/>
                  </a:lnTo>
                  <a:lnTo>
                    <a:pt x="1440" y="175"/>
                  </a:lnTo>
                  <a:lnTo>
                    <a:pt x="1446" y="178"/>
                  </a:lnTo>
                  <a:lnTo>
                    <a:pt x="1451" y="180"/>
                  </a:lnTo>
                  <a:lnTo>
                    <a:pt x="1454" y="182"/>
                  </a:lnTo>
                  <a:lnTo>
                    <a:pt x="1459" y="186"/>
                  </a:lnTo>
                  <a:lnTo>
                    <a:pt x="1464" y="189"/>
                  </a:lnTo>
                  <a:lnTo>
                    <a:pt x="1467" y="192"/>
                  </a:lnTo>
                  <a:lnTo>
                    <a:pt x="1471" y="196"/>
                  </a:lnTo>
                  <a:lnTo>
                    <a:pt x="1475" y="199"/>
                  </a:lnTo>
                  <a:lnTo>
                    <a:pt x="1479" y="202"/>
                  </a:lnTo>
                  <a:lnTo>
                    <a:pt x="1482" y="205"/>
                  </a:lnTo>
                  <a:lnTo>
                    <a:pt x="1485" y="210"/>
                  </a:lnTo>
                  <a:lnTo>
                    <a:pt x="1489" y="213"/>
                  </a:lnTo>
                  <a:lnTo>
                    <a:pt x="1493" y="218"/>
                  </a:lnTo>
                  <a:lnTo>
                    <a:pt x="1496" y="221"/>
                  </a:lnTo>
                  <a:lnTo>
                    <a:pt x="1499" y="225"/>
                  </a:lnTo>
                  <a:lnTo>
                    <a:pt x="1502" y="230"/>
                  </a:lnTo>
                  <a:lnTo>
                    <a:pt x="1506" y="235"/>
                  </a:lnTo>
                  <a:lnTo>
                    <a:pt x="1508" y="239"/>
                  </a:lnTo>
                  <a:lnTo>
                    <a:pt x="1510" y="243"/>
                  </a:lnTo>
                  <a:lnTo>
                    <a:pt x="1513" y="249"/>
                  </a:lnTo>
                  <a:lnTo>
                    <a:pt x="1516" y="254"/>
                  </a:lnTo>
                  <a:lnTo>
                    <a:pt x="1519" y="258"/>
                  </a:lnTo>
                  <a:lnTo>
                    <a:pt x="1521" y="263"/>
                  </a:lnTo>
                  <a:lnTo>
                    <a:pt x="1524" y="268"/>
                  </a:lnTo>
                  <a:lnTo>
                    <a:pt x="1527" y="274"/>
                  </a:lnTo>
                  <a:lnTo>
                    <a:pt x="1528" y="279"/>
                  </a:lnTo>
                  <a:lnTo>
                    <a:pt x="1532" y="284"/>
                  </a:lnTo>
                  <a:lnTo>
                    <a:pt x="1534" y="290"/>
                  </a:lnTo>
                  <a:lnTo>
                    <a:pt x="1537" y="296"/>
                  </a:lnTo>
                  <a:lnTo>
                    <a:pt x="1539" y="302"/>
                  </a:lnTo>
                  <a:lnTo>
                    <a:pt x="1542" y="308"/>
                  </a:lnTo>
                  <a:lnTo>
                    <a:pt x="1544" y="314"/>
                  </a:lnTo>
                  <a:lnTo>
                    <a:pt x="1548" y="320"/>
                  </a:lnTo>
                  <a:lnTo>
                    <a:pt x="1549" y="326"/>
                  </a:lnTo>
                  <a:lnTo>
                    <a:pt x="1552" y="332"/>
                  </a:lnTo>
                  <a:lnTo>
                    <a:pt x="1555" y="338"/>
                  </a:lnTo>
                  <a:lnTo>
                    <a:pt x="1558" y="346"/>
                  </a:lnTo>
                  <a:lnTo>
                    <a:pt x="1561" y="351"/>
                  </a:lnTo>
                  <a:lnTo>
                    <a:pt x="1563" y="358"/>
                  </a:lnTo>
                  <a:lnTo>
                    <a:pt x="1566" y="366"/>
                  </a:lnTo>
                  <a:lnTo>
                    <a:pt x="1569" y="372"/>
                  </a:lnTo>
                  <a:lnTo>
                    <a:pt x="1573" y="379"/>
                  </a:lnTo>
                  <a:lnTo>
                    <a:pt x="1575" y="387"/>
                  </a:lnTo>
                  <a:lnTo>
                    <a:pt x="1579" y="393"/>
                  </a:lnTo>
                  <a:lnTo>
                    <a:pt x="1582" y="401"/>
                  </a:lnTo>
                  <a:lnTo>
                    <a:pt x="1586" y="408"/>
                  </a:lnTo>
                  <a:lnTo>
                    <a:pt x="1590" y="415"/>
                  </a:lnTo>
                  <a:lnTo>
                    <a:pt x="1593" y="423"/>
                  </a:lnTo>
                  <a:lnTo>
                    <a:pt x="1598" y="431"/>
                  </a:lnTo>
                  <a:lnTo>
                    <a:pt x="1602" y="438"/>
                  </a:lnTo>
                  <a:lnTo>
                    <a:pt x="1605" y="446"/>
                  </a:lnTo>
                  <a:lnTo>
                    <a:pt x="1610" y="454"/>
                  </a:lnTo>
                  <a:lnTo>
                    <a:pt x="1613" y="463"/>
                  </a:lnTo>
                  <a:lnTo>
                    <a:pt x="1618" y="470"/>
                  </a:lnTo>
                  <a:lnTo>
                    <a:pt x="1623" y="479"/>
                  </a:lnTo>
                  <a:lnTo>
                    <a:pt x="1627" y="487"/>
                  </a:lnTo>
                  <a:lnTo>
                    <a:pt x="1631" y="496"/>
                  </a:lnTo>
                  <a:lnTo>
                    <a:pt x="1635" y="504"/>
                  </a:lnTo>
                  <a:lnTo>
                    <a:pt x="1640" y="512"/>
                  </a:lnTo>
                  <a:lnTo>
                    <a:pt x="1645" y="521"/>
                  </a:lnTo>
                  <a:lnTo>
                    <a:pt x="1649" y="529"/>
                  </a:lnTo>
                  <a:lnTo>
                    <a:pt x="1653" y="538"/>
                  </a:lnTo>
                  <a:lnTo>
                    <a:pt x="1658" y="547"/>
                  </a:lnTo>
                  <a:lnTo>
                    <a:pt x="1661" y="557"/>
                  </a:lnTo>
                  <a:lnTo>
                    <a:pt x="1667" y="565"/>
                  </a:lnTo>
                  <a:lnTo>
                    <a:pt x="1671" y="573"/>
                  </a:lnTo>
                  <a:lnTo>
                    <a:pt x="1675" y="582"/>
                  </a:lnTo>
                  <a:lnTo>
                    <a:pt x="1678" y="591"/>
                  </a:lnTo>
                  <a:lnTo>
                    <a:pt x="1683" y="601"/>
                  </a:lnTo>
                  <a:lnTo>
                    <a:pt x="1687" y="608"/>
                  </a:lnTo>
                  <a:lnTo>
                    <a:pt x="1690" y="618"/>
                  </a:lnTo>
                  <a:lnTo>
                    <a:pt x="1694" y="627"/>
                  </a:lnTo>
                  <a:lnTo>
                    <a:pt x="1697" y="637"/>
                  </a:lnTo>
                  <a:lnTo>
                    <a:pt x="1701" y="645"/>
                  </a:lnTo>
                  <a:lnTo>
                    <a:pt x="1703" y="655"/>
                  </a:lnTo>
                  <a:lnTo>
                    <a:pt x="1707" y="664"/>
                  </a:lnTo>
                  <a:lnTo>
                    <a:pt x="1710" y="673"/>
                  </a:lnTo>
                  <a:lnTo>
                    <a:pt x="1713" y="681"/>
                  </a:lnTo>
                  <a:lnTo>
                    <a:pt x="1715" y="690"/>
                  </a:lnTo>
                  <a:lnTo>
                    <a:pt x="1718" y="699"/>
                  </a:lnTo>
                  <a:lnTo>
                    <a:pt x="1721" y="709"/>
                  </a:lnTo>
                  <a:lnTo>
                    <a:pt x="1722" y="718"/>
                  </a:lnTo>
                  <a:lnTo>
                    <a:pt x="1724" y="727"/>
                  </a:lnTo>
                  <a:lnTo>
                    <a:pt x="1726" y="735"/>
                  </a:lnTo>
                  <a:lnTo>
                    <a:pt x="1727" y="744"/>
                  </a:lnTo>
                  <a:lnTo>
                    <a:pt x="1728" y="753"/>
                  </a:lnTo>
                  <a:lnTo>
                    <a:pt x="1730" y="761"/>
                  </a:lnTo>
                  <a:lnTo>
                    <a:pt x="1730" y="770"/>
                  </a:lnTo>
                  <a:lnTo>
                    <a:pt x="1732" y="779"/>
                  </a:lnTo>
                  <a:lnTo>
                    <a:pt x="1732" y="786"/>
                  </a:lnTo>
                  <a:lnTo>
                    <a:pt x="1732" y="795"/>
                  </a:lnTo>
                  <a:lnTo>
                    <a:pt x="1731" y="804"/>
                  </a:lnTo>
                  <a:lnTo>
                    <a:pt x="1731" y="813"/>
                  </a:lnTo>
                  <a:lnTo>
                    <a:pt x="1730" y="820"/>
                  </a:lnTo>
                  <a:lnTo>
                    <a:pt x="1728" y="828"/>
                  </a:lnTo>
                  <a:lnTo>
                    <a:pt x="1727" y="836"/>
                  </a:lnTo>
                  <a:lnTo>
                    <a:pt x="1726" y="845"/>
                  </a:lnTo>
                  <a:lnTo>
                    <a:pt x="1724" y="852"/>
                  </a:lnTo>
                  <a:lnTo>
                    <a:pt x="1721" y="859"/>
                  </a:lnTo>
                  <a:lnTo>
                    <a:pt x="1718" y="867"/>
                  </a:lnTo>
                  <a:lnTo>
                    <a:pt x="1715" y="875"/>
                  </a:lnTo>
                  <a:lnTo>
                    <a:pt x="1712" y="881"/>
                  </a:lnTo>
                  <a:lnTo>
                    <a:pt x="1708" y="889"/>
                  </a:lnTo>
                  <a:lnTo>
                    <a:pt x="1703" y="897"/>
                  </a:lnTo>
                  <a:lnTo>
                    <a:pt x="1700" y="904"/>
                  </a:lnTo>
                  <a:lnTo>
                    <a:pt x="1694" y="910"/>
                  </a:lnTo>
                  <a:lnTo>
                    <a:pt x="1689" y="917"/>
                  </a:lnTo>
                  <a:lnTo>
                    <a:pt x="1683" y="923"/>
                  </a:lnTo>
                  <a:lnTo>
                    <a:pt x="1677" y="930"/>
                  </a:lnTo>
                  <a:lnTo>
                    <a:pt x="1670" y="936"/>
                  </a:lnTo>
                  <a:lnTo>
                    <a:pt x="1663" y="943"/>
                  </a:lnTo>
                  <a:lnTo>
                    <a:pt x="1655" y="949"/>
                  </a:lnTo>
                  <a:lnTo>
                    <a:pt x="1648" y="955"/>
                  </a:lnTo>
                  <a:lnTo>
                    <a:pt x="1640" y="960"/>
                  </a:lnTo>
                  <a:lnTo>
                    <a:pt x="1631" y="965"/>
                  </a:lnTo>
                  <a:lnTo>
                    <a:pt x="1623" y="971"/>
                  </a:lnTo>
                  <a:lnTo>
                    <a:pt x="1615" y="975"/>
                  </a:lnTo>
                  <a:lnTo>
                    <a:pt x="1605" y="979"/>
                  </a:lnTo>
                  <a:lnTo>
                    <a:pt x="1596" y="984"/>
                  </a:lnTo>
                  <a:lnTo>
                    <a:pt x="1587" y="988"/>
                  </a:lnTo>
                  <a:lnTo>
                    <a:pt x="1578" y="993"/>
                  </a:lnTo>
                  <a:lnTo>
                    <a:pt x="1568" y="996"/>
                  </a:lnTo>
                  <a:lnTo>
                    <a:pt x="1560" y="1000"/>
                  </a:lnTo>
                  <a:lnTo>
                    <a:pt x="1549" y="1004"/>
                  </a:lnTo>
                  <a:lnTo>
                    <a:pt x="1539" y="1007"/>
                  </a:lnTo>
                  <a:lnTo>
                    <a:pt x="1528" y="1009"/>
                  </a:lnTo>
                  <a:lnTo>
                    <a:pt x="1519" y="1013"/>
                  </a:lnTo>
                  <a:lnTo>
                    <a:pt x="1509" y="1016"/>
                  </a:lnTo>
                  <a:lnTo>
                    <a:pt x="1500" y="1019"/>
                  </a:lnTo>
                  <a:lnTo>
                    <a:pt x="1488" y="1021"/>
                  </a:lnTo>
                  <a:lnTo>
                    <a:pt x="1478" y="1024"/>
                  </a:lnTo>
                  <a:lnTo>
                    <a:pt x="1467" y="1026"/>
                  </a:lnTo>
                  <a:lnTo>
                    <a:pt x="1457" y="1028"/>
                  </a:lnTo>
                  <a:lnTo>
                    <a:pt x="1446" y="1029"/>
                  </a:lnTo>
                  <a:lnTo>
                    <a:pt x="1435" y="1031"/>
                  </a:lnTo>
                  <a:lnTo>
                    <a:pt x="1423" y="1032"/>
                  </a:lnTo>
                  <a:lnTo>
                    <a:pt x="1412" y="1035"/>
                  </a:lnTo>
                  <a:lnTo>
                    <a:pt x="1400" y="1036"/>
                  </a:lnTo>
                  <a:lnTo>
                    <a:pt x="1390" y="1037"/>
                  </a:lnTo>
                  <a:lnTo>
                    <a:pt x="1379" y="1039"/>
                  </a:lnTo>
                  <a:lnTo>
                    <a:pt x="1368" y="1040"/>
                  </a:lnTo>
                  <a:lnTo>
                    <a:pt x="1356" y="1041"/>
                  </a:lnTo>
                  <a:lnTo>
                    <a:pt x="1345" y="1042"/>
                  </a:lnTo>
                  <a:lnTo>
                    <a:pt x="1333" y="1044"/>
                  </a:lnTo>
                  <a:lnTo>
                    <a:pt x="1322" y="1045"/>
                  </a:lnTo>
                  <a:lnTo>
                    <a:pt x="1309" y="1045"/>
                  </a:lnTo>
                  <a:lnTo>
                    <a:pt x="1299" y="1045"/>
                  </a:lnTo>
                  <a:lnTo>
                    <a:pt x="1287" y="1046"/>
                  </a:lnTo>
                  <a:lnTo>
                    <a:pt x="1276" y="1046"/>
                  </a:lnTo>
                  <a:lnTo>
                    <a:pt x="1263" y="1046"/>
                  </a:lnTo>
                  <a:lnTo>
                    <a:pt x="1252" y="1047"/>
                  </a:lnTo>
                  <a:lnTo>
                    <a:pt x="1240" y="1047"/>
                  </a:lnTo>
                  <a:lnTo>
                    <a:pt x="1229" y="1048"/>
                  </a:lnTo>
                  <a:lnTo>
                    <a:pt x="1216" y="1048"/>
                  </a:lnTo>
                  <a:lnTo>
                    <a:pt x="1204" y="1048"/>
                  </a:lnTo>
                  <a:lnTo>
                    <a:pt x="1193" y="1048"/>
                  </a:lnTo>
                  <a:lnTo>
                    <a:pt x="1181" y="1048"/>
                  </a:lnTo>
                  <a:lnTo>
                    <a:pt x="1169" y="1048"/>
                  </a:lnTo>
                  <a:lnTo>
                    <a:pt x="1157" y="1048"/>
                  </a:lnTo>
                  <a:lnTo>
                    <a:pt x="1146" y="1048"/>
                  </a:lnTo>
                  <a:lnTo>
                    <a:pt x="1134" y="1048"/>
                  </a:lnTo>
                  <a:lnTo>
                    <a:pt x="1124" y="1047"/>
                  </a:lnTo>
                  <a:lnTo>
                    <a:pt x="1112" y="1047"/>
                  </a:lnTo>
                  <a:lnTo>
                    <a:pt x="1100" y="1047"/>
                  </a:lnTo>
                  <a:lnTo>
                    <a:pt x="1089" y="1047"/>
                  </a:lnTo>
                  <a:lnTo>
                    <a:pt x="1077" y="1046"/>
                  </a:lnTo>
                  <a:lnTo>
                    <a:pt x="1066" y="1046"/>
                  </a:lnTo>
                  <a:lnTo>
                    <a:pt x="1054" y="1046"/>
                  </a:lnTo>
                  <a:lnTo>
                    <a:pt x="1043" y="1046"/>
                  </a:lnTo>
                  <a:lnTo>
                    <a:pt x="1031" y="1046"/>
                  </a:lnTo>
                  <a:lnTo>
                    <a:pt x="1021" y="1046"/>
                  </a:lnTo>
                  <a:lnTo>
                    <a:pt x="1010" y="1046"/>
                  </a:lnTo>
                  <a:lnTo>
                    <a:pt x="999" y="1046"/>
                  </a:lnTo>
                  <a:lnTo>
                    <a:pt x="988" y="1046"/>
                  </a:lnTo>
                  <a:lnTo>
                    <a:pt x="978" y="1046"/>
                  </a:lnTo>
                  <a:lnTo>
                    <a:pt x="967" y="1046"/>
                  </a:lnTo>
                  <a:lnTo>
                    <a:pt x="957" y="1046"/>
                  </a:lnTo>
                  <a:lnTo>
                    <a:pt x="949" y="1044"/>
                  </a:lnTo>
                  <a:lnTo>
                    <a:pt x="940" y="1042"/>
                  </a:lnTo>
                  <a:lnTo>
                    <a:pt x="933" y="1041"/>
                  </a:lnTo>
                  <a:lnTo>
                    <a:pt x="926" y="1040"/>
                  </a:lnTo>
                  <a:lnTo>
                    <a:pt x="918" y="1039"/>
                  </a:lnTo>
                  <a:lnTo>
                    <a:pt x="909" y="1039"/>
                  </a:lnTo>
                  <a:lnTo>
                    <a:pt x="901" y="1037"/>
                  </a:lnTo>
                  <a:lnTo>
                    <a:pt x="894" y="1037"/>
                  </a:lnTo>
                  <a:lnTo>
                    <a:pt x="887" y="1036"/>
                  </a:lnTo>
                  <a:lnTo>
                    <a:pt x="878" y="1035"/>
                  </a:lnTo>
                  <a:lnTo>
                    <a:pt x="870" y="1035"/>
                  </a:lnTo>
                  <a:lnTo>
                    <a:pt x="863" y="1034"/>
                  </a:lnTo>
                  <a:lnTo>
                    <a:pt x="854" y="1034"/>
                  </a:lnTo>
                  <a:lnTo>
                    <a:pt x="847" y="1032"/>
                  </a:lnTo>
                  <a:lnTo>
                    <a:pt x="839" y="1032"/>
                  </a:lnTo>
                  <a:lnTo>
                    <a:pt x="831" y="1032"/>
                  </a:lnTo>
                  <a:lnTo>
                    <a:pt x="823" y="1031"/>
                  </a:lnTo>
                  <a:lnTo>
                    <a:pt x="816" y="1031"/>
                  </a:lnTo>
                  <a:lnTo>
                    <a:pt x="808" y="1030"/>
                  </a:lnTo>
                  <a:lnTo>
                    <a:pt x="800" y="1030"/>
                  </a:lnTo>
                  <a:lnTo>
                    <a:pt x="792" y="1029"/>
                  </a:lnTo>
                  <a:lnTo>
                    <a:pt x="784" y="1029"/>
                  </a:lnTo>
                  <a:lnTo>
                    <a:pt x="776" y="1028"/>
                  </a:lnTo>
                  <a:lnTo>
                    <a:pt x="768" y="1028"/>
                  </a:lnTo>
                  <a:lnTo>
                    <a:pt x="761" y="1027"/>
                  </a:lnTo>
                  <a:lnTo>
                    <a:pt x="752" y="1027"/>
                  </a:lnTo>
                  <a:lnTo>
                    <a:pt x="744" y="1026"/>
                  </a:lnTo>
                  <a:lnTo>
                    <a:pt x="737" y="1026"/>
                  </a:lnTo>
                  <a:lnTo>
                    <a:pt x="730" y="1025"/>
                  </a:lnTo>
                  <a:lnTo>
                    <a:pt x="721" y="1025"/>
                  </a:lnTo>
                  <a:lnTo>
                    <a:pt x="714" y="1024"/>
                  </a:lnTo>
                  <a:lnTo>
                    <a:pt x="706" y="1024"/>
                  </a:lnTo>
                  <a:lnTo>
                    <a:pt x="699" y="1021"/>
                  </a:lnTo>
                  <a:lnTo>
                    <a:pt x="690" y="1020"/>
                  </a:lnTo>
                  <a:lnTo>
                    <a:pt x="682" y="1019"/>
                  </a:lnTo>
                  <a:lnTo>
                    <a:pt x="675" y="1018"/>
                  </a:lnTo>
                  <a:lnTo>
                    <a:pt x="667" y="1016"/>
                  </a:lnTo>
                  <a:lnTo>
                    <a:pt x="659" y="1015"/>
                  </a:lnTo>
                  <a:lnTo>
                    <a:pt x="652" y="1014"/>
                  </a:lnTo>
                  <a:lnTo>
                    <a:pt x="645" y="1013"/>
                  </a:lnTo>
                  <a:lnTo>
                    <a:pt x="637" y="1010"/>
                  </a:lnTo>
                  <a:lnTo>
                    <a:pt x="630" y="1009"/>
                  </a:lnTo>
                  <a:lnTo>
                    <a:pt x="623" y="1007"/>
                  </a:lnTo>
                  <a:lnTo>
                    <a:pt x="615" y="1005"/>
                  </a:lnTo>
                  <a:lnTo>
                    <a:pt x="608" y="1003"/>
                  </a:lnTo>
                  <a:lnTo>
                    <a:pt x="600" y="1000"/>
                  </a:lnTo>
                  <a:lnTo>
                    <a:pt x="593" y="998"/>
                  </a:lnTo>
                  <a:lnTo>
                    <a:pt x="587" y="996"/>
                  </a:lnTo>
                  <a:lnTo>
                    <a:pt x="580" y="993"/>
                  </a:lnTo>
                  <a:lnTo>
                    <a:pt x="572" y="989"/>
                  </a:lnTo>
                  <a:lnTo>
                    <a:pt x="566" y="986"/>
                  </a:lnTo>
                  <a:lnTo>
                    <a:pt x="558" y="984"/>
                  </a:lnTo>
                  <a:lnTo>
                    <a:pt x="551" y="979"/>
                  </a:lnTo>
                  <a:lnTo>
                    <a:pt x="544" y="976"/>
                  </a:lnTo>
                  <a:lnTo>
                    <a:pt x="538" y="972"/>
                  </a:lnTo>
                  <a:lnTo>
                    <a:pt x="531" y="968"/>
                  </a:lnTo>
                  <a:lnTo>
                    <a:pt x="524" y="964"/>
                  </a:lnTo>
                  <a:lnTo>
                    <a:pt x="518" y="960"/>
                  </a:lnTo>
                  <a:lnTo>
                    <a:pt x="512" y="955"/>
                  </a:lnTo>
                  <a:lnTo>
                    <a:pt x="505" y="951"/>
                  </a:lnTo>
                  <a:lnTo>
                    <a:pt x="499" y="945"/>
                  </a:lnTo>
                  <a:lnTo>
                    <a:pt x="493" y="940"/>
                  </a:lnTo>
                  <a:lnTo>
                    <a:pt x="485" y="935"/>
                  </a:lnTo>
                  <a:lnTo>
                    <a:pt x="481" y="930"/>
                  </a:lnTo>
                  <a:lnTo>
                    <a:pt x="476" y="926"/>
                  </a:lnTo>
                  <a:lnTo>
                    <a:pt x="471" y="923"/>
                  </a:lnTo>
                  <a:lnTo>
                    <a:pt x="466" y="920"/>
                  </a:lnTo>
                  <a:lnTo>
                    <a:pt x="461" y="919"/>
                  </a:lnTo>
                  <a:lnTo>
                    <a:pt x="457" y="917"/>
                  </a:lnTo>
                  <a:lnTo>
                    <a:pt x="453" y="914"/>
                  </a:lnTo>
                  <a:lnTo>
                    <a:pt x="448" y="913"/>
                  </a:lnTo>
                  <a:lnTo>
                    <a:pt x="443" y="912"/>
                  </a:lnTo>
                  <a:lnTo>
                    <a:pt x="437" y="910"/>
                  </a:lnTo>
                  <a:lnTo>
                    <a:pt x="434" y="910"/>
                  </a:lnTo>
                  <a:lnTo>
                    <a:pt x="428" y="909"/>
                  </a:lnTo>
                  <a:lnTo>
                    <a:pt x="424" y="908"/>
                  </a:lnTo>
                  <a:lnTo>
                    <a:pt x="418" y="908"/>
                  </a:lnTo>
                  <a:lnTo>
                    <a:pt x="414" y="908"/>
                  </a:lnTo>
                  <a:lnTo>
                    <a:pt x="409" y="908"/>
                  </a:lnTo>
                  <a:lnTo>
                    <a:pt x="405" y="908"/>
                  </a:lnTo>
                  <a:lnTo>
                    <a:pt x="399" y="907"/>
                  </a:lnTo>
                  <a:lnTo>
                    <a:pt x="394" y="907"/>
                  </a:lnTo>
                  <a:lnTo>
                    <a:pt x="388" y="907"/>
                  </a:lnTo>
                  <a:lnTo>
                    <a:pt x="384" y="907"/>
                  </a:lnTo>
                  <a:lnTo>
                    <a:pt x="378" y="907"/>
                  </a:lnTo>
                  <a:lnTo>
                    <a:pt x="373" y="908"/>
                  </a:lnTo>
                  <a:lnTo>
                    <a:pt x="368" y="908"/>
                  </a:lnTo>
                  <a:lnTo>
                    <a:pt x="363" y="908"/>
                  </a:lnTo>
                  <a:lnTo>
                    <a:pt x="358" y="908"/>
                  </a:lnTo>
                  <a:lnTo>
                    <a:pt x="352" y="908"/>
                  </a:lnTo>
                  <a:lnTo>
                    <a:pt x="348" y="908"/>
                  </a:lnTo>
                  <a:lnTo>
                    <a:pt x="343" y="909"/>
                  </a:lnTo>
                  <a:lnTo>
                    <a:pt x="337" y="909"/>
                  </a:lnTo>
                  <a:lnTo>
                    <a:pt x="331" y="909"/>
                  </a:lnTo>
                  <a:lnTo>
                    <a:pt x="326" y="909"/>
                  </a:lnTo>
                  <a:lnTo>
                    <a:pt x="321" y="909"/>
                  </a:lnTo>
                  <a:lnTo>
                    <a:pt x="314" y="908"/>
                  </a:lnTo>
                  <a:lnTo>
                    <a:pt x="309" y="908"/>
                  </a:lnTo>
                  <a:lnTo>
                    <a:pt x="303" y="908"/>
                  </a:lnTo>
                  <a:lnTo>
                    <a:pt x="299" y="908"/>
                  </a:lnTo>
                  <a:lnTo>
                    <a:pt x="293" y="907"/>
                  </a:lnTo>
                  <a:lnTo>
                    <a:pt x="287" y="907"/>
                  </a:lnTo>
                  <a:lnTo>
                    <a:pt x="281" y="907"/>
                  </a:lnTo>
                  <a:lnTo>
                    <a:pt x="275" y="907"/>
                  </a:lnTo>
                  <a:lnTo>
                    <a:pt x="269" y="905"/>
                  </a:lnTo>
                  <a:lnTo>
                    <a:pt x="263" y="904"/>
                  </a:lnTo>
                  <a:lnTo>
                    <a:pt x="257" y="903"/>
                  </a:lnTo>
                  <a:lnTo>
                    <a:pt x="252" y="903"/>
                  </a:lnTo>
                  <a:lnTo>
                    <a:pt x="245" y="901"/>
                  </a:lnTo>
                  <a:lnTo>
                    <a:pt x="239" y="901"/>
                  </a:lnTo>
                  <a:lnTo>
                    <a:pt x="234" y="900"/>
                  </a:lnTo>
                  <a:lnTo>
                    <a:pt x="228" y="899"/>
                  </a:lnTo>
                  <a:lnTo>
                    <a:pt x="222" y="898"/>
                  </a:lnTo>
                  <a:lnTo>
                    <a:pt x="216" y="897"/>
                  </a:lnTo>
                  <a:lnTo>
                    <a:pt x="210" y="894"/>
                  </a:lnTo>
                  <a:lnTo>
                    <a:pt x="204" y="893"/>
                  </a:lnTo>
                  <a:lnTo>
                    <a:pt x="198" y="892"/>
                  </a:lnTo>
                  <a:lnTo>
                    <a:pt x="192" y="890"/>
                  </a:lnTo>
                  <a:lnTo>
                    <a:pt x="187" y="889"/>
                  </a:lnTo>
                  <a:lnTo>
                    <a:pt x="181" y="888"/>
                  </a:lnTo>
                  <a:lnTo>
                    <a:pt x="175" y="886"/>
                  </a:lnTo>
                  <a:lnTo>
                    <a:pt x="169" y="883"/>
                  </a:lnTo>
                  <a:lnTo>
                    <a:pt x="164" y="881"/>
                  </a:lnTo>
                  <a:lnTo>
                    <a:pt x="158" y="879"/>
                  </a:lnTo>
                  <a:lnTo>
                    <a:pt x="152" y="877"/>
                  </a:lnTo>
                  <a:lnTo>
                    <a:pt x="148" y="875"/>
                  </a:lnTo>
                  <a:lnTo>
                    <a:pt x="142" y="872"/>
                  </a:lnTo>
                  <a:lnTo>
                    <a:pt x="137" y="871"/>
                  </a:lnTo>
                  <a:lnTo>
                    <a:pt x="131" y="868"/>
                  </a:lnTo>
                  <a:lnTo>
                    <a:pt x="126" y="866"/>
                  </a:lnTo>
                  <a:lnTo>
                    <a:pt x="120" y="862"/>
                  </a:lnTo>
                  <a:lnTo>
                    <a:pt x="115" y="860"/>
                  </a:lnTo>
                  <a:lnTo>
                    <a:pt x="109" y="857"/>
                  </a:lnTo>
                  <a:lnTo>
                    <a:pt x="105" y="854"/>
                  </a:lnTo>
                  <a:lnTo>
                    <a:pt x="100" y="851"/>
                  </a:lnTo>
                  <a:lnTo>
                    <a:pt x="95" y="848"/>
                  </a:lnTo>
                  <a:lnTo>
                    <a:pt x="89" y="845"/>
                  </a:lnTo>
                  <a:lnTo>
                    <a:pt x="85" y="841"/>
                  </a:lnTo>
                  <a:lnTo>
                    <a:pt x="81" y="838"/>
                  </a:lnTo>
                  <a:lnTo>
                    <a:pt x="76" y="835"/>
                  </a:lnTo>
                  <a:lnTo>
                    <a:pt x="71" y="830"/>
                  </a:lnTo>
                  <a:lnTo>
                    <a:pt x="67" y="827"/>
                  </a:lnTo>
                  <a:lnTo>
                    <a:pt x="63" y="824"/>
                  </a:lnTo>
                  <a:lnTo>
                    <a:pt x="59" y="820"/>
                  </a:lnTo>
                  <a:lnTo>
                    <a:pt x="55" y="816"/>
                  </a:lnTo>
                  <a:lnTo>
                    <a:pt x="51" y="812"/>
                  </a:lnTo>
                  <a:lnTo>
                    <a:pt x="47" y="808"/>
                  </a:lnTo>
                  <a:lnTo>
                    <a:pt x="43" y="804"/>
                  </a:lnTo>
                  <a:lnTo>
                    <a:pt x="40" y="799"/>
                  </a:lnTo>
                  <a:lnTo>
                    <a:pt x="36" y="795"/>
                  </a:lnTo>
                  <a:lnTo>
                    <a:pt x="33" y="791"/>
                  </a:lnTo>
                  <a:lnTo>
                    <a:pt x="30" y="786"/>
                  </a:lnTo>
                  <a:lnTo>
                    <a:pt x="27" y="781"/>
                  </a:lnTo>
                  <a:lnTo>
                    <a:pt x="24" y="776"/>
                  </a:lnTo>
                  <a:lnTo>
                    <a:pt x="21" y="772"/>
                  </a:lnTo>
                  <a:lnTo>
                    <a:pt x="20" y="766"/>
                  </a:lnTo>
                  <a:lnTo>
                    <a:pt x="16" y="762"/>
                  </a:lnTo>
                  <a:lnTo>
                    <a:pt x="15" y="756"/>
                  </a:lnTo>
                  <a:lnTo>
                    <a:pt x="12" y="752"/>
                  </a:lnTo>
                  <a:lnTo>
                    <a:pt x="11" y="746"/>
                  </a:lnTo>
                  <a:lnTo>
                    <a:pt x="8" y="741"/>
                  </a:lnTo>
                  <a:lnTo>
                    <a:pt x="5" y="735"/>
                  </a:lnTo>
                  <a:lnTo>
                    <a:pt x="4" y="730"/>
                  </a:lnTo>
                  <a:lnTo>
                    <a:pt x="3" y="724"/>
                  </a:lnTo>
                  <a:lnTo>
                    <a:pt x="2" y="719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3"/>
                  </a:lnTo>
                  <a:lnTo>
                    <a:pt x="0" y="697"/>
                  </a:lnTo>
                  <a:lnTo>
                    <a:pt x="2" y="691"/>
                  </a:lnTo>
                  <a:lnTo>
                    <a:pt x="2" y="686"/>
                  </a:lnTo>
                  <a:lnTo>
                    <a:pt x="4" y="680"/>
                  </a:lnTo>
                  <a:lnTo>
                    <a:pt x="5" y="675"/>
                  </a:lnTo>
                  <a:lnTo>
                    <a:pt x="6" y="669"/>
                  </a:lnTo>
                  <a:lnTo>
                    <a:pt x="9" y="664"/>
                  </a:lnTo>
                  <a:lnTo>
                    <a:pt x="12" y="658"/>
                  </a:lnTo>
                  <a:lnTo>
                    <a:pt x="14" y="653"/>
                  </a:lnTo>
                  <a:lnTo>
                    <a:pt x="17" y="647"/>
                  </a:lnTo>
                  <a:lnTo>
                    <a:pt x="20" y="642"/>
                  </a:lnTo>
                  <a:lnTo>
                    <a:pt x="23" y="636"/>
                  </a:lnTo>
                  <a:lnTo>
                    <a:pt x="27" y="631"/>
                  </a:lnTo>
                  <a:lnTo>
                    <a:pt x="30" y="626"/>
                  </a:lnTo>
                  <a:lnTo>
                    <a:pt x="34" y="621"/>
                  </a:lnTo>
                  <a:lnTo>
                    <a:pt x="39" y="616"/>
                  </a:lnTo>
                  <a:lnTo>
                    <a:pt x="42" y="611"/>
                  </a:lnTo>
                  <a:lnTo>
                    <a:pt x="47" y="606"/>
                  </a:lnTo>
                  <a:lnTo>
                    <a:pt x="53" y="602"/>
                  </a:lnTo>
                  <a:lnTo>
                    <a:pt x="58" y="597"/>
                  </a:lnTo>
                  <a:lnTo>
                    <a:pt x="63" y="592"/>
                  </a:lnTo>
                  <a:lnTo>
                    <a:pt x="69" y="589"/>
                  </a:lnTo>
                  <a:lnTo>
                    <a:pt x="75" y="584"/>
                  </a:lnTo>
                  <a:lnTo>
                    <a:pt x="81" y="581"/>
                  </a:lnTo>
                  <a:lnTo>
                    <a:pt x="82" y="574"/>
                  </a:lnTo>
                  <a:lnTo>
                    <a:pt x="83" y="568"/>
                  </a:lnTo>
                  <a:lnTo>
                    <a:pt x="84" y="561"/>
                  </a:lnTo>
                  <a:lnTo>
                    <a:pt x="85" y="555"/>
                  </a:lnTo>
                  <a:lnTo>
                    <a:pt x="87" y="548"/>
                  </a:lnTo>
                  <a:lnTo>
                    <a:pt x="88" y="541"/>
                  </a:lnTo>
                  <a:lnTo>
                    <a:pt x="89" y="534"/>
                  </a:lnTo>
                  <a:lnTo>
                    <a:pt x="90" y="528"/>
                  </a:lnTo>
                  <a:lnTo>
                    <a:pt x="90" y="521"/>
                  </a:lnTo>
                  <a:lnTo>
                    <a:pt x="90" y="515"/>
                  </a:lnTo>
                  <a:lnTo>
                    <a:pt x="91" y="508"/>
                  </a:lnTo>
                  <a:lnTo>
                    <a:pt x="91" y="501"/>
                  </a:lnTo>
                  <a:lnTo>
                    <a:pt x="93" y="495"/>
                  </a:lnTo>
                  <a:lnTo>
                    <a:pt x="93" y="488"/>
                  </a:lnTo>
                  <a:lnTo>
                    <a:pt x="94" y="481"/>
                  </a:lnTo>
                  <a:lnTo>
                    <a:pt x="94" y="475"/>
                  </a:lnTo>
                  <a:lnTo>
                    <a:pt x="94" y="468"/>
                  </a:lnTo>
                  <a:lnTo>
                    <a:pt x="94" y="462"/>
                  </a:lnTo>
                  <a:lnTo>
                    <a:pt x="94" y="454"/>
                  </a:lnTo>
                  <a:lnTo>
                    <a:pt x="95" y="447"/>
                  </a:lnTo>
                  <a:lnTo>
                    <a:pt x="95" y="441"/>
                  </a:lnTo>
                  <a:lnTo>
                    <a:pt x="95" y="434"/>
                  </a:lnTo>
                  <a:lnTo>
                    <a:pt x="96" y="427"/>
                  </a:lnTo>
                  <a:lnTo>
                    <a:pt x="96" y="420"/>
                  </a:lnTo>
                  <a:lnTo>
                    <a:pt x="96" y="413"/>
                  </a:lnTo>
                  <a:lnTo>
                    <a:pt x="97" y="406"/>
                  </a:lnTo>
                  <a:lnTo>
                    <a:pt x="99" y="400"/>
                  </a:lnTo>
                  <a:lnTo>
                    <a:pt x="99" y="393"/>
                  </a:lnTo>
                  <a:lnTo>
                    <a:pt x="100" y="387"/>
                  </a:lnTo>
                  <a:lnTo>
                    <a:pt x="101" y="380"/>
                  </a:lnTo>
                  <a:lnTo>
                    <a:pt x="101" y="373"/>
                  </a:lnTo>
                  <a:lnTo>
                    <a:pt x="102" y="368"/>
                  </a:lnTo>
                  <a:lnTo>
                    <a:pt x="102" y="360"/>
                  </a:lnTo>
                  <a:lnTo>
                    <a:pt x="103" y="353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07" y="334"/>
                  </a:lnTo>
                  <a:lnTo>
                    <a:pt x="108" y="328"/>
                  </a:lnTo>
                  <a:lnTo>
                    <a:pt x="109" y="321"/>
                  </a:lnTo>
                  <a:lnTo>
                    <a:pt x="112" y="316"/>
                  </a:lnTo>
                  <a:lnTo>
                    <a:pt x="113" y="309"/>
                  </a:lnTo>
                  <a:lnTo>
                    <a:pt x="115" y="303"/>
                  </a:lnTo>
                  <a:lnTo>
                    <a:pt x="117" y="296"/>
                  </a:lnTo>
                  <a:lnTo>
                    <a:pt x="120" y="290"/>
                  </a:lnTo>
                  <a:lnTo>
                    <a:pt x="121" y="284"/>
                  </a:lnTo>
                  <a:lnTo>
                    <a:pt x="125" y="278"/>
                  </a:lnTo>
                  <a:lnTo>
                    <a:pt x="127" y="273"/>
                  </a:lnTo>
                  <a:lnTo>
                    <a:pt x="131" y="267"/>
                  </a:lnTo>
                  <a:lnTo>
                    <a:pt x="133" y="261"/>
                  </a:lnTo>
                  <a:lnTo>
                    <a:pt x="136" y="255"/>
                  </a:lnTo>
                  <a:lnTo>
                    <a:pt x="140" y="250"/>
                  </a:lnTo>
                  <a:lnTo>
                    <a:pt x="144" y="244"/>
                  </a:lnTo>
                  <a:lnTo>
                    <a:pt x="148" y="239"/>
                  </a:lnTo>
                  <a:lnTo>
                    <a:pt x="151" y="234"/>
                  </a:lnTo>
                  <a:lnTo>
                    <a:pt x="156" y="229"/>
                  </a:lnTo>
                  <a:lnTo>
                    <a:pt x="161" y="223"/>
                  </a:lnTo>
                  <a:lnTo>
                    <a:pt x="166" y="218"/>
                  </a:lnTo>
                  <a:lnTo>
                    <a:pt x="172" y="213"/>
                  </a:lnTo>
                  <a:lnTo>
                    <a:pt x="176" y="208"/>
                  </a:lnTo>
                  <a:lnTo>
                    <a:pt x="182" y="203"/>
                  </a:lnTo>
                  <a:lnTo>
                    <a:pt x="188" y="198"/>
                  </a:lnTo>
                  <a:lnTo>
                    <a:pt x="194" y="193"/>
                  </a:lnTo>
                  <a:lnTo>
                    <a:pt x="202" y="189"/>
                  </a:lnTo>
                  <a:lnTo>
                    <a:pt x="209" y="184"/>
                  </a:lnTo>
                  <a:lnTo>
                    <a:pt x="212" y="179"/>
                  </a:lnTo>
                  <a:lnTo>
                    <a:pt x="217" y="173"/>
                  </a:lnTo>
                  <a:lnTo>
                    <a:pt x="221" y="167"/>
                  </a:lnTo>
                  <a:lnTo>
                    <a:pt x="226" y="161"/>
                  </a:lnTo>
                  <a:lnTo>
                    <a:pt x="229" y="156"/>
                  </a:lnTo>
                  <a:lnTo>
                    <a:pt x="233" y="149"/>
                  </a:lnTo>
                  <a:lnTo>
                    <a:pt x="236" y="144"/>
                  </a:lnTo>
                  <a:lnTo>
                    <a:pt x="241" y="138"/>
                  </a:lnTo>
                  <a:lnTo>
                    <a:pt x="245" y="133"/>
                  </a:lnTo>
                  <a:lnTo>
                    <a:pt x="248" y="126"/>
                  </a:lnTo>
                  <a:lnTo>
                    <a:pt x="252" y="120"/>
                  </a:lnTo>
                  <a:lnTo>
                    <a:pt x="257" y="116"/>
                  </a:lnTo>
                  <a:lnTo>
                    <a:pt x="260" y="109"/>
                  </a:lnTo>
                  <a:lnTo>
                    <a:pt x="264" y="104"/>
                  </a:lnTo>
                  <a:lnTo>
                    <a:pt x="267" y="99"/>
                  </a:lnTo>
                  <a:lnTo>
                    <a:pt x="272" y="94"/>
                  </a:lnTo>
                  <a:lnTo>
                    <a:pt x="276" y="88"/>
                  </a:lnTo>
                  <a:lnTo>
                    <a:pt x="281" y="83"/>
                  </a:lnTo>
                  <a:lnTo>
                    <a:pt x="284" y="77"/>
                  </a:lnTo>
                  <a:lnTo>
                    <a:pt x="289" y="73"/>
                  </a:lnTo>
                  <a:lnTo>
                    <a:pt x="294" y="67"/>
                  </a:lnTo>
                  <a:lnTo>
                    <a:pt x="299" y="63"/>
                  </a:lnTo>
                  <a:lnTo>
                    <a:pt x="303" y="59"/>
                  </a:lnTo>
                  <a:lnTo>
                    <a:pt x="309" y="54"/>
                  </a:lnTo>
                  <a:lnTo>
                    <a:pt x="314" y="50"/>
                  </a:lnTo>
                  <a:lnTo>
                    <a:pt x="320" y="45"/>
                  </a:lnTo>
                  <a:lnTo>
                    <a:pt x="326" y="42"/>
                  </a:lnTo>
                  <a:lnTo>
                    <a:pt x="332" y="39"/>
                  </a:lnTo>
                  <a:lnTo>
                    <a:pt x="338" y="35"/>
                  </a:lnTo>
                  <a:lnTo>
                    <a:pt x="345" y="32"/>
                  </a:lnTo>
                  <a:lnTo>
                    <a:pt x="349" y="30"/>
                  </a:lnTo>
                  <a:lnTo>
                    <a:pt x="352" y="29"/>
                  </a:lnTo>
                  <a:lnTo>
                    <a:pt x="356" y="28"/>
                  </a:lnTo>
                  <a:lnTo>
                    <a:pt x="360" y="27"/>
                  </a:lnTo>
                  <a:lnTo>
                    <a:pt x="366" y="24"/>
                  </a:lnTo>
                  <a:lnTo>
                    <a:pt x="370" y="22"/>
                  </a:lnTo>
                  <a:lnTo>
                    <a:pt x="376" y="20"/>
                  </a:lnTo>
                  <a:lnTo>
                    <a:pt x="382" y="19"/>
                  </a:lnTo>
                  <a:lnTo>
                    <a:pt x="387" y="17"/>
                  </a:lnTo>
                  <a:lnTo>
                    <a:pt x="392" y="14"/>
                  </a:lnTo>
                  <a:lnTo>
                    <a:pt x="397" y="13"/>
                  </a:lnTo>
                  <a:lnTo>
                    <a:pt x="403" y="12"/>
                  </a:lnTo>
                  <a:lnTo>
                    <a:pt x="408" y="11"/>
                  </a:lnTo>
                  <a:lnTo>
                    <a:pt x="411" y="10"/>
                  </a:lnTo>
                  <a:lnTo>
                    <a:pt x="416" y="9"/>
                  </a:lnTo>
                  <a:lnTo>
                    <a:pt x="421" y="8"/>
                  </a:lnTo>
                  <a:lnTo>
                    <a:pt x="424" y="7"/>
                  </a:lnTo>
                  <a:lnTo>
                    <a:pt x="429" y="7"/>
                  </a:lnTo>
                  <a:lnTo>
                    <a:pt x="433" y="6"/>
                  </a:lnTo>
                  <a:lnTo>
                    <a:pt x="437" y="6"/>
                  </a:lnTo>
                  <a:lnTo>
                    <a:pt x="440" y="4"/>
                  </a:lnTo>
                  <a:lnTo>
                    <a:pt x="443" y="4"/>
                  </a:lnTo>
                  <a:lnTo>
                    <a:pt x="448" y="4"/>
                  </a:lnTo>
                  <a:lnTo>
                    <a:pt x="452" y="4"/>
                  </a:lnTo>
                  <a:lnTo>
                    <a:pt x="454" y="3"/>
                  </a:lnTo>
                  <a:lnTo>
                    <a:pt x="458" y="3"/>
                  </a:lnTo>
                  <a:lnTo>
                    <a:pt x="461" y="3"/>
                  </a:lnTo>
                  <a:lnTo>
                    <a:pt x="465" y="4"/>
                  </a:lnTo>
                  <a:lnTo>
                    <a:pt x="471" y="4"/>
                  </a:lnTo>
                  <a:lnTo>
                    <a:pt x="478" y="6"/>
                  </a:lnTo>
                  <a:lnTo>
                    <a:pt x="481" y="6"/>
                  </a:lnTo>
                  <a:lnTo>
                    <a:pt x="484" y="6"/>
                  </a:lnTo>
                  <a:lnTo>
                    <a:pt x="488" y="7"/>
                  </a:lnTo>
                  <a:lnTo>
                    <a:pt x="491" y="8"/>
                  </a:lnTo>
                  <a:lnTo>
                    <a:pt x="497" y="8"/>
                  </a:lnTo>
                  <a:lnTo>
                    <a:pt x="503" y="10"/>
                  </a:lnTo>
                  <a:lnTo>
                    <a:pt x="511" y="11"/>
                  </a:lnTo>
                  <a:lnTo>
                    <a:pt x="517" y="13"/>
                  </a:lnTo>
                  <a:lnTo>
                    <a:pt x="520" y="13"/>
                  </a:lnTo>
                  <a:lnTo>
                    <a:pt x="524" y="14"/>
                  </a:lnTo>
                  <a:lnTo>
                    <a:pt x="527" y="16"/>
                  </a:lnTo>
                  <a:lnTo>
                    <a:pt x="531" y="17"/>
                  </a:lnTo>
                  <a:lnTo>
                    <a:pt x="534" y="17"/>
                  </a:lnTo>
                  <a:lnTo>
                    <a:pt x="538" y="19"/>
                  </a:lnTo>
                  <a:lnTo>
                    <a:pt x="543" y="20"/>
                  </a:lnTo>
                  <a:lnTo>
                    <a:pt x="546" y="21"/>
                  </a:lnTo>
                  <a:lnTo>
                    <a:pt x="550" y="22"/>
                  </a:lnTo>
                  <a:lnTo>
                    <a:pt x="554" y="23"/>
                  </a:lnTo>
                  <a:lnTo>
                    <a:pt x="558" y="24"/>
                  </a:lnTo>
                  <a:lnTo>
                    <a:pt x="563" y="25"/>
                  </a:lnTo>
                  <a:lnTo>
                    <a:pt x="568" y="25"/>
                  </a:lnTo>
                  <a:lnTo>
                    <a:pt x="573" y="28"/>
                  </a:lnTo>
                  <a:lnTo>
                    <a:pt x="578" y="28"/>
                  </a:lnTo>
                  <a:lnTo>
                    <a:pt x="584" y="30"/>
                  </a:lnTo>
                  <a:lnTo>
                    <a:pt x="588" y="30"/>
                  </a:lnTo>
                  <a:lnTo>
                    <a:pt x="593" y="31"/>
                  </a:lnTo>
                  <a:lnTo>
                    <a:pt x="599" y="32"/>
                  </a:lnTo>
                  <a:lnTo>
                    <a:pt x="605" y="33"/>
                  </a:lnTo>
                  <a:lnTo>
                    <a:pt x="611" y="34"/>
                  </a:lnTo>
                  <a:lnTo>
                    <a:pt x="617" y="35"/>
                  </a:lnTo>
                  <a:lnTo>
                    <a:pt x="624" y="37"/>
                  </a:lnTo>
                  <a:lnTo>
                    <a:pt x="631" y="38"/>
                  </a:lnTo>
                  <a:lnTo>
                    <a:pt x="631" y="38"/>
                  </a:lnTo>
                  <a:close/>
                </a:path>
              </a:pathLst>
            </a:custGeom>
            <a:solidFill>
              <a:schemeClr val="accent3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4" name="Freeform 42"/>
            <p:cNvSpPr>
              <a:spLocks/>
            </p:cNvSpPr>
            <p:nvPr/>
          </p:nvSpPr>
          <p:spPr bwMode="auto">
            <a:xfrm>
              <a:off x="7735888" y="2511425"/>
              <a:ext cx="1231900" cy="250825"/>
            </a:xfrm>
            <a:custGeom>
              <a:avLst/>
              <a:gdLst/>
              <a:ahLst/>
              <a:cxnLst>
                <a:cxn ang="0">
                  <a:pos x="1445" y="12"/>
                </a:cxn>
                <a:cxn ang="0">
                  <a:pos x="1471" y="34"/>
                </a:cxn>
                <a:cxn ang="0">
                  <a:pos x="1495" y="58"/>
                </a:cxn>
                <a:cxn ang="0">
                  <a:pos x="1519" y="88"/>
                </a:cxn>
                <a:cxn ang="0">
                  <a:pos x="1539" y="120"/>
                </a:cxn>
                <a:cxn ang="0">
                  <a:pos x="1551" y="155"/>
                </a:cxn>
                <a:cxn ang="0">
                  <a:pos x="1552" y="191"/>
                </a:cxn>
                <a:cxn ang="0">
                  <a:pos x="1538" y="225"/>
                </a:cxn>
                <a:cxn ang="0">
                  <a:pos x="1504" y="258"/>
                </a:cxn>
                <a:cxn ang="0">
                  <a:pos x="1454" y="287"/>
                </a:cxn>
                <a:cxn ang="0">
                  <a:pos x="1419" y="297"/>
                </a:cxn>
                <a:cxn ang="0">
                  <a:pos x="1387" y="300"/>
                </a:cxn>
                <a:cxn ang="0">
                  <a:pos x="1357" y="297"/>
                </a:cxn>
                <a:cxn ang="0">
                  <a:pos x="1326" y="290"/>
                </a:cxn>
                <a:cxn ang="0">
                  <a:pos x="1298" y="280"/>
                </a:cxn>
                <a:cxn ang="0">
                  <a:pos x="1271" y="267"/>
                </a:cxn>
                <a:cxn ang="0">
                  <a:pos x="1242" y="253"/>
                </a:cxn>
                <a:cxn ang="0">
                  <a:pos x="1216" y="239"/>
                </a:cxn>
                <a:cxn ang="0">
                  <a:pos x="1187" y="228"/>
                </a:cxn>
                <a:cxn ang="0">
                  <a:pos x="1158" y="218"/>
                </a:cxn>
                <a:cxn ang="0">
                  <a:pos x="1127" y="213"/>
                </a:cxn>
                <a:cxn ang="0">
                  <a:pos x="1097" y="215"/>
                </a:cxn>
                <a:cxn ang="0">
                  <a:pos x="1066" y="225"/>
                </a:cxn>
                <a:cxn ang="0">
                  <a:pos x="1035" y="237"/>
                </a:cxn>
                <a:cxn ang="0">
                  <a:pos x="1002" y="254"/>
                </a:cxn>
                <a:cxn ang="0">
                  <a:pos x="969" y="271"/>
                </a:cxn>
                <a:cxn ang="0">
                  <a:pos x="932" y="288"/>
                </a:cxn>
                <a:cxn ang="0">
                  <a:pos x="892" y="302"/>
                </a:cxn>
                <a:cxn ang="0">
                  <a:pos x="850" y="312"/>
                </a:cxn>
                <a:cxn ang="0">
                  <a:pos x="806" y="316"/>
                </a:cxn>
                <a:cxn ang="0">
                  <a:pos x="757" y="312"/>
                </a:cxn>
                <a:cxn ang="0">
                  <a:pos x="704" y="301"/>
                </a:cxn>
                <a:cxn ang="0">
                  <a:pos x="654" y="288"/>
                </a:cxn>
                <a:cxn ang="0">
                  <a:pos x="607" y="272"/>
                </a:cxn>
                <a:cxn ang="0">
                  <a:pos x="564" y="256"/>
                </a:cxn>
                <a:cxn ang="0">
                  <a:pos x="525" y="239"/>
                </a:cxn>
                <a:cxn ang="0">
                  <a:pos x="490" y="224"/>
                </a:cxn>
                <a:cxn ang="0">
                  <a:pos x="460" y="208"/>
                </a:cxn>
                <a:cxn ang="0">
                  <a:pos x="436" y="196"/>
                </a:cxn>
                <a:cxn ang="0">
                  <a:pos x="416" y="185"/>
                </a:cxn>
                <a:cxn ang="0">
                  <a:pos x="404" y="180"/>
                </a:cxn>
                <a:cxn ang="0">
                  <a:pos x="381" y="181"/>
                </a:cxn>
                <a:cxn ang="0">
                  <a:pos x="357" y="183"/>
                </a:cxn>
                <a:cxn ang="0">
                  <a:pos x="328" y="185"/>
                </a:cxn>
                <a:cxn ang="0">
                  <a:pos x="297" y="187"/>
                </a:cxn>
                <a:cxn ang="0">
                  <a:pos x="262" y="186"/>
                </a:cxn>
                <a:cxn ang="0">
                  <a:pos x="226" y="186"/>
                </a:cxn>
                <a:cxn ang="0">
                  <a:pos x="192" y="183"/>
                </a:cxn>
                <a:cxn ang="0">
                  <a:pos x="159" y="179"/>
                </a:cxn>
                <a:cxn ang="0">
                  <a:pos x="131" y="171"/>
                </a:cxn>
                <a:cxn ang="0">
                  <a:pos x="105" y="161"/>
                </a:cxn>
                <a:cxn ang="0">
                  <a:pos x="84" y="151"/>
                </a:cxn>
                <a:cxn ang="0">
                  <a:pos x="54" y="130"/>
                </a:cxn>
                <a:cxn ang="0">
                  <a:pos x="26" y="104"/>
                </a:cxn>
                <a:cxn ang="0">
                  <a:pos x="8" y="77"/>
                </a:cxn>
                <a:cxn ang="0">
                  <a:pos x="1" y="52"/>
                </a:cxn>
                <a:cxn ang="0">
                  <a:pos x="811" y="9"/>
                </a:cxn>
              </a:cxnLst>
              <a:rect l="0" t="0" r="r" b="b"/>
              <a:pathLst>
                <a:path w="1553" h="316">
                  <a:moveTo>
                    <a:pt x="811" y="9"/>
                  </a:moveTo>
                  <a:lnTo>
                    <a:pt x="1430" y="0"/>
                  </a:lnTo>
                  <a:lnTo>
                    <a:pt x="1432" y="2"/>
                  </a:lnTo>
                  <a:lnTo>
                    <a:pt x="1436" y="4"/>
                  </a:lnTo>
                  <a:lnTo>
                    <a:pt x="1441" y="7"/>
                  </a:lnTo>
                  <a:lnTo>
                    <a:pt x="1445" y="12"/>
                  </a:lnTo>
                  <a:lnTo>
                    <a:pt x="1451" y="17"/>
                  </a:lnTo>
                  <a:lnTo>
                    <a:pt x="1455" y="20"/>
                  </a:lnTo>
                  <a:lnTo>
                    <a:pt x="1459" y="23"/>
                  </a:lnTo>
                  <a:lnTo>
                    <a:pt x="1462" y="26"/>
                  </a:lnTo>
                  <a:lnTo>
                    <a:pt x="1467" y="31"/>
                  </a:lnTo>
                  <a:lnTo>
                    <a:pt x="1471" y="34"/>
                  </a:lnTo>
                  <a:lnTo>
                    <a:pt x="1474" y="37"/>
                  </a:lnTo>
                  <a:lnTo>
                    <a:pt x="1478" y="41"/>
                  </a:lnTo>
                  <a:lnTo>
                    <a:pt x="1481" y="45"/>
                  </a:lnTo>
                  <a:lnTo>
                    <a:pt x="1486" y="48"/>
                  </a:lnTo>
                  <a:lnTo>
                    <a:pt x="1491" y="54"/>
                  </a:lnTo>
                  <a:lnTo>
                    <a:pt x="1495" y="58"/>
                  </a:lnTo>
                  <a:lnTo>
                    <a:pt x="1499" y="63"/>
                  </a:lnTo>
                  <a:lnTo>
                    <a:pt x="1503" y="67"/>
                  </a:lnTo>
                  <a:lnTo>
                    <a:pt x="1507" y="73"/>
                  </a:lnTo>
                  <a:lnTo>
                    <a:pt x="1511" y="77"/>
                  </a:lnTo>
                  <a:lnTo>
                    <a:pt x="1515" y="83"/>
                  </a:lnTo>
                  <a:lnTo>
                    <a:pt x="1519" y="88"/>
                  </a:lnTo>
                  <a:lnTo>
                    <a:pt x="1522" y="94"/>
                  </a:lnTo>
                  <a:lnTo>
                    <a:pt x="1526" y="99"/>
                  </a:lnTo>
                  <a:lnTo>
                    <a:pt x="1531" y="105"/>
                  </a:lnTo>
                  <a:lnTo>
                    <a:pt x="1533" y="110"/>
                  </a:lnTo>
                  <a:lnTo>
                    <a:pt x="1537" y="115"/>
                  </a:lnTo>
                  <a:lnTo>
                    <a:pt x="1539" y="120"/>
                  </a:lnTo>
                  <a:lnTo>
                    <a:pt x="1542" y="127"/>
                  </a:lnTo>
                  <a:lnTo>
                    <a:pt x="1544" y="132"/>
                  </a:lnTo>
                  <a:lnTo>
                    <a:pt x="1546" y="138"/>
                  </a:lnTo>
                  <a:lnTo>
                    <a:pt x="1548" y="143"/>
                  </a:lnTo>
                  <a:lnTo>
                    <a:pt x="1551" y="150"/>
                  </a:lnTo>
                  <a:lnTo>
                    <a:pt x="1551" y="155"/>
                  </a:lnTo>
                  <a:lnTo>
                    <a:pt x="1552" y="161"/>
                  </a:lnTo>
                  <a:lnTo>
                    <a:pt x="1553" y="168"/>
                  </a:lnTo>
                  <a:lnTo>
                    <a:pt x="1553" y="173"/>
                  </a:lnTo>
                  <a:lnTo>
                    <a:pt x="1553" y="179"/>
                  </a:lnTo>
                  <a:lnTo>
                    <a:pt x="1553" y="185"/>
                  </a:lnTo>
                  <a:lnTo>
                    <a:pt x="1552" y="191"/>
                  </a:lnTo>
                  <a:lnTo>
                    <a:pt x="1552" y="197"/>
                  </a:lnTo>
                  <a:lnTo>
                    <a:pt x="1548" y="203"/>
                  </a:lnTo>
                  <a:lnTo>
                    <a:pt x="1547" y="208"/>
                  </a:lnTo>
                  <a:lnTo>
                    <a:pt x="1544" y="214"/>
                  </a:lnTo>
                  <a:lnTo>
                    <a:pt x="1541" y="219"/>
                  </a:lnTo>
                  <a:lnTo>
                    <a:pt x="1538" y="225"/>
                  </a:lnTo>
                  <a:lnTo>
                    <a:pt x="1534" y="232"/>
                  </a:lnTo>
                  <a:lnTo>
                    <a:pt x="1529" y="236"/>
                  </a:lnTo>
                  <a:lnTo>
                    <a:pt x="1525" y="243"/>
                  </a:lnTo>
                  <a:lnTo>
                    <a:pt x="1519" y="248"/>
                  </a:lnTo>
                  <a:lnTo>
                    <a:pt x="1511" y="254"/>
                  </a:lnTo>
                  <a:lnTo>
                    <a:pt x="1504" y="258"/>
                  </a:lnTo>
                  <a:lnTo>
                    <a:pt x="1497" y="265"/>
                  </a:lnTo>
                  <a:lnTo>
                    <a:pt x="1489" y="269"/>
                  </a:lnTo>
                  <a:lnTo>
                    <a:pt x="1480" y="274"/>
                  </a:lnTo>
                  <a:lnTo>
                    <a:pt x="1471" y="279"/>
                  </a:lnTo>
                  <a:lnTo>
                    <a:pt x="1461" y="285"/>
                  </a:lnTo>
                  <a:lnTo>
                    <a:pt x="1454" y="287"/>
                  </a:lnTo>
                  <a:lnTo>
                    <a:pt x="1448" y="289"/>
                  </a:lnTo>
                  <a:lnTo>
                    <a:pt x="1442" y="290"/>
                  </a:lnTo>
                  <a:lnTo>
                    <a:pt x="1436" y="292"/>
                  </a:lnTo>
                  <a:lnTo>
                    <a:pt x="1431" y="293"/>
                  </a:lnTo>
                  <a:lnTo>
                    <a:pt x="1425" y="296"/>
                  </a:lnTo>
                  <a:lnTo>
                    <a:pt x="1419" y="297"/>
                  </a:lnTo>
                  <a:lnTo>
                    <a:pt x="1414" y="298"/>
                  </a:lnTo>
                  <a:lnTo>
                    <a:pt x="1408" y="298"/>
                  </a:lnTo>
                  <a:lnTo>
                    <a:pt x="1404" y="299"/>
                  </a:lnTo>
                  <a:lnTo>
                    <a:pt x="1398" y="300"/>
                  </a:lnTo>
                  <a:lnTo>
                    <a:pt x="1392" y="300"/>
                  </a:lnTo>
                  <a:lnTo>
                    <a:pt x="1387" y="300"/>
                  </a:lnTo>
                  <a:lnTo>
                    <a:pt x="1382" y="300"/>
                  </a:lnTo>
                  <a:lnTo>
                    <a:pt x="1377" y="300"/>
                  </a:lnTo>
                  <a:lnTo>
                    <a:pt x="1371" y="300"/>
                  </a:lnTo>
                  <a:lnTo>
                    <a:pt x="1366" y="299"/>
                  </a:lnTo>
                  <a:lnTo>
                    <a:pt x="1362" y="298"/>
                  </a:lnTo>
                  <a:lnTo>
                    <a:pt x="1357" y="297"/>
                  </a:lnTo>
                  <a:lnTo>
                    <a:pt x="1351" y="297"/>
                  </a:lnTo>
                  <a:lnTo>
                    <a:pt x="1346" y="296"/>
                  </a:lnTo>
                  <a:lnTo>
                    <a:pt x="1341" y="295"/>
                  </a:lnTo>
                  <a:lnTo>
                    <a:pt x="1337" y="293"/>
                  </a:lnTo>
                  <a:lnTo>
                    <a:pt x="1332" y="292"/>
                  </a:lnTo>
                  <a:lnTo>
                    <a:pt x="1326" y="290"/>
                  </a:lnTo>
                  <a:lnTo>
                    <a:pt x="1322" y="289"/>
                  </a:lnTo>
                  <a:lnTo>
                    <a:pt x="1317" y="287"/>
                  </a:lnTo>
                  <a:lnTo>
                    <a:pt x="1313" y="286"/>
                  </a:lnTo>
                  <a:lnTo>
                    <a:pt x="1308" y="283"/>
                  </a:lnTo>
                  <a:lnTo>
                    <a:pt x="1303" y="282"/>
                  </a:lnTo>
                  <a:lnTo>
                    <a:pt x="1298" y="280"/>
                  </a:lnTo>
                  <a:lnTo>
                    <a:pt x="1295" y="278"/>
                  </a:lnTo>
                  <a:lnTo>
                    <a:pt x="1289" y="276"/>
                  </a:lnTo>
                  <a:lnTo>
                    <a:pt x="1284" y="274"/>
                  </a:lnTo>
                  <a:lnTo>
                    <a:pt x="1279" y="271"/>
                  </a:lnTo>
                  <a:lnTo>
                    <a:pt x="1275" y="269"/>
                  </a:lnTo>
                  <a:lnTo>
                    <a:pt x="1271" y="267"/>
                  </a:lnTo>
                  <a:lnTo>
                    <a:pt x="1266" y="265"/>
                  </a:lnTo>
                  <a:lnTo>
                    <a:pt x="1261" y="261"/>
                  </a:lnTo>
                  <a:lnTo>
                    <a:pt x="1256" y="260"/>
                  </a:lnTo>
                  <a:lnTo>
                    <a:pt x="1251" y="257"/>
                  </a:lnTo>
                  <a:lnTo>
                    <a:pt x="1248" y="256"/>
                  </a:lnTo>
                  <a:lnTo>
                    <a:pt x="1242" y="253"/>
                  </a:lnTo>
                  <a:lnTo>
                    <a:pt x="1238" y="251"/>
                  </a:lnTo>
                  <a:lnTo>
                    <a:pt x="1234" y="249"/>
                  </a:lnTo>
                  <a:lnTo>
                    <a:pt x="1229" y="247"/>
                  </a:lnTo>
                  <a:lnTo>
                    <a:pt x="1225" y="245"/>
                  </a:lnTo>
                  <a:lnTo>
                    <a:pt x="1220" y="243"/>
                  </a:lnTo>
                  <a:lnTo>
                    <a:pt x="1216" y="239"/>
                  </a:lnTo>
                  <a:lnTo>
                    <a:pt x="1211" y="237"/>
                  </a:lnTo>
                  <a:lnTo>
                    <a:pt x="1206" y="235"/>
                  </a:lnTo>
                  <a:lnTo>
                    <a:pt x="1201" y="234"/>
                  </a:lnTo>
                  <a:lnTo>
                    <a:pt x="1196" y="232"/>
                  </a:lnTo>
                  <a:lnTo>
                    <a:pt x="1192" y="229"/>
                  </a:lnTo>
                  <a:lnTo>
                    <a:pt x="1187" y="228"/>
                  </a:lnTo>
                  <a:lnTo>
                    <a:pt x="1183" y="226"/>
                  </a:lnTo>
                  <a:lnTo>
                    <a:pt x="1177" y="225"/>
                  </a:lnTo>
                  <a:lnTo>
                    <a:pt x="1172" y="223"/>
                  </a:lnTo>
                  <a:lnTo>
                    <a:pt x="1168" y="221"/>
                  </a:lnTo>
                  <a:lnTo>
                    <a:pt x="1163" y="219"/>
                  </a:lnTo>
                  <a:lnTo>
                    <a:pt x="1158" y="218"/>
                  </a:lnTo>
                  <a:lnTo>
                    <a:pt x="1153" y="217"/>
                  </a:lnTo>
                  <a:lnTo>
                    <a:pt x="1147" y="216"/>
                  </a:lnTo>
                  <a:lnTo>
                    <a:pt x="1144" y="215"/>
                  </a:lnTo>
                  <a:lnTo>
                    <a:pt x="1138" y="214"/>
                  </a:lnTo>
                  <a:lnTo>
                    <a:pt x="1132" y="213"/>
                  </a:lnTo>
                  <a:lnTo>
                    <a:pt x="1127" y="213"/>
                  </a:lnTo>
                  <a:lnTo>
                    <a:pt x="1122" y="213"/>
                  </a:lnTo>
                  <a:lnTo>
                    <a:pt x="1117" y="213"/>
                  </a:lnTo>
                  <a:lnTo>
                    <a:pt x="1111" y="213"/>
                  </a:lnTo>
                  <a:lnTo>
                    <a:pt x="1107" y="214"/>
                  </a:lnTo>
                  <a:lnTo>
                    <a:pt x="1102" y="215"/>
                  </a:lnTo>
                  <a:lnTo>
                    <a:pt x="1097" y="215"/>
                  </a:lnTo>
                  <a:lnTo>
                    <a:pt x="1092" y="216"/>
                  </a:lnTo>
                  <a:lnTo>
                    <a:pt x="1086" y="217"/>
                  </a:lnTo>
                  <a:lnTo>
                    <a:pt x="1081" y="219"/>
                  </a:lnTo>
                  <a:lnTo>
                    <a:pt x="1077" y="221"/>
                  </a:lnTo>
                  <a:lnTo>
                    <a:pt x="1071" y="222"/>
                  </a:lnTo>
                  <a:lnTo>
                    <a:pt x="1066" y="225"/>
                  </a:lnTo>
                  <a:lnTo>
                    <a:pt x="1061" y="227"/>
                  </a:lnTo>
                  <a:lnTo>
                    <a:pt x="1056" y="228"/>
                  </a:lnTo>
                  <a:lnTo>
                    <a:pt x="1050" y="230"/>
                  </a:lnTo>
                  <a:lnTo>
                    <a:pt x="1044" y="233"/>
                  </a:lnTo>
                  <a:lnTo>
                    <a:pt x="1040" y="235"/>
                  </a:lnTo>
                  <a:lnTo>
                    <a:pt x="1035" y="237"/>
                  </a:lnTo>
                  <a:lnTo>
                    <a:pt x="1030" y="240"/>
                  </a:lnTo>
                  <a:lnTo>
                    <a:pt x="1024" y="243"/>
                  </a:lnTo>
                  <a:lnTo>
                    <a:pt x="1019" y="246"/>
                  </a:lnTo>
                  <a:lnTo>
                    <a:pt x="1013" y="248"/>
                  </a:lnTo>
                  <a:lnTo>
                    <a:pt x="1008" y="251"/>
                  </a:lnTo>
                  <a:lnTo>
                    <a:pt x="1002" y="254"/>
                  </a:lnTo>
                  <a:lnTo>
                    <a:pt x="996" y="257"/>
                  </a:lnTo>
                  <a:lnTo>
                    <a:pt x="992" y="259"/>
                  </a:lnTo>
                  <a:lnTo>
                    <a:pt x="986" y="263"/>
                  </a:lnTo>
                  <a:lnTo>
                    <a:pt x="980" y="266"/>
                  </a:lnTo>
                  <a:lnTo>
                    <a:pt x="975" y="269"/>
                  </a:lnTo>
                  <a:lnTo>
                    <a:pt x="969" y="271"/>
                  </a:lnTo>
                  <a:lnTo>
                    <a:pt x="963" y="274"/>
                  </a:lnTo>
                  <a:lnTo>
                    <a:pt x="956" y="277"/>
                  </a:lnTo>
                  <a:lnTo>
                    <a:pt x="951" y="279"/>
                  </a:lnTo>
                  <a:lnTo>
                    <a:pt x="945" y="282"/>
                  </a:lnTo>
                  <a:lnTo>
                    <a:pt x="938" y="286"/>
                  </a:lnTo>
                  <a:lnTo>
                    <a:pt x="932" y="288"/>
                  </a:lnTo>
                  <a:lnTo>
                    <a:pt x="926" y="291"/>
                  </a:lnTo>
                  <a:lnTo>
                    <a:pt x="919" y="293"/>
                  </a:lnTo>
                  <a:lnTo>
                    <a:pt x="913" y="296"/>
                  </a:lnTo>
                  <a:lnTo>
                    <a:pt x="907" y="298"/>
                  </a:lnTo>
                  <a:lnTo>
                    <a:pt x="901" y="300"/>
                  </a:lnTo>
                  <a:lnTo>
                    <a:pt x="892" y="302"/>
                  </a:lnTo>
                  <a:lnTo>
                    <a:pt x="886" y="304"/>
                  </a:lnTo>
                  <a:lnTo>
                    <a:pt x="879" y="306"/>
                  </a:lnTo>
                  <a:lnTo>
                    <a:pt x="873" y="308"/>
                  </a:lnTo>
                  <a:lnTo>
                    <a:pt x="866" y="309"/>
                  </a:lnTo>
                  <a:lnTo>
                    <a:pt x="859" y="311"/>
                  </a:lnTo>
                  <a:lnTo>
                    <a:pt x="850" y="312"/>
                  </a:lnTo>
                  <a:lnTo>
                    <a:pt x="844" y="313"/>
                  </a:lnTo>
                  <a:lnTo>
                    <a:pt x="836" y="313"/>
                  </a:lnTo>
                  <a:lnTo>
                    <a:pt x="829" y="314"/>
                  </a:lnTo>
                  <a:lnTo>
                    <a:pt x="822" y="316"/>
                  </a:lnTo>
                  <a:lnTo>
                    <a:pt x="814" y="316"/>
                  </a:lnTo>
                  <a:lnTo>
                    <a:pt x="806" y="316"/>
                  </a:lnTo>
                  <a:lnTo>
                    <a:pt x="798" y="316"/>
                  </a:lnTo>
                  <a:lnTo>
                    <a:pt x="790" y="316"/>
                  </a:lnTo>
                  <a:lnTo>
                    <a:pt x="782" y="316"/>
                  </a:lnTo>
                  <a:lnTo>
                    <a:pt x="774" y="314"/>
                  </a:lnTo>
                  <a:lnTo>
                    <a:pt x="765" y="313"/>
                  </a:lnTo>
                  <a:lnTo>
                    <a:pt x="757" y="312"/>
                  </a:lnTo>
                  <a:lnTo>
                    <a:pt x="749" y="311"/>
                  </a:lnTo>
                  <a:lnTo>
                    <a:pt x="739" y="309"/>
                  </a:lnTo>
                  <a:lnTo>
                    <a:pt x="731" y="308"/>
                  </a:lnTo>
                  <a:lnTo>
                    <a:pt x="722" y="306"/>
                  </a:lnTo>
                  <a:lnTo>
                    <a:pt x="714" y="303"/>
                  </a:lnTo>
                  <a:lnTo>
                    <a:pt x="704" y="301"/>
                  </a:lnTo>
                  <a:lnTo>
                    <a:pt x="696" y="299"/>
                  </a:lnTo>
                  <a:lnTo>
                    <a:pt x="687" y="297"/>
                  </a:lnTo>
                  <a:lnTo>
                    <a:pt x="680" y="295"/>
                  </a:lnTo>
                  <a:lnTo>
                    <a:pt x="671" y="292"/>
                  </a:lnTo>
                  <a:lnTo>
                    <a:pt x="663" y="290"/>
                  </a:lnTo>
                  <a:lnTo>
                    <a:pt x="654" y="288"/>
                  </a:lnTo>
                  <a:lnTo>
                    <a:pt x="647" y="286"/>
                  </a:lnTo>
                  <a:lnTo>
                    <a:pt x="638" y="282"/>
                  </a:lnTo>
                  <a:lnTo>
                    <a:pt x="630" y="280"/>
                  </a:lnTo>
                  <a:lnTo>
                    <a:pt x="623" y="278"/>
                  </a:lnTo>
                  <a:lnTo>
                    <a:pt x="616" y="276"/>
                  </a:lnTo>
                  <a:lnTo>
                    <a:pt x="607" y="272"/>
                  </a:lnTo>
                  <a:lnTo>
                    <a:pt x="600" y="270"/>
                  </a:lnTo>
                  <a:lnTo>
                    <a:pt x="593" y="267"/>
                  </a:lnTo>
                  <a:lnTo>
                    <a:pt x="586" y="265"/>
                  </a:lnTo>
                  <a:lnTo>
                    <a:pt x="578" y="261"/>
                  </a:lnTo>
                  <a:lnTo>
                    <a:pt x="571" y="259"/>
                  </a:lnTo>
                  <a:lnTo>
                    <a:pt x="564" y="256"/>
                  </a:lnTo>
                  <a:lnTo>
                    <a:pt x="558" y="254"/>
                  </a:lnTo>
                  <a:lnTo>
                    <a:pt x="551" y="250"/>
                  </a:lnTo>
                  <a:lnTo>
                    <a:pt x="544" y="248"/>
                  </a:lnTo>
                  <a:lnTo>
                    <a:pt x="537" y="245"/>
                  </a:lnTo>
                  <a:lnTo>
                    <a:pt x="532" y="243"/>
                  </a:lnTo>
                  <a:lnTo>
                    <a:pt x="525" y="239"/>
                  </a:lnTo>
                  <a:lnTo>
                    <a:pt x="519" y="237"/>
                  </a:lnTo>
                  <a:lnTo>
                    <a:pt x="513" y="235"/>
                  </a:lnTo>
                  <a:lnTo>
                    <a:pt x="508" y="233"/>
                  </a:lnTo>
                  <a:lnTo>
                    <a:pt x="501" y="229"/>
                  </a:lnTo>
                  <a:lnTo>
                    <a:pt x="495" y="227"/>
                  </a:lnTo>
                  <a:lnTo>
                    <a:pt x="490" y="224"/>
                  </a:lnTo>
                  <a:lnTo>
                    <a:pt x="485" y="221"/>
                  </a:lnTo>
                  <a:lnTo>
                    <a:pt x="479" y="218"/>
                  </a:lnTo>
                  <a:lnTo>
                    <a:pt x="474" y="216"/>
                  </a:lnTo>
                  <a:lnTo>
                    <a:pt x="469" y="213"/>
                  </a:lnTo>
                  <a:lnTo>
                    <a:pt x="465" y="212"/>
                  </a:lnTo>
                  <a:lnTo>
                    <a:pt x="460" y="208"/>
                  </a:lnTo>
                  <a:lnTo>
                    <a:pt x="455" y="206"/>
                  </a:lnTo>
                  <a:lnTo>
                    <a:pt x="452" y="204"/>
                  </a:lnTo>
                  <a:lnTo>
                    <a:pt x="448" y="203"/>
                  </a:lnTo>
                  <a:lnTo>
                    <a:pt x="443" y="200"/>
                  </a:lnTo>
                  <a:lnTo>
                    <a:pt x="440" y="198"/>
                  </a:lnTo>
                  <a:lnTo>
                    <a:pt x="436" y="196"/>
                  </a:lnTo>
                  <a:lnTo>
                    <a:pt x="434" y="195"/>
                  </a:lnTo>
                  <a:lnTo>
                    <a:pt x="430" y="193"/>
                  </a:lnTo>
                  <a:lnTo>
                    <a:pt x="426" y="191"/>
                  </a:lnTo>
                  <a:lnTo>
                    <a:pt x="424" y="190"/>
                  </a:lnTo>
                  <a:lnTo>
                    <a:pt x="422" y="189"/>
                  </a:lnTo>
                  <a:lnTo>
                    <a:pt x="416" y="185"/>
                  </a:lnTo>
                  <a:lnTo>
                    <a:pt x="413" y="183"/>
                  </a:lnTo>
                  <a:lnTo>
                    <a:pt x="410" y="181"/>
                  </a:lnTo>
                  <a:lnTo>
                    <a:pt x="407" y="180"/>
                  </a:lnTo>
                  <a:lnTo>
                    <a:pt x="406" y="180"/>
                  </a:lnTo>
                  <a:lnTo>
                    <a:pt x="405" y="180"/>
                  </a:lnTo>
                  <a:lnTo>
                    <a:pt x="404" y="180"/>
                  </a:lnTo>
                  <a:lnTo>
                    <a:pt x="401" y="180"/>
                  </a:lnTo>
                  <a:lnTo>
                    <a:pt x="398" y="180"/>
                  </a:lnTo>
                  <a:lnTo>
                    <a:pt x="392" y="180"/>
                  </a:lnTo>
                  <a:lnTo>
                    <a:pt x="387" y="181"/>
                  </a:lnTo>
                  <a:lnTo>
                    <a:pt x="383" y="181"/>
                  </a:lnTo>
                  <a:lnTo>
                    <a:pt x="381" y="181"/>
                  </a:lnTo>
                  <a:lnTo>
                    <a:pt x="377" y="182"/>
                  </a:lnTo>
                  <a:lnTo>
                    <a:pt x="374" y="182"/>
                  </a:lnTo>
                  <a:lnTo>
                    <a:pt x="369" y="182"/>
                  </a:lnTo>
                  <a:lnTo>
                    <a:pt x="365" y="182"/>
                  </a:lnTo>
                  <a:lnTo>
                    <a:pt x="362" y="183"/>
                  </a:lnTo>
                  <a:lnTo>
                    <a:pt x="357" y="183"/>
                  </a:lnTo>
                  <a:lnTo>
                    <a:pt x="352" y="183"/>
                  </a:lnTo>
                  <a:lnTo>
                    <a:pt x="347" y="183"/>
                  </a:lnTo>
                  <a:lnTo>
                    <a:pt x="344" y="184"/>
                  </a:lnTo>
                  <a:lnTo>
                    <a:pt x="339" y="185"/>
                  </a:lnTo>
                  <a:lnTo>
                    <a:pt x="334" y="185"/>
                  </a:lnTo>
                  <a:lnTo>
                    <a:pt x="328" y="185"/>
                  </a:lnTo>
                  <a:lnTo>
                    <a:pt x="323" y="185"/>
                  </a:lnTo>
                  <a:lnTo>
                    <a:pt x="319" y="186"/>
                  </a:lnTo>
                  <a:lnTo>
                    <a:pt x="314" y="186"/>
                  </a:lnTo>
                  <a:lnTo>
                    <a:pt x="308" y="186"/>
                  </a:lnTo>
                  <a:lnTo>
                    <a:pt x="302" y="186"/>
                  </a:lnTo>
                  <a:lnTo>
                    <a:pt x="297" y="187"/>
                  </a:lnTo>
                  <a:lnTo>
                    <a:pt x="291" y="186"/>
                  </a:lnTo>
                  <a:lnTo>
                    <a:pt x="286" y="186"/>
                  </a:lnTo>
                  <a:lnTo>
                    <a:pt x="279" y="186"/>
                  </a:lnTo>
                  <a:lnTo>
                    <a:pt x="274" y="186"/>
                  </a:lnTo>
                  <a:lnTo>
                    <a:pt x="268" y="186"/>
                  </a:lnTo>
                  <a:lnTo>
                    <a:pt x="262" y="186"/>
                  </a:lnTo>
                  <a:lnTo>
                    <a:pt x="256" y="186"/>
                  </a:lnTo>
                  <a:lnTo>
                    <a:pt x="250" y="186"/>
                  </a:lnTo>
                  <a:lnTo>
                    <a:pt x="244" y="186"/>
                  </a:lnTo>
                  <a:lnTo>
                    <a:pt x="238" y="186"/>
                  </a:lnTo>
                  <a:lnTo>
                    <a:pt x="232" y="186"/>
                  </a:lnTo>
                  <a:lnTo>
                    <a:pt x="226" y="186"/>
                  </a:lnTo>
                  <a:lnTo>
                    <a:pt x="220" y="185"/>
                  </a:lnTo>
                  <a:lnTo>
                    <a:pt x="214" y="185"/>
                  </a:lnTo>
                  <a:lnTo>
                    <a:pt x="210" y="185"/>
                  </a:lnTo>
                  <a:lnTo>
                    <a:pt x="204" y="185"/>
                  </a:lnTo>
                  <a:lnTo>
                    <a:pt x="198" y="183"/>
                  </a:lnTo>
                  <a:lnTo>
                    <a:pt x="192" y="183"/>
                  </a:lnTo>
                  <a:lnTo>
                    <a:pt x="187" y="182"/>
                  </a:lnTo>
                  <a:lnTo>
                    <a:pt x="181" y="182"/>
                  </a:lnTo>
                  <a:lnTo>
                    <a:pt x="175" y="181"/>
                  </a:lnTo>
                  <a:lnTo>
                    <a:pt x="170" y="180"/>
                  </a:lnTo>
                  <a:lnTo>
                    <a:pt x="164" y="179"/>
                  </a:lnTo>
                  <a:lnTo>
                    <a:pt x="159" y="179"/>
                  </a:lnTo>
                  <a:lnTo>
                    <a:pt x="153" y="177"/>
                  </a:lnTo>
                  <a:lnTo>
                    <a:pt x="149" y="176"/>
                  </a:lnTo>
                  <a:lnTo>
                    <a:pt x="144" y="175"/>
                  </a:lnTo>
                  <a:lnTo>
                    <a:pt x="140" y="174"/>
                  </a:lnTo>
                  <a:lnTo>
                    <a:pt x="135" y="172"/>
                  </a:lnTo>
                  <a:lnTo>
                    <a:pt x="131" y="171"/>
                  </a:lnTo>
                  <a:lnTo>
                    <a:pt x="126" y="170"/>
                  </a:lnTo>
                  <a:lnTo>
                    <a:pt x="122" y="169"/>
                  </a:lnTo>
                  <a:lnTo>
                    <a:pt x="119" y="166"/>
                  </a:lnTo>
                  <a:lnTo>
                    <a:pt x="114" y="164"/>
                  </a:lnTo>
                  <a:lnTo>
                    <a:pt x="109" y="163"/>
                  </a:lnTo>
                  <a:lnTo>
                    <a:pt x="105" y="161"/>
                  </a:lnTo>
                  <a:lnTo>
                    <a:pt x="102" y="160"/>
                  </a:lnTo>
                  <a:lnTo>
                    <a:pt x="98" y="158"/>
                  </a:lnTo>
                  <a:lnTo>
                    <a:pt x="95" y="157"/>
                  </a:lnTo>
                  <a:lnTo>
                    <a:pt x="91" y="154"/>
                  </a:lnTo>
                  <a:lnTo>
                    <a:pt x="87" y="152"/>
                  </a:lnTo>
                  <a:lnTo>
                    <a:pt x="84" y="151"/>
                  </a:lnTo>
                  <a:lnTo>
                    <a:pt x="80" y="149"/>
                  </a:lnTo>
                  <a:lnTo>
                    <a:pt x="78" y="147"/>
                  </a:lnTo>
                  <a:lnTo>
                    <a:pt x="71" y="142"/>
                  </a:lnTo>
                  <a:lnTo>
                    <a:pt x="65" y="139"/>
                  </a:lnTo>
                  <a:lnTo>
                    <a:pt x="59" y="134"/>
                  </a:lnTo>
                  <a:lnTo>
                    <a:pt x="54" y="130"/>
                  </a:lnTo>
                  <a:lnTo>
                    <a:pt x="48" y="126"/>
                  </a:lnTo>
                  <a:lnTo>
                    <a:pt x="43" y="121"/>
                  </a:lnTo>
                  <a:lnTo>
                    <a:pt x="38" y="117"/>
                  </a:lnTo>
                  <a:lnTo>
                    <a:pt x="34" y="112"/>
                  </a:lnTo>
                  <a:lnTo>
                    <a:pt x="30" y="108"/>
                  </a:lnTo>
                  <a:lnTo>
                    <a:pt x="26" y="104"/>
                  </a:lnTo>
                  <a:lnTo>
                    <a:pt x="23" y="99"/>
                  </a:lnTo>
                  <a:lnTo>
                    <a:pt x="19" y="95"/>
                  </a:lnTo>
                  <a:lnTo>
                    <a:pt x="16" y="90"/>
                  </a:lnTo>
                  <a:lnTo>
                    <a:pt x="13" y="85"/>
                  </a:lnTo>
                  <a:lnTo>
                    <a:pt x="11" y="80"/>
                  </a:lnTo>
                  <a:lnTo>
                    <a:pt x="8" y="77"/>
                  </a:lnTo>
                  <a:lnTo>
                    <a:pt x="7" y="73"/>
                  </a:lnTo>
                  <a:lnTo>
                    <a:pt x="6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811" y="9"/>
                  </a:lnTo>
                  <a:lnTo>
                    <a:pt x="811" y="9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5" name="Freeform 43"/>
            <p:cNvSpPr>
              <a:spLocks/>
            </p:cNvSpPr>
            <p:nvPr/>
          </p:nvSpPr>
          <p:spPr bwMode="auto">
            <a:xfrm>
              <a:off x="8062913" y="2103438"/>
              <a:ext cx="49213" cy="365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0" y="0"/>
                </a:cxn>
                <a:cxn ang="0">
                  <a:pos x="55" y="4"/>
                </a:cxn>
                <a:cxn ang="0">
                  <a:pos x="59" y="7"/>
                </a:cxn>
                <a:cxn ang="0">
                  <a:pos x="62" y="9"/>
                </a:cxn>
                <a:cxn ang="0">
                  <a:pos x="60" y="12"/>
                </a:cxn>
                <a:cxn ang="0">
                  <a:pos x="58" y="16"/>
                </a:cxn>
                <a:cxn ang="0">
                  <a:pos x="54" y="19"/>
                </a:cxn>
                <a:cxn ang="0">
                  <a:pos x="52" y="22"/>
                </a:cxn>
                <a:cxn ang="0">
                  <a:pos x="48" y="26"/>
                </a:cxn>
                <a:cxn ang="0">
                  <a:pos x="44" y="28"/>
                </a:cxn>
                <a:cxn ang="0">
                  <a:pos x="41" y="31"/>
                </a:cxn>
                <a:cxn ang="0">
                  <a:pos x="37" y="33"/>
                </a:cxn>
                <a:cxn ang="0">
                  <a:pos x="33" y="36"/>
                </a:cxn>
                <a:cxn ang="0">
                  <a:pos x="28" y="38"/>
                </a:cxn>
                <a:cxn ang="0">
                  <a:pos x="23" y="39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3"/>
                </a:cxn>
                <a:cxn ang="0">
                  <a:pos x="6" y="44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6" y="31"/>
                </a:cxn>
                <a:cxn ang="0">
                  <a:pos x="12" y="28"/>
                </a:cxn>
                <a:cxn ang="0">
                  <a:pos x="18" y="22"/>
                </a:cxn>
                <a:cxn ang="0">
                  <a:pos x="24" y="17"/>
                </a:cxn>
                <a:cxn ang="0">
                  <a:pos x="30" y="12"/>
                </a:cxn>
                <a:cxn ang="0">
                  <a:pos x="35" y="8"/>
                </a:cxn>
                <a:cxn ang="0">
                  <a:pos x="39" y="6"/>
                </a:cxn>
                <a:cxn ang="0">
                  <a:pos x="41" y="2"/>
                </a:cxn>
                <a:cxn ang="0">
                  <a:pos x="44" y="1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62" h="46">
                  <a:moveTo>
                    <a:pt x="49" y="0"/>
                  </a:moveTo>
                  <a:lnTo>
                    <a:pt x="50" y="0"/>
                  </a:lnTo>
                  <a:lnTo>
                    <a:pt x="55" y="4"/>
                  </a:lnTo>
                  <a:lnTo>
                    <a:pt x="59" y="7"/>
                  </a:lnTo>
                  <a:lnTo>
                    <a:pt x="62" y="9"/>
                  </a:lnTo>
                  <a:lnTo>
                    <a:pt x="60" y="12"/>
                  </a:lnTo>
                  <a:lnTo>
                    <a:pt x="58" y="16"/>
                  </a:lnTo>
                  <a:lnTo>
                    <a:pt x="54" y="19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1" y="31"/>
                  </a:lnTo>
                  <a:lnTo>
                    <a:pt x="37" y="33"/>
                  </a:lnTo>
                  <a:lnTo>
                    <a:pt x="33" y="36"/>
                  </a:lnTo>
                  <a:lnTo>
                    <a:pt x="28" y="38"/>
                  </a:lnTo>
                  <a:lnTo>
                    <a:pt x="23" y="39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3"/>
                  </a:lnTo>
                  <a:lnTo>
                    <a:pt x="6" y="44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6" y="31"/>
                  </a:lnTo>
                  <a:lnTo>
                    <a:pt x="12" y="28"/>
                  </a:lnTo>
                  <a:lnTo>
                    <a:pt x="18" y="22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39" y="6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6" name="Freeform 44"/>
            <p:cNvSpPr>
              <a:spLocks/>
            </p:cNvSpPr>
            <p:nvPr/>
          </p:nvSpPr>
          <p:spPr bwMode="auto">
            <a:xfrm>
              <a:off x="8024813" y="2068513"/>
              <a:ext cx="19050" cy="587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4" y="6"/>
                </a:cxn>
                <a:cxn ang="0">
                  <a:pos x="17" y="9"/>
                </a:cxn>
                <a:cxn ang="0">
                  <a:pos x="20" y="14"/>
                </a:cxn>
                <a:cxn ang="0">
                  <a:pos x="22" y="18"/>
                </a:cxn>
                <a:cxn ang="0">
                  <a:pos x="24" y="23"/>
                </a:cxn>
                <a:cxn ang="0">
                  <a:pos x="24" y="29"/>
                </a:cxn>
                <a:cxn ang="0">
                  <a:pos x="25" y="34"/>
                </a:cxn>
                <a:cxn ang="0">
                  <a:pos x="25" y="40"/>
                </a:cxn>
                <a:cxn ang="0">
                  <a:pos x="25" y="44"/>
                </a:cxn>
                <a:cxn ang="0">
                  <a:pos x="25" y="51"/>
                </a:cxn>
                <a:cxn ang="0">
                  <a:pos x="24" y="56"/>
                </a:cxn>
                <a:cxn ang="0">
                  <a:pos x="23" y="61"/>
                </a:cxn>
                <a:cxn ang="0">
                  <a:pos x="22" y="65"/>
                </a:cxn>
                <a:cxn ang="0">
                  <a:pos x="19" y="71"/>
                </a:cxn>
                <a:cxn ang="0">
                  <a:pos x="18" y="75"/>
                </a:cxn>
                <a:cxn ang="0">
                  <a:pos x="12" y="73"/>
                </a:cxn>
                <a:cxn ang="0">
                  <a:pos x="6" y="71"/>
                </a:cxn>
                <a:cxn ang="0">
                  <a:pos x="6" y="65"/>
                </a:cxn>
                <a:cxn ang="0">
                  <a:pos x="7" y="61"/>
                </a:cxn>
                <a:cxn ang="0">
                  <a:pos x="6" y="56"/>
                </a:cxn>
                <a:cxn ang="0">
                  <a:pos x="6" y="52"/>
                </a:cxn>
                <a:cxn ang="0">
                  <a:pos x="5" y="46"/>
                </a:cxn>
                <a:cxn ang="0">
                  <a:pos x="4" y="42"/>
                </a:cxn>
                <a:cxn ang="0">
                  <a:pos x="2" y="38"/>
                </a:cxn>
                <a:cxn ang="0">
                  <a:pos x="2" y="33"/>
                </a:cxn>
                <a:cxn ang="0">
                  <a:pos x="1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5" h="75">
                  <a:moveTo>
                    <a:pt x="7" y="0"/>
                  </a:moveTo>
                  <a:lnTo>
                    <a:pt x="11" y="2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5" y="44"/>
                  </a:lnTo>
                  <a:lnTo>
                    <a:pt x="25" y="51"/>
                  </a:lnTo>
                  <a:lnTo>
                    <a:pt x="24" y="56"/>
                  </a:lnTo>
                  <a:lnTo>
                    <a:pt x="23" y="61"/>
                  </a:lnTo>
                  <a:lnTo>
                    <a:pt x="22" y="65"/>
                  </a:lnTo>
                  <a:lnTo>
                    <a:pt x="19" y="71"/>
                  </a:lnTo>
                  <a:lnTo>
                    <a:pt x="18" y="75"/>
                  </a:lnTo>
                  <a:lnTo>
                    <a:pt x="12" y="73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7" name="Freeform 45"/>
            <p:cNvSpPr>
              <a:spLocks/>
            </p:cNvSpPr>
            <p:nvPr/>
          </p:nvSpPr>
          <p:spPr bwMode="auto">
            <a:xfrm>
              <a:off x="7966075" y="2101850"/>
              <a:ext cx="55563" cy="4127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6"/>
                </a:cxn>
                <a:cxn ang="0">
                  <a:pos x="28" y="10"/>
                </a:cxn>
                <a:cxn ang="0">
                  <a:pos x="31" y="12"/>
                </a:cxn>
                <a:cxn ang="0">
                  <a:pos x="35" y="14"/>
                </a:cxn>
                <a:cxn ang="0">
                  <a:pos x="38" y="17"/>
                </a:cxn>
                <a:cxn ang="0">
                  <a:pos x="42" y="19"/>
                </a:cxn>
                <a:cxn ang="0">
                  <a:pos x="46" y="20"/>
                </a:cxn>
                <a:cxn ang="0">
                  <a:pos x="49" y="22"/>
                </a:cxn>
                <a:cxn ang="0">
                  <a:pos x="53" y="24"/>
                </a:cxn>
                <a:cxn ang="0">
                  <a:pos x="56" y="28"/>
                </a:cxn>
                <a:cxn ang="0">
                  <a:pos x="59" y="30"/>
                </a:cxn>
                <a:cxn ang="0">
                  <a:pos x="64" y="33"/>
                </a:cxn>
                <a:cxn ang="0">
                  <a:pos x="66" y="37"/>
                </a:cxn>
                <a:cxn ang="0">
                  <a:pos x="69" y="40"/>
                </a:cxn>
                <a:cxn ang="0">
                  <a:pos x="67" y="42"/>
                </a:cxn>
                <a:cxn ang="0">
                  <a:pos x="66" y="46"/>
                </a:cxn>
                <a:cxn ang="0">
                  <a:pos x="65" y="49"/>
                </a:cxn>
                <a:cxn ang="0">
                  <a:pos x="64" y="52"/>
                </a:cxn>
                <a:cxn ang="0">
                  <a:pos x="59" y="52"/>
                </a:cxn>
                <a:cxn ang="0">
                  <a:pos x="55" y="51"/>
                </a:cxn>
                <a:cxn ang="0">
                  <a:pos x="52" y="51"/>
                </a:cxn>
                <a:cxn ang="0">
                  <a:pos x="49" y="50"/>
                </a:cxn>
                <a:cxn ang="0">
                  <a:pos x="43" y="48"/>
                </a:cxn>
                <a:cxn ang="0">
                  <a:pos x="37" y="44"/>
                </a:cxn>
                <a:cxn ang="0">
                  <a:pos x="35" y="41"/>
                </a:cxn>
                <a:cxn ang="0">
                  <a:pos x="31" y="39"/>
                </a:cxn>
                <a:cxn ang="0">
                  <a:pos x="28" y="35"/>
                </a:cxn>
                <a:cxn ang="0">
                  <a:pos x="24" y="33"/>
                </a:cxn>
                <a:cxn ang="0">
                  <a:pos x="20" y="29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5" y="16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69" h="52">
                  <a:moveTo>
                    <a:pt x="17" y="0"/>
                  </a:moveTo>
                  <a:lnTo>
                    <a:pt x="22" y="6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42" y="19"/>
                  </a:lnTo>
                  <a:lnTo>
                    <a:pt x="46" y="20"/>
                  </a:lnTo>
                  <a:lnTo>
                    <a:pt x="49" y="22"/>
                  </a:lnTo>
                  <a:lnTo>
                    <a:pt x="53" y="24"/>
                  </a:lnTo>
                  <a:lnTo>
                    <a:pt x="56" y="28"/>
                  </a:lnTo>
                  <a:lnTo>
                    <a:pt x="59" y="30"/>
                  </a:lnTo>
                  <a:lnTo>
                    <a:pt x="64" y="33"/>
                  </a:lnTo>
                  <a:lnTo>
                    <a:pt x="66" y="37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4" y="52"/>
                  </a:lnTo>
                  <a:lnTo>
                    <a:pt x="59" y="52"/>
                  </a:lnTo>
                  <a:lnTo>
                    <a:pt x="55" y="51"/>
                  </a:lnTo>
                  <a:lnTo>
                    <a:pt x="52" y="51"/>
                  </a:lnTo>
                  <a:lnTo>
                    <a:pt x="49" y="50"/>
                  </a:lnTo>
                  <a:lnTo>
                    <a:pt x="43" y="48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1" y="39"/>
                  </a:lnTo>
                  <a:lnTo>
                    <a:pt x="28" y="35"/>
                  </a:lnTo>
                  <a:lnTo>
                    <a:pt x="24" y="33"/>
                  </a:lnTo>
                  <a:lnTo>
                    <a:pt x="20" y="29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8" name="Freeform 46"/>
            <p:cNvSpPr>
              <a:spLocks/>
            </p:cNvSpPr>
            <p:nvPr/>
          </p:nvSpPr>
          <p:spPr bwMode="auto">
            <a:xfrm>
              <a:off x="7953375" y="2154238"/>
              <a:ext cx="53975" cy="190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28" y="1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6" y="4"/>
                </a:cxn>
                <a:cxn ang="0">
                  <a:pos x="50" y="5"/>
                </a:cxn>
                <a:cxn ang="0">
                  <a:pos x="52" y="6"/>
                </a:cxn>
                <a:cxn ang="0">
                  <a:pos x="56" y="7"/>
                </a:cxn>
                <a:cxn ang="0">
                  <a:pos x="60" y="9"/>
                </a:cxn>
                <a:cxn ang="0">
                  <a:pos x="64" y="11"/>
                </a:cxn>
                <a:cxn ang="0">
                  <a:pos x="65" y="16"/>
                </a:cxn>
                <a:cxn ang="0">
                  <a:pos x="68" y="22"/>
                </a:cxn>
                <a:cxn ang="0">
                  <a:pos x="63" y="22"/>
                </a:cxn>
                <a:cxn ang="0">
                  <a:pos x="59" y="24"/>
                </a:cxn>
                <a:cxn ang="0">
                  <a:pos x="54" y="25"/>
                </a:cxn>
                <a:cxn ang="0">
                  <a:pos x="51" y="25"/>
                </a:cxn>
                <a:cxn ang="0">
                  <a:pos x="46" y="25"/>
                </a:cxn>
                <a:cxn ang="0">
                  <a:pos x="42" y="25"/>
                </a:cxn>
                <a:cxn ang="0">
                  <a:pos x="38" y="25"/>
                </a:cxn>
                <a:cxn ang="0">
                  <a:pos x="33" y="25"/>
                </a:cxn>
                <a:cxn ang="0">
                  <a:pos x="28" y="24"/>
                </a:cxn>
                <a:cxn ang="0">
                  <a:pos x="24" y="22"/>
                </a:cxn>
                <a:cxn ang="0">
                  <a:pos x="20" y="21"/>
                </a:cxn>
                <a:cxn ang="0">
                  <a:pos x="16" y="20"/>
                </a:cxn>
                <a:cxn ang="0">
                  <a:pos x="11" y="19"/>
                </a:cxn>
                <a:cxn ang="0">
                  <a:pos x="8" y="18"/>
                </a:cxn>
                <a:cxn ang="0">
                  <a:pos x="4" y="17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7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5">
                  <a:moveTo>
                    <a:pt x="5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6" y="4"/>
                  </a:lnTo>
                  <a:lnTo>
                    <a:pt x="50" y="5"/>
                  </a:lnTo>
                  <a:lnTo>
                    <a:pt x="52" y="6"/>
                  </a:lnTo>
                  <a:lnTo>
                    <a:pt x="56" y="7"/>
                  </a:lnTo>
                  <a:lnTo>
                    <a:pt x="60" y="9"/>
                  </a:lnTo>
                  <a:lnTo>
                    <a:pt x="64" y="11"/>
                  </a:lnTo>
                  <a:lnTo>
                    <a:pt x="65" y="16"/>
                  </a:lnTo>
                  <a:lnTo>
                    <a:pt x="68" y="22"/>
                  </a:lnTo>
                  <a:lnTo>
                    <a:pt x="63" y="22"/>
                  </a:lnTo>
                  <a:lnTo>
                    <a:pt x="59" y="24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6" y="25"/>
                  </a:lnTo>
                  <a:lnTo>
                    <a:pt x="42" y="25"/>
                  </a:lnTo>
                  <a:lnTo>
                    <a:pt x="38" y="25"/>
                  </a:lnTo>
                  <a:lnTo>
                    <a:pt x="33" y="25"/>
                  </a:lnTo>
                  <a:lnTo>
                    <a:pt x="28" y="24"/>
                  </a:lnTo>
                  <a:lnTo>
                    <a:pt x="24" y="22"/>
                  </a:lnTo>
                  <a:lnTo>
                    <a:pt x="20" y="21"/>
                  </a:lnTo>
                  <a:lnTo>
                    <a:pt x="16" y="20"/>
                  </a:lnTo>
                  <a:lnTo>
                    <a:pt x="11" y="19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79" name="Freeform 47"/>
            <p:cNvSpPr>
              <a:spLocks/>
            </p:cNvSpPr>
            <p:nvPr/>
          </p:nvSpPr>
          <p:spPr bwMode="auto">
            <a:xfrm>
              <a:off x="8789988" y="2416175"/>
              <a:ext cx="26988" cy="3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2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4" y="5"/>
                </a:cxn>
                <a:cxn ang="0">
                  <a:pos x="28" y="7"/>
                </a:cxn>
                <a:cxn ang="0">
                  <a:pos x="31" y="10"/>
                </a:cxn>
                <a:cxn ang="0">
                  <a:pos x="35" y="16"/>
                </a:cxn>
                <a:cxn ang="0">
                  <a:pos x="35" y="23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22" y="38"/>
                </a:cxn>
                <a:cxn ang="0">
                  <a:pos x="17" y="44"/>
                </a:cxn>
                <a:cxn ang="0">
                  <a:pos x="13" y="42"/>
                </a:cxn>
                <a:cxn ang="0">
                  <a:pos x="11" y="42"/>
                </a:cxn>
                <a:cxn ang="0">
                  <a:pos x="7" y="41"/>
                </a:cxn>
                <a:cxn ang="0">
                  <a:pos x="5" y="41"/>
                </a:cxn>
                <a:cxn ang="0">
                  <a:pos x="3" y="36"/>
                </a:cxn>
                <a:cxn ang="0">
                  <a:pos x="1" y="30"/>
                </a:cxn>
                <a:cxn ang="0">
                  <a:pos x="0" y="25"/>
                </a:cxn>
                <a:cxn ang="0">
                  <a:pos x="1" y="19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7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5" h="44">
                  <a:moveTo>
                    <a:pt x="12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4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35" y="16"/>
                  </a:lnTo>
                  <a:lnTo>
                    <a:pt x="35" y="23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22" y="38"/>
                  </a:lnTo>
                  <a:lnTo>
                    <a:pt x="17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8728075" y="2411413"/>
              <a:ext cx="122238" cy="10636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4" y="4"/>
                </a:cxn>
                <a:cxn ang="0">
                  <a:pos x="102" y="8"/>
                </a:cxn>
                <a:cxn ang="0">
                  <a:pos x="110" y="12"/>
                </a:cxn>
                <a:cxn ang="0">
                  <a:pos x="118" y="18"/>
                </a:cxn>
                <a:cxn ang="0">
                  <a:pos x="126" y="25"/>
                </a:cxn>
                <a:cxn ang="0">
                  <a:pos x="132" y="32"/>
                </a:cxn>
                <a:cxn ang="0">
                  <a:pos x="139" y="40"/>
                </a:cxn>
                <a:cxn ang="0">
                  <a:pos x="144" y="49"/>
                </a:cxn>
                <a:cxn ang="0">
                  <a:pos x="149" y="58"/>
                </a:cxn>
                <a:cxn ang="0">
                  <a:pos x="151" y="67"/>
                </a:cxn>
                <a:cxn ang="0">
                  <a:pos x="154" y="78"/>
                </a:cxn>
                <a:cxn ang="0">
                  <a:pos x="154" y="89"/>
                </a:cxn>
                <a:cxn ang="0">
                  <a:pos x="154" y="98"/>
                </a:cxn>
                <a:cxn ang="0">
                  <a:pos x="152" y="105"/>
                </a:cxn>
                <a:cxn ang="0">
                  <a:pos x="150" y="110"/>
                </a:cxn>
                <a:cxn ang="0">
                  <a:pos x="148" y="117"/>
                </a:cxn>
                <a:cxn ang="0">
                  <a:pos x="145" y="124"/>
                </a:cxn>
                <a:cxn ang="0">
                  <a:pos x="142" y="130"/>
                </a:cxn>
                <a:cxn ang="0">
                  <a:pos x="114" y="126"/>
                </a:cxn>
                <a:cxn ang="0">
                  <a:pos x="116" y="119"/>
                </a:cxn>
                <a:cxn ang="0">
                  <a:pos x="120" y="113"/>
                </a:cxn>
                <a:cxn ang="0">
                  <a:pos x="125" y="102"/>
                </a:cxn>
                <a:cxn ang="0">
                  <a:pos x="127" y="90"/>
                </a:cxn>
                <a:cxn ang="0">
                  <a:pos x="128" y="82"/>
                </a:cxn>
                <a:cxn ang="0">
                  <a:pos x="125" y="74"/>
                </a:cxn>
                <a:cxn ang="0">
                  <a:pos x="120" y="71"/>
                </a:cxn>
                <a:cxn ang="0">
                  <a:pos x="113" y="71"/>
                </a:cxn>
                <a:cxn ang="0">
                  <a:pos x="103" y="75"/>
                </a:cxn>
                <a:cxn ang="0">
                  <a:pos x="90" y="82"/>
                </a:cxn>
                <a:cxn ang="0">
                  <a:pos x="78" y="88"/>
                </a:cxn>
                <a:cxn ang="0">
                  <a:pos x="66" y="96"/>
                </a:cxn>
                <a:cxn ang="0">
                  <a:pos x="54" y="104"/>
                </a:cxn>
                <a:cxn ang="0">
                  <a:pos x="42" y="109"/>
                </a:cxn>
                <a:cxn ang="0">
                  <a:pos x="30" y="116"/>
                </a:cxn>
                <a:cxn ang="0">
                  <a:pos x="18" y="123"/>
                </a:cxn>
                <a:cxn ang="0">
                  <a:pos x="6" y="129"/>
                </a:cxn>
                <a:cxn ang="0">
                  <a:pos x="0" y="120"/>
                </a:cxn>
                <a:cxn ang="0">
                  <a:pos x="10" y="110"/>
                </a:cxn>
                <a:cxn ang="0">
                  <a:pos x="21" y="103"/>
                </a:cxn>
                <a:cxn ang="0">
                  <a:pos x="31" y="94"/>
                </a:cxn>
                <a:cxn ang="0">
                  <a:pos x="43" y="88"/>
                </a:cxn>
                <a:cxn ang="0">
                  <a:pos x="54" y="82"/>
                </a:cxn>
                <a:cxn ang="0">
                  <a:pos x="66" y="75"/>
                </a:cxn>
                <a:cxn ang="0">
                  <a:pos x="77" y="68"/>
                </a:cxn>
                <a:cxn ang="0">
                  <a:pos x="90" y="62"/>
                </a:cxn>
                <a:cxn ang="0">
                  <a:pos x="84" y="57"/>
                </a:cxn>
                <a:cxn ang="0">
                  <a:pos x="77" y="51"/>
                </a:cxn>
                <a:cxn ang="0">
                  <a:pos x="70" y="44"/>
                </a:cxn>
                <a:cxn ang="0">
                  <a:pos x="65" y="40"/>
                </a:cxn>
                <a:cxn ang="0">
                  <a:pos x="75" y="33"/>
                </a:cxn>
                <a:cxn ang="0">
                  <a:pos x="88" y="33"/>
                </a:cxn>
                <a:cxn ang="0">
                  <a:pos x="100" y="33"/>
                </a:cxn>
                <a:cxn ang="0">
                  <a:pos x="110" y="29"/>
                </a:cxn>
                <a:cxn ang="0">
                  <a:pos x="100" y="20"/>
                </a:cxn>
                <a:cxn ang="0">
                  <a:pos x="92" y="17"/>
                </a:cxn>
                <a:cxn ang="0">
                  <a:pos x="87" y="14"/>
                </a:cxn>
                <a:cxn ang="0">
                  <a:pos x="77" y="9"/>
                </a:cxn>
                <a:cxn ang="0">
                  <a:pos x="78" y="4"/>
                </a:cxn>
                <a:cxn ang="0">
                  <a:pos x="83" y="0"/>
                </a:cxn>
              </a:cxnLst>
              <a:rect l="0" t="0" r="r" b="b"/>
              <a:pathLst>
                <a:path w="155" h="134">
                  <a:moveTo>
                    <a:pt x="83" y="0"/>
                  </a:moveTo>
                  <a:lnTo>
                    <a:pt x="87" y="0"/>
                  </a:lnTo>
                  <a:lnTo>
                    <a:pt x="90" y="2"/>
                  </a:lnTo>
                  <a:lnTo>
                    <a:pt x="94" y="4"/>
                  </a:lnTo>
                  <a:lnTo>
                    <a:pt x="98" y="7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10" y="12"/>
                  </a:lnTo>
                  <a:lnTo>
                    <a:pt x="114" y="15"/>
                  </a:lnTo>
                  <a:lnTo>
                    <a:pt x="118" y="18"/>
                  </a:lnTo>
                  <a:lnTo>
                    <a:pt x="121" y="22"/>
                  </a:lnTo>
                  <a:lnTo>
                    <a:pt x="126" y="25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6" y="35"/>
                  </a:lnTo>
                  <a:lnTo>
                    <a:pt x="139" y="40"/>
                  </a:lnTo>
                  <a:lnTo>
                    <a:pt x="142" y="45"/>
                  </a:lnTo>
                  <a:lnTo>
                    <a:pt x="144" y="49"/>
                  </a:lnTo>
                  <a:lnTo>
                    <a:pt x="146" y="53"/>
                  </a:lnTo>
                  <a:lnTo>
                    <a:pt x="149" y="58"/>
                  </a:lnTo>
                  <a:lnTo>
                    <a:pt x="151" y="63"/>
                  </a:lnTo>
                  <a:lnTo>
                    <a:pt x="151" y="67"/>
                  </a:lnTo>
                  <a:lnTo>
                    <a:pt x="152" y="73"/>
                  </a:lnTo>
                  <a:lnTo>
                    <a:pt x="154" y="78"/>
                  </a:lnTo>
                  <a:lnTo>
                    <a:pt x="155" y="84"/>
                  </a:lnTo>
                  <a:lnTo>
                    <a:pt x="154" y="89"/>
                  </a:lnTo>
                  <a:lnTo>
                    <a:pt x="154" y="95"/>
                  </a:lnTo>
                  <a:lnTo>
                    <a:pt x="154" y="98"/>
                  </a:lnTo>
                  <a:lnTo>
                    <a:pt x="152" y="102"/>
                  </a:lnTo>
                  <a:lnTo>
                    <a:pt x="152" y="105"/>
                  </a:lnTo>
                  <a:lnTo>
                    <a:pt x="151" y="108"/>
                  </a:lnTo>
                  <a:lnTo>
                    <a:pt x="150" y="110"/>
                  </a:lnTo>
                  <a:lnTo>
                    <a:pt x="149" y="114"/>
                  </a:lnTo>
                  <a:lnTo>
                    <a:pt x="148" y="117"/>
                  </a:lnTo>
                  <a:lnTo>
                    <a:pt x="148" y="120"/>
                  </a:lnTo>
                  <a:lnTo>
                    <a:pt x="145" y="124"/>
                  </a:lnTo>
                  <a:lnTo>
                    <a:pt x="144" y="127"/>
                  </a:lnTo>
                  <a:lnTo>
                    <a:pt x="142" y="130"/>
                  </a:lnTo>
                  <a:lnTo>
                    <a:pt x="140" y="134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6" y="119"/>
                  </a:lnTo>
                  <a:lnTo>
                    <a:pt x="118" y="116"/>
                  </a:lnTo>
                  <a:lnTo>
                    <a:pt x="120" y="113"/>
                  </a:lnTo>
                  <a:lnTo>
                    <a:pt x="122" y="107"/>
                  </a:lnTo>
                  <a:lnTo>
                    <a:pt x="125" y="102"/>
                  </a:lnTo>
                  <a:lnTo>
                    <a:pt x="126" y="95"/>
                  </a:lnTo>
                  <a:lnTo>
                    <a:pt x="127" y="90"/>
                  </a:lnTo>
                  <a:lnTo>
                    <a:pt x="127" y="85"/>
                  </a:lnTo>
                  <a:lnTo>
                    <a:pt x="128" y="82"/>
                  </a:lnTo>
                  <a:lnTo>
                    <a:pt x="126" y="77"/>
                  </a:lnTo>
                  <a:lnTo>
                    <a:pt x="125" y="74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6" y="70"/>
                  </a:lnTo>
                  <a:lnTo>
                    <a:pt x="113" y="71"/>
                  </a:lnTo>
                  <a:lnTo>
                    <a:pt x="108" y="72"/>
                  </a:lnTo>
                  <a:lnTo>
                    <a:pt x="103" y="75"/>
                  </a:lnTo>
                  <a:lnTo>
                    <a:pt x="96" y="78"/>
                  </a:lnTo>
                  <a:lnTo>
                    <a:pt x="90" y="82"/>
                  </a:lnTo>
                  <a:lnTo>
                    <a:pt x="84" y="85"/>
                  </a:lnTo>
                  <a:lnTo>
                    <a:pt x="78" y="88"/>
                  </a:lnTo>
                  <a:lnTo>
                    <a:pt x="72" y="92"/>
                  </a:lnTo>
                  <a:lnTo>
                    <a:pt x="66" y="96"/>
                  </a:lnTo>
                  <a:lnTo>
                    <a:pt x="60" y="99"/>
                  </a:lnTo>
                  <a:lnTo>
                    <a:pt x="54" y="104"/>
                  </a:lnTo>
                  <a:lnTo>
                    <a:pt x="48" y="106"/>
                  </a:lnTo>
                  <a:lnTo>
                    <a:pt x="42" y="109"/>
                  </a:lnTo>
                  <a:lnTo>
                    <a:pt x="36" y="113"/>
                  </a:lnTo>
                  <a:lnTo>
                    <a:pt x="30" y="116"/>
                  </a:lnTo>
                  <a:lnTo>
                    <a:pt x="24" y="119"/>
                  </a:lnTo>
                  <a:lnTo>
                    <a:pt x="18" y="123"/>
                  </a:lnTo>
                  <a:lnTo>
                    <a:pt x="12" y="126"/>
                  </a:lnTo>
                  <a:lnTo>
                    <a:pt x="6" y="129"/>
                  </a:lnTo>
                  <a:lnTo>
                    <a:pt x="3" y="125"/>
                  </a:lnTo>
                  <a:lnTo>
                    <a:pt x="0" y="120"/>
                  </a:lnTo>
                  <a:lnTo>
                    <a:pt x="5" y="115"/>
                  </a:lnTo>
                  <a:lnTo>
                    <a:pt x="10" y="110"/>
                  </a:lnTo>
                  <a:lnTo>
                    <a:pt x="15" y="106"/>
                  </a:lnTo>
                  <a:lnTo>
                    <a:pt x="21" y="103"/>
                  </a:lnTo>
                  <a:lnTo>
                    <a:pt x="27" y="98"/>
                  </a:lnTo>
                  <a:lnTo>
                    <a:pt x="31" y="94"/>
                  </a:lnTo>
                  <a:lnTo>
                    <a:pt x="37" y="90"/>
                  </a:lnTo>
                  <a:lnTo>
                    <a:pt x="43" y="88"/>
                  </a:lnTo>
                  <a:lnTo>
                    <a:pt x="48" y="85"/>
                  </a:lnTo>
                  <a:lnTo>
                    <a:pt x="54" y="82"/>
                  </a:lnTo>
                  <a:lnTo>
                    <a:pt x="60" y="78"/>
                  </a:lnTo>
                  <a:lnTo>
                    <a:pt x="66" y="75"/>
                  </a:lnTo>
                  <a:lnTo>
                    <a:pt x="71" y="72"/>
                  </a:lnTo>
                  <a:lnTo>
                    <a:pt x="77" y="68"/>
                  </a:lnTo>
                  <a:lnTo>
                    <a:pt x="84" y="65"/>
                  </a:lnTo>
                  <a:lnTo>
                    <a:pt x="90" y="62"/>
                  </a:lnTo>
                  <a:lnTo>
                    <a:pt x="88" y="61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7" y="51"/>
                  </a:lnTo>
                  <a:lnTo>
                    <a:pt x="73" y="47"/>
                  </a:lnTo>
                  <a:lnTo>
                    <a:pt x="70" y="44"/>
                  </a:lnTo>
                  <a:lnTo>
                    <a:pt x="66" y="41"/>
                  </a:lnTo>
                  <a:lnTo>
                    <a:pt x="65" y="40"/>
                  </a:lnTo>
                  <a:lnTo>
                    <a:pt x="69" y="35"/>
                  </a:lnTo>
                  <a:lnTo>
                    <a:pt x="75" y="33"/>
                  </a:lnTo>
                  <a:lnTo>
                    <a:pt x="81" y="32"/>
                  </a:lnTo>
                  <a:lnTo>
                    <a:pt x="88" y="33"/>
                  </a:lnTo>
                  <a:lnTo>
                    <a:pt x="94" y="33"/>
                  </a:lnTo>
                  <a:lnTo>
                    <a:pt x="100" y="33"/>
                  </a:lnTo>
                  <a:lnTo>
                    <a:pt x="104" y="32"/>
                  </a:lnTo>
                  <a:lnTo>
                    <a:pt x="110" y="29"/>
                  </a:lnTo>
                  <a:lnTo>
                    <a:pt x="107" y="24"/>
                  </a:lnTo>
                  <a:lnTo>
                    <a:pt x="100" y="20"/>
                  </a:lnTo>
                  <a:lnTo>
                    <a:pt x="96" y="19"/>
                  </a:lnTo>
                  <a:lnTo>
                    <a:pt x="92" y="17"/>
                  </a:lnTo>
                  <a:lnTo>
                    <a:pt x="89" y="15"/>
                  </a:lnTo>
                  <a:lnTo>
                    <a:pt x="87" y="14"/>
                  </a:lnTo>
                  <a:lnTo>
                    <a:pt x="81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8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1" name="Freeform 49"/>
            <p:cNvSpPr>
              <a:spLocks/>
            </p:cNvSpPr>
            <p:nvPr/>
          </p:nvSpPr>
          <p:spPr bwMode="auto">
            <a:xfrm>
              <a:off x="8815388" y="2317750"/>
              <a:ext cx="128588" cy="239713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38" y="9"/>
                </a:cxn>
                <a:cxn ang="0">
                  <a:pos x="54" y="17"/>
                </a:cxn>
                <a:cxn ang="0">
                  <a:pos x="68" y="27"/>
                </a:cxn>
                <a:cxn ang="0">
                  <a:pos x="82" y="38"/>
                </a:cxn>
                <a:cxn ang="0">
                  <a:pos x="95" y="52"/>
                </a:cxn>
                <a:cxn ang="0">
                  <a:pos x="107" y="67"/>
                </a:cxn>
                <a:cxn ang="0">
                  <a:pos x="117" y="81"/>
                </a:cxn>
                <a:cxn ang="0">
                  <a:pos x="127" y="97"/>
                </a:cxn>
                <a:cxn ang="0">
                  <a:pos x="135" y="113"/>
                </a:cxn>
                <a:cxn ang="0">
                  <a:pos x="142" y="131"/>
                </a:cxn>
                <a:cxn ang="0">
                  <a:pos x="148" y="147"/>
                </a:cxn>
                <a:cxn ang="0">
                  <a:pos x="153" y="163"/>
                </a:cxn>
                <a:cxn ang="0">
                  <a:pos x="157" y="180"/>
                </a:cxn>
                <a:cxn ang="0">
                  <a:pos x="159" y="196"/>
                </a:cxn>
                <a:cxn ang="0">
                  <a:pos x="160" y="213"/>
                </a:cxn>
                <a:cxn ang="0">
                  <a:pos x="160" y="228"/>
                </a:cxn>
                <a:cxn ang="0">
                  <a:pos x="158" y="245"/>
                </a:cxn>
                <a:cxn ang="0">
                  <a:pos x="157" y="260"/>
                </a:cxn>
                <a:cxn ang="0">
                  <a:pos x="151" y="276"/>
                </a:cxn>
                <a:cxn ang="0">
                  <a:pos x="145" y="290"/>
                </a:cxn>
                <a:cxn ang="0">
                  <a:pos x="136" y="301"/>
                </a:cxn>
                <a:cxn ang="0">
                  <a:pos x="130" y="302"/>
                </a:cxn>
                <a:cxn ang="0">
                  <a:pos x="119" y="288"/>
                </a:cxn>
                <a:cxn ang="0">
                  <a:pos x="121" y="276"/>
                </a:cxn>
                <a:cxn ang="0">
                  <a:pos x="125" y="262"/>
                </a:cxn>
                <a:cxn ang="0">
                  <a:pos x="130" y="249"/>
                </a:cxn>
                <a:cxn ang="0">
                  <a:pos x="133" y="235"/>
                </a:cxn>
                <a:cxn ang="0">
                  <a:pos x="135" y="221"/>
                </a:cxn>
                <a:cxn ang="0">
                  <a:pos x="136" y="206"/>
                </a:cxn>
                <a:cxn ang="0">
                  <a:pos x="135" y="192"/>
                </a:cxn>
                <a:cxn ang="0">
                  <a:pos x="134" y="179"/>
                </a:cxn>
                <a:cxn ang="0">
                  <a:pos x="131" y="163"/>
                </a:cxn>
                <a:cxn ang="0">
                  <a:pos x="127" y="149"/>
                </a:cxn>
                <a:cxn ang="0">
                  <a:pos x="123" y="136"/>
                </a:cxn>
                <a:cxn ang="0">
                  <a:pos x="116" y="122"/>
                </a:cxn>
                <a:cxn ang="0">
                  <a:pos x="110" y="109"/>
                </a:cxn>
                <a:cxn ang="0">
                  <a:pos x="101" y="96"/>
                </a:cxn>
                <a:cxn ang="0">
                  <a:pos x="93" y="84"/>
                </a:cxn>
                <a:cxn ang="0">
                  <a:pos x="83" y="73"/>
                </a:cxn>
                <a:cxn ang="0">
                  <a:pos x="73" y="62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4" y="31"/>
                </a:cxn>
                <a:cxn ang="0">
                  <a:pos x="12" y="24"/>
                </a:cxn>
                <a:cxn ang="0">
                  <a:pos x="0" y="13"/>
                </a:cxn>
                <a:cxn ang="0">
                  <a:pos x="7" y="1"/>
                </a:cxn>
              </a:cxnLst>
              <a:rect l="0" t="0" r="r" b="b"/>
              <a:pathLst>
                <a:path w="161" h="302">
                  <a:moveTo>
                    <a:pt x="8" y="0"/>
                  </a:moveTo>
                  <a:lnTo>
                    <a:pt x="14" y="1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38" y="9"/>
                  </a:lnTo>
                  <a:lnTo>
                    <a:pt x="43" y="11"/>
                  </a:lnTo>
                  <a:lnTo>
                    <a:pt x="49" y="14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4" y="24"/>
                  </a:lnTo>
                  <a:lnTo>
                    <a:pt x="68" y="27"/>
                  </a:lnTo>
                  <a:lnTo>
                    <a:pt x="74" y="31"/>
                  </a:lnTo>
                  <a:lnTo>
                    <a:pt x="77" y="34"/>
                  </a:lnTo>
                  <a:lnTo>
                    <a:pt x="82" y="38"/>
                  </a:lnTo>
                  <a:lnTo>
                    <a:pt x="87" y="43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9" y="56"/>
                  </a:lnTo>
                  <a:lnTo>
                    <a:pt x="103" y="62"/>
                  </a:lnTo>
                  <a:lnTo>
                    <a:pt x="107" y="67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17" y="81"/>
                  </a:lnTo>
                  <a:lnTo>
                    <a:pt x="121" y="87"/>
                  </a:lnTo>
                  <a:lnTo>
                    <a:pt x="123" y="92"/>
                  </a:lnTo>
                  <a:lnTo>
                    <a:pt x="127" y="97"/>
                  </a:lnTo>
                  <a:lnTo>
                    <a:pt x="129" y="103"/>
                  </a:lnTo>
                  <a:lnTo>
                    <a:pt x="133" y="109"/>
                  </a:lnTo>
                  <a:lnTo>
                    <a:pt x="135" y="113"/>
                  </a:lnTo>
                  <a:lnTo>
                    <a:pt x="137" y="119"/>
                  </a:lnTo>
                  <a:lnTo>
                    <a:pt x="140" y="126"/>
                  </a:lnTo>
                  <a:lnTo>
                    <a:pt x="142" y="131"/>
                  </a:lnTo>
                  <a:lnTo>
                    <a:pt x="145" y="136"/>
                  </a:lnTo>
                  <a:lnTo>
                    <a:pt x="147" y="142"/>
                  </a:lnTo>
                  <a:lnTo>
                    <a:pt x="148" y="147"/>
                  </a:lnTo>
                  <a:lnTo>
                    <a:pt x="151" y="152"/>
                  </a:lnTo>
                  <a:lnTo>
                    <a:pt x="152" y="158"/>
                  </a:lnTo>
                  <a:lnTo>
                    <a:pt x="153" y="163"/>
                  </a:lnTo>
                  <a:lnTo>
                    <a:pt x="154" y="169"/>
                  </a:lnTo>
                  <a:lnTo>
                    <a:pt x="157" y="174"/>
                  </a:lnTo>
                  <a:lnTo>
                    <a:pt x="157" y="180"/>
                  </a:lnTo>
                  <a:lnTo>
                    <a:pt x="158" y="185"/>
                  </a:lnTo>
                  <a:lnTo>
                    <a:pt x="158" y="191"/>
                  </a:lnTo>
                  <a:lnTo>
                    <a:pt x="159" y="196"/>
                  </a:lnTo>
                  <a:lnTo>
                    <a:pt x="160" y="202"/>
                  </a:lnTo>
                  <a:lnTo>
                    <a:pt x="160" y="207"/>
                  </a:lnTo>
                  <a:lnTo>
                    <a:pt x="160" y="213"/>
                  </a:lnTo>
                  <a:lnTo>
                    <a:pt x="161" y="218"/>
                  </a:lnTo>
                  <a:lnTo>
                    <a:pt x="160" y="224"/>
                  </a:lnTo>
                  <a:lnTo>
                    <a:pt x="160" y="228"/>
                  </a:lnTo>
                  <a:lnTo>
                    <a:pt x="160" y="234"/>
                  </a:lnTo>
                  <a:lnTo>
                    <a:pt x="159" y="239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7" y="255"/>
                  </a:lnTo>
                  <a:lnTo>
                    <a:pt x="157" y="260"/>
                  </a:lnTo>
                  <a:lnTo>
                    <a:pt x="154" y="265"/>
                  </a:lnTo>
                  <a:lnTo>
                    <a:pt x="153" y="270"/>
                  </a:lnTo>
                  <a:lnTo>
                    <a:pt x="151" y="276"/>
                  </a:lnTo>
                  <a:lnTo>
                    <a:pt x="149" y="280"/>
                  </a:lnTo>
                  <a:lnTo>
                    <a:pt x="147" y="285"/>
                  </a:lnTo>
                  <a:lnTo>
                    <a:pt x="145" y="290"/>
                  </a:lnTo>
                  <a:lnTo>
                    <a:pt x="142" y="296"/>
                  </a:lnTo>
                  <a:lnTo>
                    <a:pt x="141" y="300"/>
                  </a:lnTo>
                  <a:lnTo>
                    <a:pt x="136" y="301"/>
                  </a:lnTo>
                  <a:lnTo>
                    <a:pt x="135" y="301"/>
                  </a:lnTo>
                  <a:lnTo>
                    <a:pt x="134" y="301"/>
                  </a:lnTo>
                  <a:lnTo>
                    <a:pt x="130" y="302"/>
                  </a:lnTo>
                  <a:lnTo>
                    <a:pt x="127" y="297"/>
                  </a:lnTo>
                  <a:lnTo>
                    <a:pt x="124" y="292"/>
                  </a:lnTo>
                  <a:lnTo>
                    <a:pt x="119" y="288"/>
                  </a:lnTo>
                  <a:lnTo>
                    <a:pt x="117" y="285"/>
                  </a:lnTo>
                  <a:lnTo>
                    <a:pt x="118" y="280"/>
                  </a:lnTo>
                  <a:lnTo>
                    <a:pt x="121" y="276"/>
                  </a:lnTo>
                  <a:lnTo>
                    <a:pt x="122" y="270"/>
                  </a:lnTo>
                  <a:lnTo>
                    <a:pt x="124" y="267"/>
                  </a:lnTo>
                  <a:lnTo>
                    <a:pt x="125" y="262"/>
                  </a:lnTo>
                  <a:lnTo>
                    <a:pt x="128" y="258"/>
                  </a:lnTo>
                  <a:lnTo>
                    <a:pt x="129" y="253"/>
                  </a:lnTo>
                  <a:lnTo>
                    <a:pt x="130" y="249"/>
                  </a:lnTo>
                  <a:lnTo>
                    <a:pt x="131" y="244"/>
                  </a:lnTo>
                  <a:lnTo>
                    <a:pt x="133" y="239"/>
                  </a:lnTo>
                  <a:lnTo>
                    <a:pt x="133" y="235"/>
                  </a:lnTo>
                  <a:lnTo>
                    <a:pt x="134" y="230"/>
                  </a:lnTo>
                  <a:lnTo>
                    <a:pt x="135" y="225"/>
                  </a:lnTo>
                  <a:lnTo>
                    <a:pt x="135" y="221"/>
                  </a:lnTo>
                  <a:lnTo>
                    <a:pt x="136" y="216"/>
                  </a:lnTo>
                  <a:lnTo>
                    <a:pt x="136" y="212"/>
                  </a:lnTo>
                  <a:lnTo>
                    <a:pt x="136" y="206"/>
                  </a:lnTo>
                  <a:lnTo>
                    <a:pt x="136" y="202"/>
                  </a:lnTo>
                  <a:lnTo>
                    <a:pt x="135" y="197"/>
                  </a:lnTo>
                  <a:lnTo>
                    <a:pt x="135" y="192"/>
                  </a:lnTo>
                  <a:lnTo>
                    <a:pt x="135" y="187"/>
                  </a:lnTo>
                  <a:lnTo>
                    <a:pt x="134" y="183"/>
                  </a:lnTo>
                  <a:lnTo>
                    <a:pt x="134" y="179"/>
                  </a:lnTo>
                  <a:lnTo>
                    <a:pt x="134" y="173"/>
                  </a:lnTo>
                  <a:lnTo>
                    <a:pt x="133" y="169"/>
                  </a:lnTo>
                  <a:lnTo>
                    <a:pt x="131" y="163"/>
                  </a:lnTo>
                  <a:lnTo>
                    <a:pt x="130" y="159"/>
                  </a:lnTo>
                  <a:lnTo>
                    <a:pt x="129" y="154"/>
                  </a:lnTo>
                  <a:lnTo>
                    <a:pt x="127" y="149"/>
                  </a:lnTo>
                  <a:lnTo>
                    <a:pt x="125" y="144"/>
                  </a:lnTo>
                  <a:lnTo>
                    <a:pt x="124" y="140"/>
                  </a:lnTo>
                  <a:lnTo>
                    <a:pt x="123" y="136"/>
                  </a:lnTo>
                  <a:lnTo>
                    <a:pt x="121" y="131"/>
                  </a:lnTo>
                  <a:lnTo>
                    <a:pt x="118" y="127"/>
                  </a:lnTo>
                  <a:lnTo>
                    <a:pt x="116" y="122"/>
                  </a:lnTo>
                  <a:lnTo>
                    <a:pt x="115" y="117"/>
                  </a:lnTo>
                  <a:lnTo>
                    <a:pt x="112" y="112"/>
                  </a:lnTo>
                  <a:lnTo>
                    <a:pt x="110" y="109"/>
                  </a:lnTo>
                  <a:lnTo>
                    <a:pt x="107" y="105"/>
                  </a:lnTo>
                  <a:lnTo>
                    <a:pt x="105" y="100"/>
                  </a:lnTo>
                  <a:lnTo>
                    <a:pt x="101" y="96"/>
                  </a:lnTo>
                  <a:lnTo>
                    <a:pt x="99" y="91"/>
                  </a:lnTo>
                  <a:lnTo>
                    <a:pt x="95" y="88"/>
                  </a:lnTo>
                  <a:lnTo>
                    <a:pt x="93" y="84"/>
                  </a:lnTo>
                  <a:lnTo>
                    <a:pt x="89" y="79"/>
                  </a:lnTo>
                  <a:lnTo>
                    <a:pt x="87" y="76"/>
                  </a:lnTo>
                  <a:lnTo>
                    <a:pt x="83" y="73"/>
                  </a:lnTo>
                  <a:lnTo>
                    <a:pt x="81" y="69"/>
                  </a:lnTo>
                  <a:lnTo>
                    <a:pt x="76" y="66"/>
                  </a:lnTo>
                  <a:lnTo>
                    <a:pt x="73" y="62"/>
                  </a:lnTo>
                  <a:lnTo>
                    <a:pt x="69" y="58"/>
                  </a:lnTo>
                  <a:lnTo>
                    <a:pt x="66" y="56"/>
                  </a:lnTo>
                  <a:lnTo>
                    <a:pt x="62" y="53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50" y="45"/>
                  </a:lnTo>
                  <a:lnTo>
                    <a:pt x="45" y="41"/>
                  </a:lnTo>
                  <a:lnTo>
                    <a:pt x="42" y="38"/>
                  </a:lnTo>
                  <a:lnTo>
                    <a:pt x="37" y="36"/>
                  </a:lnTo>
                  <a:lnTo>
                    <a:pt x="33" y="34"/>
                  </a:lnTo>
                  <a:lnTo>
                    <a:pt x="28" y="32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27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2" name="Freeform 50"/>
            <p:cNvSpPr>
              <a:spLocks/>
            </p:cNvSpPr>
            <p:nvPr/>
          </p:nvSpPr>
          <p:spPr bwMode="auto">
            <a:xfrm>
              <a:off x="7802563" y="2125663"/>
              <a:ext cx="247650" cy="415925"/>
            </a:xfrm>
            <a:custGeom>
              <a:avLst/>
              <a:gdLst/>
              <a:ahLst/>
              <a:cxnLst>
                <a:cxn ang="0">
                  <a:pos x="298" y="4"/>
                </a:cxn>
                <a:cxn ang="0">
                  <a:pos x="308" y="17"/>
                </a:cxn>
                <a:cxn ang="0">
                  <a:pos x="304" y="25"/>
                </a:cxn>
                <a:cxn ang="0">
                  <a:pos x="279" y="34"/>
                </a:cxn>
                <a:cxn ang="0">
                  <a:pos x="264" y="60"/>
                </a:cxn>
                <a:cxn ang="0">
                  <a:pos x="262" y="75"/>
                </a:cxn>
                <a:cxn ang="0">
                  <a:pos x="265" y="91"/>
                </a:cxn>
                <a:cxn ang="0">
                  <a:pos x="252" y="103"/>
                </a:cxn>
                <a:cxn ang="0">
                  <a:pos x="222" y="113"/>
                </a:cxn>
                <a:cxn ang="0">
                  <a:pos x="192" y="120"/>
                </a:cxn>
                <a:cxn ang="0">
                  <a:pos x="164" y="130"/>
                </a:cxn>
                <a:cxn ang="0">
                  <a:pos x="141" y="146"/>
                </a:cxn>
                <a:cxn ang="0">
                  <a:pos x="129" y="170"/>
                </a:cxn>
                <a:cxn ang="0">
                  <a:pos x="128" y="185"/>
                </a:cxn>
                <a:cxn ang="0">
                  <a:pos x="127" y="204"/>
                </a:cxn>
                <a:cxn ang="0">
                  <a:pos x="123" y="223"/>
                </a:cxn>
                <a:cxn ang="0">
                  <a:pos x="120" y="244"/>
                </a:cxn>
                <a:cxn ang="0">
                  <a:pos x="116" y="263"/>
                </a:cxn>
                <a:cxn ang="0">
                  <a:pos x="113" y="283"/>
                </a:cxn>
                <a:cxn ang="0">
                  <a:pos x="109" y="303"/>
                </a:cxn>
                <a:cxn ang="0">
                  <a:pos x="104" y="324"/>
                </a:cxn>
                <a:cxn ang="0">
                  <a:pos x="98" y="342"/>
                </a:cxn>
                <a:cxn ang="0">
                  <a:pos x="91" y="361"/>
                </a:cxn>
                <a:cxn ang="0">
                  <a:pos x="83" y="380"/>
                </a:cxn>
                <a:cxn ang="0">
                  <a:pos x="72" y="397"/>
                </a:cxn>
                <a:cxn ang="0">
                  <a:pos x="60" y="415"/>
                </a:cxn>
                <a:cxn ang="0">
                  <a:pos x="46" y="433"/>
                </a:cxn>
                <a:cxn ang="0">
                  <a:pos x="37" y="454"/>
                </a:cxn>
                <a:cxn ang="0">
                  <a:pos x="38" y="478"/>
                </a:cxn>
                <a:cxn ang="0">
                  <a:pos x="40" y="503"/>
                </a:cxn>
                <a:cxn ang="0">
                  <a:pos x="32" y="520"/>
                </a:cxn>
                <a:cxn ang="0">
                  <a:pos x="12" y="518"/>
                </a:cxn>
                <a:cxn ang="0">
                  <a:pos x="2" y="495"/>
                </a:cxn>
                <a:cxn ang="0">
                  <a:pos x="0" y="474"/>
                </a:cxn>
                <a:cxn ang="0">
                  <a:pos x="2" y="454"/>
                </a:cxn>
                <a:cxn ang="0">
                  <a:pos x="7" y="433"/>
                </a:cxn>
                <a:cxn ang="0">
                  <a:pos x="17" y="413"/>
                </a:cxn>
                <a:cxn ang="0">
                  <a:pos x="28" y="394"/>
                </a:cxn>
                <a:cxn ang="0">
                  <a:pos x="40" y="374"/>
                </a:cxn>
                <a:cxn ang="0">
                  <a:pos x="53" y="354"/>
                </a:cxn>
                <a:cxn ang="0">
                  <a:pos x="64" y="335"/>
                </a:cxn>
                <a:cxn ang="0">
                  <a:pos x="73" y="315"/>
                </a:cxn>
                <a:cxn ang="0">
                  <a:pos x="80" y="295"/>
                </a:cxn>
                <a:cxn ang="0">
                  <a:pos x="83" y="273"/>
                </a:cxn>
                <a:cxn ang="0">
                  <a:pos x="84" y="252"/>
                </a:cxn>
                <a:cxn ang="0">
                  <a:pos x="87" y="232"/>
                </a:cxn>
                <a:cxn ang="0">
                  <a:pos x="92" y="212"/>
                </a:cxn>
                <a:cxn ang="0">
                  <a:pos x="96" y="192"/>
                </a:cxn>
                <a:cxn ang="0">
                  <a:pos x="99" y="172"/>
                </a:cxn>
                <a:cxn ang="0">
                  <a:pos x="103" y="152"/>
                </a:cxn>
                <a:cxn ang="0">
                  <a:pos x="105" y="135"/>
                </a:cxn>
                <a:cxn ang="0">
                  <a:pos x="125" y="121"/>
                </a:cxn>
                <a:cxn ang="0">
                  <a:pos x="143" y="116"/>
                </a:cxn>
                <a:cxn ang="0">
                  <a:pos x="165" y="110"/>
                </a:cxn>
                <a:cxn ang="0">
                  <a:pos x="189" y="104"/>
                </a:cxn>
                <a:cxn ang="0">
                  <a:pos x="217" y="96"/>
                </a:cxn>
                <a:cxn ang="0">
                  <a:pos x="246" y="85"/>
                </a:cxn>
                <a:cxn ang="0">
                  <a:pos x="244" y="63"/>
                </a:cxn>
                <a:cxn ang="0">
                  <a:pos x="246" y="45"/>
                </a:cxn>
                <a:cxn ang="0">
                  <a:pos x="252" y="28"/>
                </a:cxn>
                <a:cxn ang="0">
                  <a:pos x="262" y="12"/>
                </a:cxn>
                <a:cxn ang="0">
                  <a:pos x="279" y="1"/>
                </a:cxn>
              </a:cxnLst>
              <a:rect l="0" t="0" r="r" b="b"/>
              <a:pathLst>
                <a:path w="313" h="522">
                  <a:moveTo>
                    <a:pt x="296" y="0"/>
                  </a:moveTo>
                  <a:lnTo>
                    <a:pt x="297" y="0"/>
                  </a:lnTo>
                  <a:lnTo>
                    <a:pt x="297" y="2"/>
                  </a:lnTo>
                  <a:lnTo>
                    <a:pt x="297" y="3"/>
                  </a:lnTo>
                  <a:lnTo>
                    <a:pt x="298" y="4"/>
                  </a:lnTo>
                  <a:lnTo>
                    <a:pt x="299" y="6"/>
                  </a:lnTo>
                  <a:lnTo>
                    <a:pt x="304" y="6"/>
                  </a:lnTo>
                  <a:lnTo>
                    <a:pt x="305" y="10"/>
                  </a:lnTo>
                  <a:lnTo>
                    <a:pt x="307" y="15"/>
                  </a:lnTo>
                  <a:lnTo>
                    <a:pt x="308" y="17"/>
                  </a:lnTo>
                  <a:lnTo>
                    <a:pt x="309" y="20"/>
                  </a:lnTo>
                  <a:lnTo>
                    <a:pt x="310" y="22"/>
                  </a:lnTo>
                  <a:lnTo>
                    <a:pt x="313" y="25"/>
                  </a:lnTo>
                  <a:lnTo>
                    <a:pt x="308" y="25"/>
                  </a:lnTo>
                  <a:lnTo>
                    <a:pt x="304" y="25"/>
                  </a:lnTo>
                  <a:lnTo>
                    <a:pt x="301" y="25"/>
                  </a:lnTo>
                  <a:lnTo>
                    <a:pt x="297" y="26"/>
                  </a:lnTo>
                  <a:lnTo>
                    <a:pt x="290" y="28"/>
                  </a:lnTo>
                  <a:lnTo>
                    <a:pt x="284" y="31"/>
                  </a:lnTo>
                  <a:lnTo>
                    <a:pt x="279" y="34"/>
                  </a:lnTo>
                  <a:lnTo>
                    <a:pt x="274" y="39"/>
                  </a:lnTo>
                  <a:lnTo>
                    <a:pt x="271" y="43"/>
                  </a:lnTo>
                  <a:lnTo>
                    <a:pt x="268" y="49"/>
                  </a:lnTo>
                  <a:lnTo>
                    <a:pt x="265" y="53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62" y="65"/>
                  </a:lnTo>
                  <a:lnTo>
                    <a:pt x="262" y="68"/>
                  </a:lnTo>
                  <a:lnTo>
                    <a:pt x="262" y="72"/>
                  </a:lnTo>
                  <a:lnTo>
                    <a:pt x="262" y="75"/>
                  </a:lnTo>
                  <a:lnTo>
                    <a:pt x="262" y="77"/>
                  </a:lnTo>
                  <a:lnTo>
                    <a:pt x="262" y="81"/>
                  </a:lnTo>
                  <a:lnTo>
                    <a:pt x="264" y="84"/>
                  </a:lnTo>
                  <a:lnTo>
                    <a:pt x="264" y="87"/>
                  </a:lnTo>
                  <a:lnTo>
                    <a:pt x="265" y="91"/>
                  </a:lnTo>
                  <a:lnTo>
                    <a:pt x="267" y="94"/>
                  </a:lnTo>
                  <a:lnTo>
                    <a:pt x="268" y="97"/>
                  </a:lnTo>
                  <a:lnTo>
                    <a:pt x="262" y="99"/>
                  </a:lnTo>
                  <a:lnTo>
                    <a:pt x="258" y="102"/>
                  </a:lnTo>
                  <a:lnTo>
                    <a:pt x="252" y="103"/>
                  </a:lnTo>
                  <a:lnTo>
                    <a:pt x="246" y="105"/>
                  </a:lnTo>
                  <a:lnTo>
                    <a:pt x="240" y="107"/>
                  </a:lnTo>
                  <a:lnTo>
                    <a:pt x="234" y="108"/>
                  </a:lnTo>
                  <a:lnTo>
                    <a:pt x="228" y="110"/>
                  </a:lnTo>
                  <a:lnTo>
                    <a:pt x="222" y="113"/>
                  </a:lnTo>
                  <a:lnTo>
                    <a:pt x="216" y="114"/>
                  </a:lnTo>
                  <a:lnTo>
                    <a:pt x="210" y="116"/>
                  </a:lnTo>
                  <a:lnTo>
                    <a:pt x="204" y="117"/>
                  </a:lnTo>
                  <a:lnTo>
                    <a:pt x="198" y="119"/>
                  </a:lnTo>
                  <a:lnTo>
                    <a:pt x="192" y="120"/>
                  </a:lnTo>
                  <a:lnTo>
                    <a:pt x="186" y="123"/>
                  </a:lnTo>
                  <a:lnTo>
                    <a:pt x="180" y="125"/>
                  </a:lnTo>
                  <a:lnTo>
                    <a:pt x="175" y="127"/>
                  </a:lnTo>
                  <a:lnTo>
                    <a:pt x="169" y="128"/>
                  </a:lnTo>
                  <a:lnTo>
                    <a:pt x="164" y="130"/>
                  </a:lnTo>
                  <a:lnTo>
                    <a:pt x="158" y="134"/>
                  </a:lnTo>
                  <a:lnTo>
                    <a:pt x="153" y="137"/>
                  </a:lnTo>
                  <a:lnTo>
                    <a:pt x="149" y="139"/>
                  </a:lnTo>
                  <a:lnTo>
                    <a:pt x="145" y="142"/>
                  </a:lnTo>
                  <a:lnTo>
                    <a:pt x="141" y="146"/>
                  </a:lnTo>
                  <a:lnTo>
                    <a:pt x="139" y="151"/>
                  </a:lnTo>
                  <a:lnTo>
                    <a:pt x="134" y="155"/>
                  </a:lnTo>
                  <a:lnTo>
                    <a:pt x="133" y="159"/>
                  </a:lnTo>
                  <a:lnTo>
                    <a:pt x="131" y="163"/>
                  </a:lnTo>
                  <a:lnTo>
                    <a:pt x="129" y="170"/>
                  </a:lnTo>
                  <a:lnTo>
                    <a:pt x="128" y="172"/>
                  </a:lnTo>
                  <a:lnTo>
                    <a:pt x="128" y="176"/>
                  </a:lnTo>
                  <a:lnTo>
                    <a:pt x="128" y="179"/>
                  </a:lnTo>
                  <a:lnTo>
                    <a:pt x="128" y="182"/>
                  </a:lnTo>
                  <a:lnTo>
                    <a:pt x="128" y="185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29" y="197"/>
                  </a:lnTo>
                  <a:lnTo>
                    <a:pt x="128" y="200"/>
                  </a:lnTo>
                  <a:lnTo>
                    <a:pt x="127" y="204"/>
                  </a:lnTo>
                  <a:lnTo>
                    <a:pt x="126" y="209"/>
                  </a:lnTo>
                  <a:lnTo>
                    <a:pt x="126" y="212"/>
                  </a:lnTo>
                  <a:lnTo>
                    <a:pt x="125" y="215"/>
                  </a:lnTo>
                  <a:lnTo>
                    <a:pt x="125" y="220"/>
                  </a:lnTo>
                  <a:lnTo>
                    <a:pt x="123" y="223"/>
                  </a:lnTo>
                  <a:lnTo>
                    <a:pt x="123" y="229"/>
                  </a:lnTo>
                  <a:lnTo>
                    <a:pt x="122" y="232"/>
                  </a:lnTo>
                  <a:lnTo>
                    <a:pt x="121" y="235"/>
                  </a:lnTo>
                  <a:lnTo>
                    <a:pt x="121" y="240"/>
                  </a:lnTo>
                  <a:lnTo>
                    <a:pt x="120" y="244"/>
                  </a:lnTo>
                  <a:lnTo>
                    <a:pt x="119" y="247"/>
                  </a:lnTo>
                  <a:lnTo>
                    <a:pt x="119" y="252"/>
                  </a:lnTo>
                  <a:lnTo>
                    <a:pt x="117" y="255"/>
                  </a:lnTo>
                  <a:lnTo>
                    <a:pt x="117" y="259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5" y="272"/>
                  </a:lnTo>
                  <a:lnTo>
                    <a:pt x="115" y="276"/>
                  </a:lnTo>
                  <a:lnTo>
                    <a:pt x="113" y="279"/>
                  </a:lnTo>
                  <a:lnTo>
                    <a:pt x="113" y="283"/>
                  </a:lnTo>
                  <a:lnTo>
                    <a:pt x="111" y="287"/>
                  </a:lnTo>
                  <a:lnTo>
                    <a:pt x="111" y="291"/>
                  </a:lnTo>
                  <a:lnTo>
                    <a:pt x="110" y="295"/>
                  </a:lnTo>
                  <a:lnTo>
                    <a:pt x="110" y="299"/>
                  </a:lnTo>
                  <a:lnTo>
                    <a:pt x="109" y="303"/>
                  </a:lnTo>
                  <a:lnTo>
                    <a:pt x="108" y="308"/>
                  </a:lnTo>
                  <a:lnTo>
                    <a:pt x="107" y="311"/>
                  </a:lnTo>
                  <a:lnTo>
                    <a:pt x="107" y="315"/>
                  </a:lnTo>
                  <a:lnTo>
                    <a:pt x="105" y="319"/>
                  </a:lnTo>
                  <a:lnTo>
                    <a:pt x="104" y="324"/>
                  </a:lnTo>
                  <a:lnTo>
                    <a:pt x="103" y="327"/>
                  </a:lnTo>
                  <a:lnTo>
                    <a:pt x="102" y="331"/>
                  </a:lnTo>
                  <a:lnTo>
                    <a:pt x="101" y="335"/>
                  </a:lnTo>
                  <a:lnTo>
                    <a:pt x="99" y="338"/>
                  </a:lnTo>
                  <a:lnTo>
                    <a:pt x="98" y="342"/>
                  </a:lnTo>
                  <a:lnTo>
                    <a:pt x="97" y="346"/>
                  </a:lnTo>
                  <a:lnTo>
                    <a:pt x="96" y="350"/>
                  </a:lnTo>
                  <a:lnTo>
                    <a:pt x="95" y="353"/>
                  </a:lnTo>
                  <a:lnTo>
                    <a:pt x="92" y="357"/>
                  </a:lnTo>
                  <a:lnTo>
                    <a:pt x="91" y="361"/>
                  </a:lnTo>
                  <a:lnTo>
                    <a:pt x="89" y="364"/>
                  </a:lnTo>
                  <a:lnTo>
                    <a:pt x="87" y="369"/>
                  </a:lnTo>
                  <a:lnTo>
                    <a:pt x="86" y="372"/>
                  </a:lnTo>
                  <a:lnTo>
                    <a:pt x="84" y="375"/>
                  </a:lnTo>
                  <a:lnTo>
                    <a:pt x="83" y="380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7" y="391"/>
                  </a:lnTo>
                  <a:lnTo>
                    <a:pt x="74" y="394"/>
                  </a:lnTo>
                  <a:lnTo>
                    <a:pt x="72" y="397"/>
                  </a:lnTo>
                  <a:lnTo>
                    <a:pt x="70" y="402"/>
                  </a:lnTo>
                  <a:lnTo>
                    <a:pt x="67" y="405"/>
                  </a:lnTo>
                  <a:lnTo>
                    <a:pt x="65" y="409"/>
                  </a:lnTo>
                  <a:lnTo>
                    <a:pt x="62" y="412"/>
                  </a:lnTo>
                  <a:lnTo>
                    <a:pt x="60" y="415"/>
                  </a:lnTo>
                  <a:lnTo>
                    <a:pt x="58" y="420"/>
                  </a:lnTo>
                  <a:lnTo>
                    <a:pt x="54" y="423"/>
                  </a:lnTo>
                  <a:lnTo>
                    <a:pt x="52" y="426"/>
                  </a:lnTo>
                  <a:lnTo>
                    <a:pt x="48" y="430"/>
                  </a:lnTo>
                  <a:lnTo>
                    <a:pt x="46" y="433"/>
                  </a:lnTo>
                  <a:lnTo>
                    <a:pt x="42" y="436"/>
                  </a:lnTo>
                  <a:lnTo>
                    <a:pt x="40" y="439"/>
                  </a:lnTo>
                  <a:lnTo>
                    <a:pt x="37" y="444"/>
                  </a:lnTo>
                  <a:lnTo>
                    <a:pt x="37" y="448"/>
                  </a:lnTo>
                  <a:lnTo>
                    <a:pt x="37" y="454"/>
                  </a:lnTo>
                  <a:lnTo>
                    <a:pt x="37" y="459"/>
                  </a:lnTo>
                  <a:lnTo>
                    <a:pt x="37" y="464"/>
                  </a:lnTo>
                  <a:lnTo>
                    <a:pt x="37" y="468"/>
                  </a:lnTo>
                  <a:lnTo>
                    <a:pt x="37" y="473"/>
                  </a:lnTo>
                  <a:lnTo>
                    <a:pt x="38" y="478"/>
                  </a:lnTo>
                  <a:lnTo>
                    <a:pt x="38" y="483"/>
                  </a:lnTo>
                  <a:lnTo>
                    <a:pt x="38" y="488"/>
                  </a:lnTo>
                  <a:lnTo>
                    <a:pt x="38" y="492"/>
                  </a:lnTo>
                  <a:lnTo>
                    <a:pt x="40" y="498"/>
                  </a:lnTo>
                  <a:lnTo>
                    <a:pt x="40" y="503"/>
                  </a:lnTo>
                  <a:lnTo>
                    <a:pt x="40" y="508"/>
                  </a:lnTo>
                  <a:lnTo>
                    <a:pt x="40" y="513"/>
                  </a:lnTo>
                  <a:lnTo>
                    <a:pt x="40" y="519"/>
                  </a:lnTo>
                  <a:lnTo>
                    <a:pt x="36" y="519"/>
                  </a:lnTo>
                  <a:lnTo>
                    <a:pt x="32" y="520"/>
                  </a:lnTo>
                  <a:lnTo>
                    <a:pt x="29" y="520"/>
                  </a:lnTo>
                  <a:lnTo>
                    <a:pt x="25" y="521"/>
                  </a:lnTo>
                  <a:lnTo>
                    <a:pt x="19" y="521"/>
                  </a:lnTo>
                  <a:lnTo>
                    <a:pt x="14" y="522"/>
                  </a:lnTo>
                  <a:lnTo>
                    <a:pt x="12" y="518"/>
                  </a:lnTo>
                  <a:lnTo>
                    <a:pt x="10" y="512"/>
                  </a:lnTo>
                  <a:lnTo>
                    <a:pt x="7" y="508"/>
                  </a:lnTo>
                  <a:lnTo>
                    <a:pt x="5" y="503"/>
                  </a:lnTo>
                  <a:lnTo>
                    <a:pt x="4" y="499"/>
                  </a:lnTo>
                  <a:lnTo>
                    <a:pt x="2" y="495"/>
                  </a:lnTo>
                  <a:lnTo>
                    <a:pt x="1" y="490"/>
                  </a:lnTo>
                  <a:lnTo>
                    <a:pt x="1" y="487"/>
                  </a:lnTo>
                  <a:lnTo>
                    <a:pt x="0" y="483"/>
                  </a:lnTo>
                  <a:lnTo>
                    <a:pt x="0" y="478"/>
                  </a:lnTo>
                  <a:lnTo>
                    <a:pt x="0" y="474"/>
                  </a:lnTo>
                  <a:lnTo>
                    <a:pt x="0" y="469"/>
                  </a:lnTo>
                  <a:lnTo>
                    <a:pt x="0" y="465"/>
                  </a:lnTo>
                  <a:lnTo>
                    <a:pt x="0" y="462"/>
                  </a:lnTo>
                  <a:lnTo>
                    <a:pt x="1" y="457"/>
                  </a:lnTo>
                  <a:lnTo>
                    <a:pt x="2" y="454"/>
                  </a:lnTo>
                  <a:lnTo>
                    <a:pt x="2" y="449"/>
                  </a:lnTo>
                  <a:lnTo>
                    <a:pt x="4" y="445"/>
                  </a:lnTo>
                  <a:lnTo>
                    <a:pt x="4" y="442"/>
                  </a:lnTo>
                  <a:lnTo>
                    <a:pt x="6" y="437"/>
                  </a:lnTo>
                  <a:lnTo>
                    <a:pt x="7" y="433"/>
                  </a:lnTo>
                  <a:lnTo>
                    <a:pt x="10" y="430"/>
                  </a:lnTo>
                  <a:lnTo>
                    <a:pt x="11" y="425"/>
                  </a:lnTo>
                  <a:lnTo>
                    <a:pt x="13" y="422"/>
                  </a:lnTo>
                  <a:lnTo>
                    <a:pt x="14" y="417"/>
                  </a:lnTo>
                  <a:lnTo>
                    <a:pt x="17" y="413"/>
                  </a:lnTo>
                  <a:lnTo>
                    <a:pt x="18" y="410"/>
                  </a:lnTo>
                  <a:lnTo>
                    <a:pt x="20" y="406"/>
                  </a:lnTo>
                  <a:lnTo>
                    <a:pt x="23" y="402"/>
                  </a:lnTo>
                  <a:lnTo>
                    <a:pt x="25" y="397"/>
                  </a:lnTo>
                  <a:lnTo>
                    <a:pt x="28" y="394"/>
                  </a:lnTo>
                  <a:lnTo>
                    <a:pt x="31" y="391"/>
                  </a:lnTo>
                  <a:lnTo>
                    <a:pt x="32" y="386"/>
                  </a:lnTo>
                  <a:lnTo>
                    <a:pt x="35" y="382"/>
                  </a:lnTo>
                  <a:lnTo>
                    <a:pt x="37" y="378"/>
                  </a:lnTo>
                  <a:lnTo>
                    <a:pt x="40" y="374"/>
                  </a:lnTo>
                  <a:lnTo>
                    <a:pt x="42" y="370"/>
                  </a:lnTo>
                  <a:lnTo>
                    <a:pt x="44" y="367"/>
                  </a:lnTo>
                  <a:lnTo>
                    <a:pt x="47" y="362"/>
                  </a:lnTo>
                  <a:lnTo>
                    <a:pt x="50" y="359"/>
                  </a:lnTo>
                  <a:lnTo>
                    <a:pt x="53" y="354"/>
                  </a:lnTo>
                  <a:lnTo>
                    <a:pt x="55" y="351"/>
                  </a:lnTo>
                  <a:lnTo>
                    <a:pt x="56" y="347"/>
                  </a:lnTo>
                  <a:lnTo>
                    <a:pt x="59" y="343"/>
                  </a:lnTo>
                  <a:lnTo>
                    <a:pt x="61" y="339"/>
                  </a:lnTo>
                  <a:lnTo>
                    <a:pt x="64" y="335"/>
                  </a:lnTo>
                  <a:lnTo>
                    <a:pt x="66" y="331"/>
                  </a:lnTo>
                  <a:lnTo>
                    <a:pt x="68" y="328"/>
                  </a:lnTo>
                  <a:lnTo>
                    <a:pt x="70" y="324"/>
                  </a:lnTo>
                  <a:lnTo>
                    <a:pt x="72" y="319"/>
                  </a:lnTo>
                  <a:lnTo>
                    <a:pt x="73" y="315"/>
                  </a:lnTo>
                  <a:lnTo>
                    <a:pt x="76" y="311"/>
                  </a:lnTo>
                  <a:lnTo>
                    <a:pt x="77" y="307"/>
                  </a:lnTo>
                  <a:lnTo>
                    <a:pt x="78" y="303"/>
                  </a:lnTo>
                  <a:lnTo>
                    <a:pt x="79" y="298"/>
                  </a:lnTo>
                  <a:lnTo>
                    <a:pt x="80" y="295"/>
                  </a:lnTo>
                  <a:lnTo>
                    <a:pt x="80" y="290"/>
                  </a:lnTo>
                  <a:lnTo>
                    <a:pt x="81" y="286"/>
                  </a:lnTo>
                  <a:lnTo>
                    <a:pt x="81" y="282"/>
                  </a:lnTo>
                  <a:lnTo>
                    <a:pt x="83" y="277"/>
                  </a:lnTo>
                  <a:lnTo>
                    <a:pt x="83" y="273"/>
                  </a:lnTo>
                  <a:lnTo>
                    <a:pt x="83" y="269"/>
                  </a:lnTo>
                  <a:lnTo>
                    <a:pt x="83" y="265"/>
                  </a:lnTo>
                  <a:lnTo>
                    <a:pt x="83" y="261"/>
                  </a:lnTo>
                  <a:lnTo>
                    <a:pt x="83" y="256"/>
                  </a:lnTo>
                  <a:lnTo>
                    <a:pt x="84" y="252"/>
                  </a:lnTo>
                  <a:lnTo>
                    <a:pt x="84" y="248"/>
                  </a:lnTo>
                  <a:lnTo>
                    <a:pt x="85" y="244"/>
                  </a:lnTo>
                  <a:lnTo>
                    <a:pt x="85" y="240"/>
                  </a:lnTo>
                  <a:lnTo>
                    <a:pt x="86" y="236"/>
                  </a:lnTo>
                  <a:lnTo>
                    <a:pt x="87" y="232"/>
                  </a:lnTo>
                  <a:lnTo>
                    <a:pt x="89" y="229"/>
                  </a:lnTo>
                  <a:lnTo>
                    <a:pt x="89" y="223"/>
                  </a:lnTo>
                  <a:lnTo>
                    <a:pt x="90" y="220"/>
                  </a:lnTo>
                  <a:lnTo>
                    <a:pt x="91" y="215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95" y="204"/>
                  </a:lnTo>
                  <a:lnTo>
                    <a:pt x="95" y="200"/>
                  </a:lnTo>
                  <a:lnTo>
                    <a:pt x="96" y="197"/>
                  </a:lnTo>
                  <a:lnTo>
                    <a:pt x="96" y="192"/>
                  </a:lnTo>
                  <a:lnTo>
                    <a:pt x="97" y="188"/>
                  </a:lnTo>
                  <a:lnTo>
                    <a:pt x="97" y="183"/>
                  </a:lnTo>
                  <a:lnTo>
                    <a:pt x="98" y="180"/>
                  </a:lnTo>
                  <a:lnTo>
                    <a:pt x="99" y="176"/>
                  </a:lnTo>
                  <a:lnTo>
                    <a:pt x="99" y="172"/>
                  </a:lnTo>
                  <a:lnTo>
                    <a:pt x="101" y="168"/>
                  </a:lnTo>
                  <a:lnTo>
                    <a:pt x="102" y="165"/>
                  </a:lnTo>
                  <a:lnTo>
                    <a:pt x="102" y="160"/>
                  </a:lnTo>
                  <a:lnTo>
                    <a:pt x="102" y="156"/>
                  </a:lnTo>
                  <a:lnTo>
                    <a:pt x="103" y="152"/>
                  </a:lnTo>
                  <a:lnTo>
                    <a:pt x="103" y="148"/>
                  </a:lnTo>
                  <a:lnTo>
                    <a:pt x="104" y="145"/>
                  </a:lnTo>
                  <a:lnTo>
                    <a:pt x="104" y="141"/>
                  </a:lnTo>
                  <a:lnTo>
                    <a:pt x="105" y="138"/>
                  </a:lnTo>
                  <a:lnTo>
                    <a:pt x="105" y="135"/>
                  </a:lnTo>
                  <a:lnTo>
                    <a:pt x="109" y="129"/>
                  </a:lnTo>
                  <a:lnTo>
                    <a:pt x="115" y="126"/>
                  </a:lnTo>
                  <a:lnTo>
                    <a:pt x="117" y="125"/>
                  </a:lnTo>
                  <a:lnTo>
                    <a:pt x="121" y="123"/>
                  </a:lnTo>
                  <a:lnTo>
                    <a:pt x="125" y="121"/>
                  </a:lnTo>
                  <a:lnTo>
                    <a:pt x="128" y="120"/>
                  </a:lnTo>
                  <a:lnTo>
                    <a:pt x="131" y="119"/>
                  </a:lnTo>
                  <a:lnTo>
                    <a:pt x="134" y="118"/>
                  </a:lnTo>
                  <a:lnTo>
                    <a:pt x="139" y="117"/>
                  </a:lnTo>
                  <a:lnTo>
                    <a:pt x="143" y="116"/>
                  </a:lnTo>
                  <a:lnTo>
                    <a:pt x="146" y="115"/>
                  </a:lnTo>
                  <a:lnTo>
                    <a:pt x="151" y="114"/>
                  </a:lnTo>
                  <a:lnTo>
                    <a:pt x="156" y="113"/>
                  </a:lnTo>
                  <a:lnTo>
                    <a:pt x="161" y="113"/>
                  </a:lnTo>
                  <a:lnTo>
                    <a:pt x="165" y="110"/>
                  </a:lnTo>
                  <a:lnTo>
                    <a:pt x="170" y="109"/>
                  </a:lnTo>
                  <a:lnTo>
                    <a:pt x="174" y="108"/>
                  </a:lnTo>
                  <a:lnTo>
                    <a:pt x="180" y="107"/>
                  </a:lnTo>
                  <a:lnTo>
                    <a:pt x="184" y="105"/>
                  </a:lnTo>
                  <a:lnTo>
                    <a:pt x="189" y="104"/>
                  </a:lnTo>
                  <a:lnTo>
                    <a:pt x="195" y="103"/>
                  </a:lnTo>
                  <a:lnTo>
                    <a:pt x="201" y="102"/>
                  </a:lnTo>
                  <a:lnTo>
                    <a:pt x="206" y="99"/>
                  </a:lnTo>
                  <a:lnTo>
                    <a:pt x="211" y="97"/>
                  </a:lnTo>
                  <a:lnTo>
                    <a:pt x="217" y="96"/>
                  </a:lnTo>
                  <a:lnTo>
                    <a:pt x="222" y="94"/>
                  </a:lnTo>
                  <a:lnTo>
                    <a:pt x="228" y="92"/>
                  </a:lnTo>
                  <a:lnTo>
                    <a:pt x="234" y="89"/>
                  </a:lnTo>
                  <a:lnTo>
                    <a:pt x="240" y="87"/>
                  </a:lnTo>
                  <a:lnTo>
                    <a:pt x="246" y="85"/>
                  </a:lnTo>
                  <a:lnTo>
                    <a:pt x="246" y="82"/>
                  </a:lnTo>
                  <a:lnTo>
                    <a:pt x="246" y="78"/>
                  </a:lnTo>
                  <a:lnTo>
                    <a:pt x="244" y="73"/>
                  </a:lnTo>
                  <a:lnTo>
                    <a:pt x="244" y="67"/>
                  </a:lnTo>
                  <a:lnTo>
                    <a:pt x="244" y="63"/>
                  </a:lnTo>
                  <a:lnTo>
                    <a:pt x="244" y="60"/>
                  </a:lnTo>
                  <a:lnTo>
                    <a:pt x="244" y="56"/>
                  </a:lnTo>
                  <a:lnTo>
                    <a:pt x="246" y="53"/>
                  </a:lnTo>
                  <a:lnTo>
                    <a:pt x="246" y="49"/>
                  </a:lnTo>
                  <a:lnTo>
                    <a:pt x="246" y="45"/>
                  </a:lnTo>
                  <a:lnTo>
                    <a:pt x="247" y="42"/>
                  </a:lnTo>
                  <a:lnTo>
                    <a:pt x="248" y="39"/>
                  </a:lnTo>
                  <a:lnTo>
                    <a:pt x="249" y="34"/>
                  </a:lnTo>
                  <a:lnTo>
                    <a:pt x="250" y="31"/>
                  </a:lnTo>
                  <a:lnTo>
                    <a:pt x="252" y="28"/>
                  </a:lnTo>
                  <a:lnTo>
                    <a:pt x="253" y="24"/>
                  </a:lnTo>
                  <a:lnTo>
                    <a:pt x="255" y="21"/>
                  </a:lnTo>
                  <a:lnTo>
                    <a:pt x="256" y="18"/>
                  </a:lnTo>
                  <a:lnTo>
                    <a:pt x="259" y="14"/>
                  </a:lnTo>
                  <a:lnTo>
                    <a:pt x="262" y="12"/>
                  </a:lnTo>
                  <a:lnTo>
                    <a:pt x="265" y="9"/>
                  </a:lnTo>
                  <a:lnTo>
                    <a:pt x="268" y="7"/>
                  </a:lnTo>
                  <a:lnTo>
                    <a:pt x="272" y="4"/>
                  </a:lnTo>
                  <a:lnTo>
                    <a:pt x="275" y="3"/>
                  </a:lnTo>
                  <a:lnTo>
                    <a:pt x="279" y="1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8021638" y="2092325"/>
              <a:ext cx="811213" cy="361950"/>
            </a:xfrm>
            <a:custGeom>
              <a:avLst/>
              <a:gdLst/>
              <a:ahLst/>
              <a:cxnLst>
                <a:cxn ang="0">
                  <a:pos x="713" y="36"/>
                </a:cxn>
                <a:cxn ang="0">
                  <a:pos x="729" y="88"/>
                </a:cxn>
                <a:cxn ang="0">
                  <a:pos x="743" y="143"/>
                </a:cxn>
                <a:cxn ang="0">
                  <a:pos x="755" y="190"/>
                </a:cxn>
                <a:cxn ang="0">
                  <a:pos x="764" y="232"/>
                </a:cxn>
                <a:cxn ang="0">
                  <a:pos x="773" y="274"/>
                </a:cxn>
                <a:cxn ang="0">
                  <a:pos x="784" y="314"/>
                </a:cxn>
                <a:cxn ang="0">
                  <a:pos x="798" y="354"/>
                </a:cxn>
                <a:cxn ang="0">
                  <a:pos x="813" y="394"/>
                </a:cxn>
                <a:cxn ang="0">
                  <a:pos x="833" y="428"/>
                </a:cxn>
                <a:cxn ang="0">
                  <a:pos x="888" y="431"/>
                </a:cxn>
                <a:cxn ang="0">
                  <a:pos x="900" y="405"/>
                </a:cxn>
                <a:cxn ang="0">
                  <a:pos x="906" y="367"/>
                </a:cxn>
                <a:cxn ang="0">
                  <a:pos x="912" y="332"/>
                </a:cxn>
                <a:cxn ang="0">
                  <a:pos x="947" y="306"/>
                </a:cxn>
                <a:cxn ang="0">
                  <a:pos x="955" y="278"/>
                </a:cxn>
                <a:cxn ang="0">
                  <a:pos x="960" y="235"/>
                </a:cxn>
                <a:cxn ang="0">
                  <a:pos x="1001" y="225"/>
                </a:cxn>
                <a:cxn ang="0">
                  <a:pos x="1018" y="257"/>
                </a:cxn>
                <a:cxn ang="0">
                  <a:pos x="1016" y="296"/>
                </a:cxn>
                <a:cxn ang="0">
                  <a:pos x="983" y="312"/>
                </a:cxn>
                <a:cxn ang="0">
                  <a:pos x="941" y="346"/>
                </a:cxn>
                <a:cxn ang="0">
                  <a:pos x="928" y="394"/>
                </a:cxn>
                <a:cxn ang="0">
                  <a:pos x="937" y="447"/>
                </a:cxn>
                <a:cxn ang="0">
                  <a:pos x="893" y="456"/>
                </a:cxn>
                <a:cxn ang="0">
                  <a:pos x="856" y="455"/>
                </a:cxn>
                <a:cxn ang="0">
                  <a:pos x="820" y="440"/>
                </a:cxn>
                <a:cxn ang="0">
                  <a:pos x="788" y="387"/>
                </a:cxn>
                <a:cxn ang="0">
                  <a:pos x="766" y="330"/>
                </a:cxn>
                <a:cxn ang="0">
                  <a:pos x="751" y="268"/>
                </a:cxn>
                <a:cxn ang="0">
                  <a:pos x="736" y="208"/>
                </a:cxn>
                <a:cxn ang="0">
                  <a:pos x="721" y="148"/>
                </a:cxn>
                <a:cxn ang="0">
                  <a:pos x="699" y="90"/>
                </a:cxn>
                <a:cxn ang="0">
                  <a:pos x="686" y="53"/>
                </a:cxn>
                <a:cxn ang="0">
                  <a:pos x="638" y="37"/>
                </a:cxn>
                <a:cxn ang="0">
                  <a:pos x="565" y="52"/>
                </a:cxn>
                <a:cxn ang="0">
                  <a:pos x="480" y="65"/>
                </a:cxn>
                <a:cxn ang="0">
                  <a:pos x="394" y="77"/>
                </a:cxn>
                <a:cxn ang="0">
                  <a:pos x="309" y="90"/>
                </a:cxn>
                <a:cxn ang="0">
                  <a:pos x="224" y="104"/>
                </a:cxn>
                <a:cxn ang="0">
                  <a:pos x="139" y="117"/>
                </a:cxn>
                <a:cxn ang="0">
                  <a:pos x="69" y="121"/>
                </a:cxn>
                <a:cxn ang="0">
                  <a:pos x="31" y="75"/>
                </a:cxn>
                <a:cxn ang="0">
                  <a:pos x="0" y="55"/>
                </a:cxn>
                <a:cxn ang="0">
                  <a:pos x="40" y="43"/>
                </a:cxn>
                <a:cxn ang="0">
                  <a:pos x="67" y="69"/>
                </a:cxn>
                <a:cxn ang="0">
                  <a:pos x="84" y="105"/>
                </a:cxn>
                <a:cxn ang="0">
                  <a:pos x="113" y="105"/>
                </a:cxn>
                <a:cxn ang="0">
                  <a:pos x="171" y="90"/>
                </a:cxn>
                <a:cxn ang="0">
                  <a:pos x="208" y="84"/>
                </a:cxn>
                <a:cxn ang="0">
                  <a:pos x="244" y="77"/>
                </a:cxn>
                <a:cxn ang="0">
                  <a:pos x="284" y="71"/>
                </a:cxn>
                <a:cxn ang="0">
                  <a:pos x="346" y="61"/>
                </a:cxn>
                <a:cxn ang="0">
                  <a:pos x="413" y="50"/>
                </a:cxn>
                <a:cxn ang="0">
                  <a:pos x="480" y="39"/>
                </a:cxn>
                <a:cxn ang="0">
                  <a:pos x="547" y="26"/>
                </a:cxn>
                <a:cxn ang="0">
                  <a:pos x="609" y="14"/>
                </a:cxn>
                <a:cxn ang="0">
                  <a:pos x="668" y="3"/>
                </a:cxn>
              </a:cxnLst>
              <a:rect l="0" t="0" r="r" b="b"/>
              <a:pathLst>
                <a:path w="1020" h="456">
                  <a:moveTo>
                    <a:pt x="685" y="0"/>
                  </a:moveTo>
                  <a:lnTo>
                    <a:pt x="688" y="3"/>
                  </a:lnTo>
                  <a:lnTo>
                    <a:pt x="693" y="7"/>
                  </a:lnTo>
                  <a:lnTo>
                    <a:pt x="697" y="10"/>
                  </a:lnTo>
                  <a:lnTo>
                    <a:pt x="700" y="14"/>
                  </a:lnTo>
                  <a:lnTo>
                    <a:pt x="703" y="18"/>
                  </a:lnTo>
                  <a:lnTo>
                    <a:pt x="706" y="22"/>
                  </a:lnTo>
                  <a:lnTo>
                    <a:pt x="709" y="26"/>
                  </a:lnTo>
                  <a:lnTo>
                    <a:pt x="712" y="32"/>
                  </a:lnTo>
                  <a:lnTo>
                    <a:pt x="713" y="36"/>
                  </a:lnTo>
                  <a:lnTo>
                    <a:pt x="716" y="41"/>
                  </a:lnTo>
                  <a:lnTo>
                    <a:pt x="717" y="46"/>
                  </a:lnTo>
                  <a:lnTo>
                    <a:pt x="719" y="51"/>
                  </a:lnTo>
                  <a:lnTo>
                    <a:pt x="721" y="56"/>
                  </a:lnTo>
                  <a:lnTo>
                    <a:pt x="723" y="62"/>
                  </a:lnTo>
                  <a:lnTo>
                    <a:pt x="724" y="67"/>
                  </a:lnTo>
                  <a:lnTo>
                    <a:pt x="725" y="73"/>
                  </a:lnTo>
                  <a:lnTo>
                    <a:pt x="727" y="77"/>
                  </a:lnTo>
                  <a:lnTo>
                    <a:pt x="728" y="83"/>
                  </a:lnTo>
                  <a:lnTo>
                    <a:pt x="729" y="88"/>
                  </a:lnTo>
                  <a:lnTo>
                    <a:pt x="730" y="94"/>
                  </a:lnTo>
                  <a:lnTo>
                    <a:pt x="731" y="99"/>
                  </a:lnTo>
                  <a:lnTo>
                    <a:pt x="733" y="106"/>
                  </a:lnTo>
                  <a:lnTo>
                    <a:pt x="734" y="110"/>
                  </a:lnTo>
                  <a:lnTo>
                    <a:pt x="735" y="117"/>
                  </a:lnTo>
                  <a:lnTo>
                    <a:pt x="736" y="122"/>
                  </a:lnTo>
                  <a:lnTo>
                    <a:pt x="737" y="128"/>
                  </a:lnTo>
                  <a:lnTo>
                    <a:pt x="740" y="132"/>
                  </a:lnTo>
                  <a:lnTo>
                    <a:pt x="741" y="139"/>
                  </a:lnTo>
                  <a:lnTo>
                    <a:pt x="743" y="143"/>
                  </a:lnTo>
                  <a:lnTo>
                    <a:pt x="745" y="149"/>
                  </a:lnTo>
                  <a:lnTo>
                    <a:pt x="747" y="155"/>
                  </a:lnTo>
                  <a:lnTo>
                    <a:pt x="751" y="160"/>
                  </a:lnTo>
                  <a:lnTo>
                    <a:pt x="751" y="164"/>
                  </a:lnTo>
                  <a:lnTo>
                    <a:pt x="752" y="169"/>
                  </a:lnTo>
                  <a:lnTo>
                    <a:pt x="752" y="172"/>
                  </a:lnTo>
                  <a:lnTo>
                    <a:pt x="753" y="178"/>
                  </a:lnTo>
                  <a:lnTo>
                    <a:pt x="754" y="181"/>
                  </a:lnTo>
                  <a:lnTo>
                    <a:pt x="754" y="185"/>
                  </a:lnTo>
                  <a:lnTo>
                    <a:pt x="755" y="190"/>
                  </a:lnTo>
                  <a:lnTo>
                    <a:pt x="757" y="194"/>
                  </a:lnTo>
                  <a:lnTo>
                    <a:pt x="757" y="199"/>
                  </a:lnTo>
                  <a:lnTo>
                    <a:pt x="758" y="203"/>
                  </a:lnTo>
                  <a:lnTo>
                    <a:pt x="758" y="206"/>
                  </a:lnTo>
                  <a:lnTo>
                    <a:pt x="759" y="212"/>
                  </a:lnTo>
                  <a:lnTo>
                    <a:pt x="760" y="215"/>
                  </a:lnTo>
                  <a:lnTo>
                    <a:pt x="761" y="220"/>
                  </a:lnTo>
                  <a:lnTo>
                    <a:pt x="761" y="224"/>
                  </a:lnTo>
                  <a:lnTo>
                    <a:pt x="763" y="228"/>
                  </a:lnTo>
                  <a:lnTo>
                    <a:pt x="764" y="232"/>
                  </a:lnTo>
                  <a:lnTo>
                    <a:pt x="765" y="236"/>
                  </a:lnTo>
                  <a:lnTo>
                    <a:pt x="765" y="241"/>
                  </a:lnTo>
                  <a:lnTo>
                    <a:pt x="766" y="245"/>
                  </a:lnTo>
                  <a:lnTo>
                    <a:pt x="767" y="248"/>
                  </a:lnTo>
                  <a:lnTo>
                    <a:pt x="769" y="253"/>
                  </a:lnTo>
                  <a:lnTo>
                    <a:pt x="769" y="257"/>
                  </a:lnTo>
                  <a:lnTo>
                    <a:pt x="770" y="262"/>
                  </a:lnTo>
                  <a:lnTo>
                    <a:pt x="771" y="265"/>
                  </a:lnTo>
                  <a:lnTo>
                    <a:pt x="772" y="269"/>
                  </a:lnTo>
                  <a:lnTo>
                    <a:pt x="773" y="274"/>
                  </a:lnTo>
                  <a:lnTo>
                    <a:pt x="775" y="278"/>
                  </a:lnTo>
                  <a:lnTo>
                    <a:pt x="775" y="281"/>
                  </a:lnTo>
                  <a:lnTo>
                    <a:pt x="777" y="286"/>
                  </a:lnTo>
                  <a:lnTo>
                    <a:pt x="778" y="290"/>
                  </a:lnTo>
                  <a:lnTo>
                    <a:pt x="779" y="295"/>
                  </a:lnTo>
                  <a:lnTo>
                    <a:pt x="781" y="298"/>
                  </a:lnTo>
                  <a:lnTo>
                    <a:pt x="782" y="301"/>
                  </a:lnTo>
                  <a:lnTo>
                    <a:pt x="783" y="306"/>
                  </a:lnTo>
                  <a:lnTo>
                    <a:pt x="784" y="310"/>
                  </a:lnTo>
                  <a:lnTo>
                    <a:pt x="784" y="314"/>
                  </a:lnTo>
                  <a:lnTo>
                    <a:pt x="786" y="318"/>
                  </a:lnTo>
                  <a:lnTo>
                    <a:pt x="786" y="321"/>
                  </a:lnTo>
                  <a:lnTo>
                    <a:pt x="789" y="326"/>
                  </a:lnTo>
                  <a:lnTo>
                    <a:pt x="790" y="330"/>
                  </a:lnTo>
                  <a:lnTo>
                    <a:pt x="791" y="334"/>
                  </a:lnTo>
                  <a:lnTo>
                    <a:pt x="792" y="338"/>
                  </a:lnTo>
                  <a:lnTo>
                    <a:pt x="794" y="342"/>
                  </a:lnTo>
                  <a:lnTo>
                    <a:pt x="796" y="346"/>
                  </a:lnTo>
                  <a:lnTo>
                    <a:pt x="797" y="350"/>
                  </a:lnTo>
                  <a:lnTo>
                    <a:pt x="798" y="354"/>
                  </a:lnTo>
                  <a:lnTo>
                    <a:pt x="800" y="359"/>
                  </a:lnTo>
                  <a:lnTo>
                    <a:pt x="801" y="362"/>
                  </a:lnTo>
                  <a:lnTo>
                    <a:pt x="802" y="367"/>
                  </a:lnTo>
                  <a:lnTo>
                    <a:pt x="803" y="370"/>
                  </a:lnTo>
                  <a:lnTo>
                    <a:pt x="806" y="374"/>
                  </a:lnTo>
                  <a:lnTo>
                    <a:pt x="807" y="379"/>
                  </a:lnTo>
                  <a:lnTo>
                    <a:pt x="808" y="382"/>
                  </a:lnTo>
                  <a:lnTo>
                    <a:pt x="809" y="386"/>
                  </a:lnTo>
                  <a:lnTo>
                    <a:pt x="812" y="391"/>
                  </a:lnTo>
                  <a:lnTo>
                    <a:pt x="813" y="394"/>
                  </a:lnTo>
                  <a:lnTo>
                    <a:pt x="814" y="399"/>
                  </a:lnTo>
                  <a:lnTo>
                    <a:pt x="816" y="402"/>
                  </a:lnTo>
                  <a:lnTo>
                    <a:pt x="819" y="407"/>
                  </a:lnTo>
                  <a:lnTo>
                    <a:pt x="820" y="411"/>
                  </a:lnTo>
                  <a:lnTo>
                    <a:pt x="822" y="415"/>
                  </a:lnTo>
                  <a:lnTo>
                    <a:pt x="824" y="420"/>
                  </a:lnTo>
                  <a:lnTo>
                    <a:pt x="826" y="424"/>
                  </a:lnTo>
                  <a:lnTo>
                    <a:pt x="827" y="426"/>
                  </a:lnTo>
                  <a:lnTo>
                    <a:pt x="830" y="427"/>
                  </a:lnTo>
                  <a:lnTo>
                    <a:pt x="833" y="428"/>
                  </a:lnTo>
                  <a:lnTo>
                    <a:pt x="838" y="431"/>
                  </a:lnTo>
                  <a:lnTo>
                    <a:pt x="844" y="431"/>
                  </a:lnTo>
                  <a:lnTo>
                    <a:pt x="850" y="432"/>
                  </a:lnTo>
                  <a:lnTo>
                    <a:pt x="856" y="432"/>
                  </a:lnTo>
                  <a:lnTo>
                    <a:pt x="863" y="432"/>
                  </a:lnTo>
                  <a:lnTo>
                    <a:pt x="868" y="432"/>
                  </a:lnTo>
                  <a:lnTo>
                    <a:pt x="874" y="432"/>
                  </a:lnTo>
                  <a:lnTo>
                    <a:pt x="879" y="432"/>
                  </a:lnTo>
                  <a:lnTo>
                    <a:pt x="885" y="432"/>
                  </a:lnTo>
                  <a:lnTo>
                    <a:pt x="888" y="431"/>
                  </a:lnTo>
                  <a:lnTo>
                    <a:pt x="892" y="431"/>
                  </a:lnTo>
                  <a:lnTo>
                    <a:pt x="894" y="431"/>
                  </a:lnTo>
                  <a:lnTo>
                    <a:pt x="895" y="431"/>
                  </a:lnTo>
                  <a:lnTo>
                    <a:pt x="895" y="427"/>
                  </a:lnTo>
                  <a:lnTo>
                    <a:pt x="897" y="423"/>
                  </a:lnTo>
                  <a:lnTo>
                    <a:pt x="898" y="420"/>
                  </a:lnTo>
                  <a:lnTo>
                    <a:pt x="899" y="416"/>
                  </a:lnTo>
                  <a:lnTo>
                    <a:pt x="899" y="413"/>
                  </a:lnTo>
                  <a:lnTo>
                    <a:pt x="900" y="408"/>
                  </a:lnTo>
                  <a:lnTo>
                    <a:pt x="900" y="405"/>
                  </a:lnTo>
                  <a:lnTo>
                    <a:pt x="901" y="401"/>
                  </a:lnTo>
                  <a:lnTo>
                    <a:pt x="901" y="397"/>
                  </a:lnTo>
                  <a:lnTo>
                    <a:pt x="903" y="393"/>
                  </a:lnTo>
                  <a:lnTo>
                    <a:pt x="903" y="390"/>
                  </a:lnTo>
                  <a:lnTo>
                    <a:pt x="904" y="386"/>
                  </a:lnTo>
                  <a:lnTo>
                    <a:pt x="904" y="382"/>
                  </a:lnTo>
                  <a:lnTo>
                    <a:pt x="905" y="378"/>
                  </a:lnTo>
                  <a:lnTo>
                    <a:pt x="906" y="374"/>
                  </a:lnTo>
                  <a:lnTo>
                    <a:pt x="906" y="371"/>
                  </a:lnTo>
                  <a:lnTo>
                    <a:pt x="906" y="367"/>
                  </a:lnTo>
                  <a:lnTo>
                    <a:pt x="907" y="362"/>
                  </a:lnTo>
                  <a:lnTo>
                    <a:pt x="907" y="359"/>
                  </a:lnTo>
                  <a:lnTo>
                    <a:pt x="909" y="355"/>
                  </a:lnTo>
                  <a:lnTo>
                    <a:pt x="909" y="352"/>
                  </a:lnTo>
                  <a:lnTo>
                    <a:pt x="909" y="349"/>
                  </a:lnTo>
                  <a:lnTo>
                    <a:pt x="910" y="344"/>
                  </a:lnTo>
                  <a:lnTo>
                    <a:pt x="911" y="342"/>
                  </a:lnTo>
                  <a:lnTo>
                    <a:pt x="911" y="339"/>
                  </a:lnTo>
                  <a:lnTo>
                    <a:pt x="912" y="336"/>
                  </a:lnTo>
                  <a:lnTo>
                    <a:pt x="912" y="332"/>
                  </a:lnTo>
                  <a:lnTo>
                    <a:pt x="913" y="330"/>
                  </a:lnTo>
                  <a:lnTo>
                    <a:pt x="916" y="326"/>
                  </a:lnTo>
                  <a:lnTo>
                    <a:pt x="918" y="322"/>
                  </a:lnTo>
                  <a:lnTo>
                    <a:pt x="921" y="319"/>
                  </a:lnTo>
                  <a:lnTo>
                    <a:pt x="927" y="317"/>
                  </a:lnTo>
                  <a:lnTo>
                    <a:pt x="930" y="315"/>
                  </a:lnTo>
                  <a:lnTo>
                    <a:pt x="934" y="312"/>
                  </a:lnTo>
                  <a:lnTo>
                    <a:pt x="939" y="310"/>
                  </a:lnTo>
                  <a:lnTo>
                    <a:pt x="943" y="308"/>
                  </a:lnTo>
                  <a:lnTo>
                    <a:pt x="947" y="306"/>
                  </a:lnTo>
                  <a:lnTo>
                    <a:pt x="952" y="304"/>
                  </a:lnTo>
                  <a:lnTo>
                    <a:pt x="955" y="301"/>
                  </a:lnTo>
                  <a:lnTo>
                    <a:pt x="959" y="299"/>
                  </a:lnTo>
                  <a:lnTo>
                    <a:pt x="964" y="296"/>
                  </a:lnTo>
                  <a:lnTo>
                    <a:pt x="966" y="295"/>
                  </a:lnTo>
                  <a:lnTo>
                    <a:pt x="965" y="290"/>
                  </a:lnTo>
                  <a:lnTo>
                    <a:pt x="961" y="288"/>
                  </a:lnTo>
                  <a:lnTo>
                    <a:pt x="958" y="285"/>
                  </a:lnTo>
                  <a:lnTo>
                    <a:pt x="955" y="281"/>
                  </a:lnTo>
                  <a:lnTo>
                    <a:pt x="955" y="278"/>
                  </a:lnTo>
                  <a:lnTo>
                    <a:pt x="955" y="275"/>
                  </a:lnTo>
                  <a:lnTo>
                    <a:pt x="955" y="273"/>
                  </a:lnTo>
                  <a:lnTo>
                    <a:pt x="957" y="269"/>
                  </a:lnTo>
                  <a:lnTo>
                    <a:pt x="957" y="263"/>
                  </a:lnTo>
                  <a:lnTo>
                    <a:pt x="957" y="258"/>
                  </a:lnTo>
                  <a:lnTo>
                    <a:pt x="957" y="253"/>
                  </a:lnTo>
                  <a:lnTo>
                    <a:pt x="958" y="247"/>
                  </a:lnTo>
                  <a:lnTo>
                    <a:pt x="958" y="243"/>
                  </a:lnTo>
                  <a:lnTo>
                    <a:pt x="959" y="240"/>
                  </a:lnTo>
                  <a:lnTo>
                    <a:pt x="960" y="235"/>
                  </a:lnTo>
                  <a:lnTo>
                    <a:pt x="963" y="232"/>
                  </a:lnTo>
                  <a:lnTo>
                    <a:pt x="965" y="228"/>
                  </a:lnTo>
                  <a:lnTo>
                    <a:pt x="970" y="226"/>
                  </a:lnTo>
                  <a:lnTo>
                    <a:pt x="975" y="224"/>
                  </a:lnTo>
                  <a:lnTo>
                    <a:pt x="980" y="224"/>
                  </a:lnTo>
                  <a:lnTo>
                    <a:pt x="984" y="223"/>
                  </a:lnTo>
                  <a:lnTo>
                    <a:pt x="988" y="223"/>
                  </a:lnTo>
                  <a:lnTo>
                    <a:pt x="991" y="224"/>
                  </a:lnTo>
                  <a:lnTo>
                    <a:pt x="997" y="224"/>
                  </a:lnTo>
                  <a:lnTo>
                    <a:pt x="1001" y="225"/>
                  </a:lnTo>
                  <a:lnTo>
                    <a:pt x="1004" y="228"/>
                  </a:lnTo>
                  <a:lnTo>
                    <a:pt x="1007" y="230"/>
                  </a:lnTo>
                  <a:lnTo>
                    <a:pt x="1008" y="233"/>
                  </a:lnTo>
                  <a:lnTo>
                    <a:pt x="1010" y="236"/>
                  </a:lnTo>
                  <a:lnTo>
                    <a:pt x="1012" y="240"/>
                  </a:lnTo>
                  <a:lnTo>
                    <a:pt x="1013" y="242"/>
                  </a:lnTo>
                  <a:lnTo>
                    <a:pt x="1015" y="245"/>
                  </a:lnTo>
                  <a:lnTo>
                    <a:pt x="1015" y="249"/>
                  </a:lnTo>
                  <a:lnTo>
                    <a:pt x="1018" y="254"/>
                  </a:lnTo>
                  <a:lnTo>
                    <a:pt x="1018" y="257"/>
                  </a:lnTo>
                  <a:lnTo>
                    <a:pt x="1019" y="262"/>
                  </a:lnTo>
                  <a:lnTo>
                    <a:pt x="1019" y="265"/>
                  </a:lnTo>
                  <a:lnTo>
                    <a:pt x="1020" y="269"/>
                  </a:lnTo>
                  <a:lnTo>
                    <a:pt x="1020" y="274"/>
                  </a:lnTo>
                  <a:lnTo>
                    <a:pt x="1020" y="277"/>
                  </a:lnTo>
                  <a:lnTo>
                    <a:pt x="1020" y="281"/>
                  </a:lnTo>
                  <a:lnTo>
                    <a:pt x="1020" y="285"/>
                  </a:lnTo>
                  <a:lnTo>
                    <a:pt x="1019" y="289"/>
                  </a:lnTo>
                  <a:lnTo>
                    <a:pt x="1018" y="293"/>
                  </a:lnTo>
                  <a:lnTo>
                    <a:pt x="1016" y="296"/>
                  </a:lnTo>
                  <a:lnTo>
                    <a:pt x="1015" y="299"/>
                  </a:lnTo>
                  <a:lnTo>
                    <a:pt x="1010" y="304"/>
                  </a:lnTo>
                  <a:lnTo>
                    <a:pt x="1007" y="308"/>
                  </a:lnTo>
                  <a:lnTo>
                    <a:pt x="1003" y="308"/>
                  </a:lnTo>
                  <a:lnTo>
                    <a:pt x="1001" y="309"/>
                  </a:lnTo>
                  <a:lnTo>
                    <a:pt x="997" y="309"/>
                  </a:lnTo>
                  <a:lnTo>
                    <a:pt x="992" y="310"/>
                  </a:lnTo>
                  <a:lnTo>
                    <a:pt x="989" y="310"/>
                  </a:lnTo>
                  <a:lnTo>
                    <a:pt x="985" y="311"/>
                  </a:lnTo>
                  <a:lnTo>
                    <a:pt x="983" y="312"/>
                  </a:lnTo>
                  <a:lnTo>
                    <a:pt x="980" y="315"/>
                  </a:lnTo>
                  <a:lnTo>
                    <a:pt x="975" y="317"/>
                  </a:lnTo>
                  <a:lnTo>
                    <a:pt x="969" y="320"/>
                  </a:lnTo>
                  <a:lnTo>
                    <a:pt x="964" y="322"/>
                  </a:lnTo>
                  <a:lnTo>
                    <a:pt x="959" y="326"/>
                  </a:lnTo>
                  <a:lnTo>
                    <a:pt x="955" y="330"/>
                  </a:lnTo>
                  <a:lnTo>
                    <a:pt x="952" y="334"/>
                  </a:lnTo>
                  <a:lnTo>
                    <a:pt x="948" y="338"/>
                  </a:lnTo>
                  <a:lnTo>
                    <a:pt x="943" y="341"/>
                  </a:lnTo>
                  <a:lnTo>
                    <a:pt x="941" y="346"/>
                  </a:lnTo>
                  <a:lnTo>
                    <a:pt x="939" y="350"/>
                  </a:lnTo>
                  <a:lnTo>
                    <a:pt x="936" y="354"/>
                  </a:lnTo>
                  <a:lnTo>
                    <a:pt x="935" y="359"/>
                  </a:lnTo>
                  <a:lnTo>
                    <a:pt x="933" y="363"/>
                  </a:lnTo>
                  <a:lnTo>
                    <a:pt x="931" y="369"/>
                  </a:lnTo>
                  <a:lnTo>
                    <a:pt x="930" y="373"/>
                  </a:lnTo>
                  <a:lnTo>
                    <a:pt x="929" y="379"/>
                  </a:lnTo>
                  <a:lnTo>
                    <a:pt x="928" y="384"/>
                  </a:lnTo>
                  <a:lnTo>
                    <a:pt x="928" y="389"/>
                  </a:lnTo>
                  <a:lnTo>
                    <a:pt x="928" y="394"/>
                  </a:lnTo>
                  <a:lnTo>
                    <a:pt x="928" y="399"/>
                  </a:lnTo>
                  <a:lnTo>
                    <a:pt x="928" y="404"/>
                  </a:lnTo>
                  <a:lnTo>
                    <a:pt x="929" y="410"/>
                  </a:lnTo>
                  <a:lnTo>
                    <a:pt x="929" y="415"/>
                  </a:lnTo>
                  <a:lnTo>
                    <a:pt x="930" y="420"/>
                  </a:lnTo>
                  <a:lnTo>
                    <a:pt x="931" y="425"/>
                  </a:lnTo>
                  <a:lnTo>
                    <a:pt x="933" y="431"/>
                  </a:lnTo>
                  <a:lnTo>
                    <a:pt x="934" y="436"/>
                  </a:lnTo>
                  <a:lnTo>
                    <a:pt x="935" y="442"/>
                  </a:lnTo>
                  <a:lnTo>
                    <a:pt x="937" y="447"/>
                  </a:lnTo>
                  <a:lnTo>
                    <a:pt x="940" y="453"/>
                  </a:lnTo>
                  <a:lnTo>
                    <a:pt x="933" y="453"/>
                  </a:lnTo>
                  <a:lnTo>
                    <a:pt x="927" y="454"/>
                  </a:lnTo>
                  <a:lnTo>
                    <a:pt x="919" y="455"/>
                  </a:lnTo>
                  <a:lnTo>
                    <a:pt x="913" y="456"/>
                  </a:lnTo>
                  <a:lnTo>
                    <a:pt x="910" y="456"/>
                  </a:lnTo>
                  <a:lnTo>
                    <a:pt x="907" y="456"/>
                  </a:lnTo>
                  <a:lnTo>
                    <a:pt x="903" y="456"/>
                  </a:lnTo>
                  <a:lnTo>
                    <a:pt x="900" y="456"/>
                  </a:lnTo>
                  <a:lnTo>
                    <a:pt x="893" y="456"/>
                  </a:lnTo>
                  <a:lnTo>
                    <a:pt x="887" y="456"/>
                  </a:lnTo>
                  <a:lnTo>
                    <a:pt x="883" y="456"/>
                  </a:lnTo>
                  <a:lnTo>
                    <a:pt x="880" y="456"/>
                  </a:lnTo>
                  <a:lnTo>
                    <a:pt x="876" y="455"/>
                  </a:lnTo>
                  <a:lnTo>
                    <a:pt x="873" y="455"/>
                  </a:lnTo>
                  <a:lnTo>
                    <a:pt x="869" y="455"/>
                  </a:lnTo>
                  <a:lnTo>
                    <a:pt x="867" y="455"/>
                  </a:lnTo>
                  <a:lnTo>
                    <a:pt x="863" y="455"/>
                  </a:lnTo>
                  <a:lnTo>
                    <a:pt x="860" y="455"/>
                  </a:lnTo>
                  <a:lnTo>
                    <a:pt x="856" y="455"/>
                  </a:lnTo>
                  <a:lnTo>
                    <a:pt x="852" y="455"/>
                  </a:lnTo>
                  <a:lnTo>
                    <a:pt x="849" y="455"/>
                  </a:lnTo>
                  <a:lnTo>
                    <a:pt x="846" y="455"/>
                  </a:lnTo>
                  <a:lnTo>
                    <a:pt x="843" y="455"/>
                  </a:lnTo>
                  <a:lnTo>
                    <a:pt x="839" y="455"/>
                  </a:lnTo>
                  <a:lnTo>
                    <a:pt x="836" y="455"/>
                  </a:lnTo>
                  <a:lnTo>
                    <a:pt x="832" y="456"/>
                  </a:lnTo>
                  <a:lnTo>
                    <a:pt x="828" y="450"/>
                  </a:lnTo>
                  <a:lnTo>
                    <a:pt x="824" y="446"/>
                  </a:lnTo>
                  <a:lnTo>
                    <a:pt x="820" y="440"/>
                  </a:lnTo>
                  <a:lnTo>
                    <a:pt x="816" y="435"/>
                  </a:lnTo>
                  <a:lnTo>
                    <a:pt x="813" y="431"/>
                  </a:lnTo>
                  <a:lnTo>
                    <a:pt x="809" y="425"/>
                  </a:lnTo>
                  <a:lnTo>
                    <a:pt x="806" y="420"/>
                  </a:lnTo>
                  <a:lnTo>
                    <a:pt x="803" y="415"/>
                  </a:lnTo>
                  <a:lnTo>
                    <a:pt x="800" y="410"/>
                  </a:lnTo>
                  <a:lnTo>
                    <a:pt x="797" y="403"/>
                  </a:lnTo>
                  <a:lnTo>
                    <a:pt x="794" y="397"/>
                  </a:lnTo>
                  <a:lnTo>
                    <a:pt x="791" y="393"/>
                  </a:lnTo>
                  <a:lnTo>
                    <a:pt x="788" y="387"/>
                  </a:lnTo>
                  <a:lnTo>
                    <a:pt x="785" y="381"/>
                  </a:lnTo>
                  <a:lnTo>
                    <a:pt x="783" y="375"/>
                  </a:lnTo>
                  <a:lnTo>
                    <a:pt x="782" y="371"/>
                  </a:lnTo>
                  <a:lnTo>
                    <a:pt x="779" y="364"/>
                  </a:lnTo>
                  <a:lnTo>
                    <a:pt x="777" y="359"/>
                  </a:lnTo>
                  <a:lnTo>
                    <a:pt x="773" y="353"/>
                  </a:lnTo>
                  <a:lnTo>
                    <a:pt x="772" y="347"/>
                  </a:lnTo>
                  <a:lnTo>
                    <a:pt x="770" y="341"/>
                  </a:lnTo>
                  <a:lnTo>
                    <a:pt x="769" y="336"/>
                  </a:lnTo>
                  <a:lnTo>
                    <a:pt x="766" y="330"/>
                  </a:lnTo>
                  <a:lnTo>
                    <a:pt x="765" y="323"/>
                  </a:lnTo>
                  <a:lnTo>
                    <a:pt x="764" y="318"/>
                  </a:lnTo>
                  <a:lnTo>
                    <a:pt x="761" y="311"/>
                  </a:lnTo>
                  <a:lnTo>
                    <a:pt x="760" y="305"/>
                  </a:lnTo>
                  <a:lnTo>
                    <a:pt x="759" y="299"/>
                  </a:lnTo>
                  <a:lnTo>
                    <a:pt x="757" y="294"/>
                  </a:lnTo>
                  <a:lnTo>
                    <a:pt x="755" y="288"/>
                  </a:lnTo>
                  <a:lnTo>
                    <a:pt x="754" y="281"/>
                  </a:lnTo>
                  <a:lnTo>
                    <a:pt x="753" y="276"/>
                  </a:lnTo>
                  <a:lnTo>
                    <a:pt x="751" y="268"/>
                  </a:lnTo>
                  <a:lnTo>
                    <a:pt x="749" y="263"/>
                  </a:lnTo>
                  <a:lnTo>
                    <a:pt x="748" y="256"/>
                  </a:lnTo>
                  <a:lnTo>
                    <a:pt x="747" y="251"/>
                  </a:lnTo>
                  <a:lnTo>
                    <a:pt x="745" y="244"/>
                  </a:lnTo>
                  <a:lnTo>
                    <a:pt x="743" y="238"/>
                  </a:lnTo>
                  <a:lnTo>
                    <a:pt x="742" y="233"/>
                  </a:lnTo>
                  <a:lnTo>
                    <a:pt x="741" y="226"/>
                  </a:lnTo>
                  <a:lnTo>
                    <a:pt x="740" y="220"/>
                  </a:lnTo>
                  <a:lnTo>
                    <a:pt x="739" y="214"/>
                  </a:lnTo>
                  <a:lnTo>
                    <a:pt x="736" y="208"/>
                  </a:lnTo>
                  <a:lnTo>
                    <a:pt x="735" y="202"/>
                  </a:lnTo>
                  <a:lnTo>
                    <a:pt x="734" y="195"/>
                  </a:lnTo>
                  <a:lnTo>
                    <a:pt x="733" y="190"/>
                  </a:lnTo>
                  <a:lnTo>
                    <a:pt x="731" y="183"/>
                  </a:lnTo>
                  <a:lnTo>
                    <a:pt x="730" y="178"/>
                  </a:lnTo>
                  <a:lnTo>
                    <a:pt x="728" y="171"/>
                  </a:lnTo>
                  <a:lnTo>
                    <a:pt x="725" y="166"/>
                  </a:lnTo>
                  <a:lnTo>
                    <a:pt x="724" y="160"/>
                  </a:lnTo>
                  <a:lnTo>
                    <a:pt x="723" y="153"/>
                  </a:lnTo>
                  <a:lnTo>
                    <a:pt x="721" y="148"/>
                  </a:lnTo>
                  <a:lnTo>
                    <a:pt x="719" y="142"/>
                  </a:lnTo>
                  <a:lnTo>
                    <a:pt x="717" y="136"/>
                  </a:lnTo>
                  <a:lnTo>
                    <a:pt x="716" y="130"/>
                  </a:lnTo>
                  <a:lnTo>
                    <a:pt x="713" y="125"/>
                  </a:lnTo>
                  <a:lnTo>
                    <a:pt x="711" y="119"/>
                  </a:lnTo>
                  <a:lnTo>
                    <a:pt x="707" y="113"/>
                  </a:lnTo>
                  <a:lnTo>
                    <a:pt x="706" y="107"/>
                  </a:lnTo>
                  <a:lnTo>
                    <a:pt x="704" y="102"/>
                  </a:lnTo>
                  <a:lnTo>
                    <a:pt x="701" y="96"/>
                  </a:lnTo>
                  <a:lnTo>
                    <a:pt x="699" y="90"/>
                  </a:lnTo>
                  <a:lnTo>
                    <a:pt x="697" y="85"/>
                  </a:lnTo>
                  <a:lnTo>
                    <a:pt x="695" y="82"/>
                  </a:lnTo>
                  <a:lnTo>
                    <a:pt x="695" y="78"/>
                  </a:lnTo>
                  <a:lnTo>
                    <a:pt x="694" y="75"/>
                  </a:lnTo>
                  <a:lnTo>
                    <a:pt x="693" y="72"/>
                  </a:lnTo>
                  <a:lnTo>
                    <a:pt x="692" y="68"/>
                  </a:lnTo>
                  <a:lnTo>
                    <a:pt x="691" y="65"/>
                  </a:lnTo>
                  <a:lnTo>
                    <a:pt x="689" y="62"/>
                  </a:lnTo>
                  <a:lnTo>
                    <a:pt x="689" y="60"/>
                  </a:lnTo>
                  <a:lnTo>
                    <a:pt x="686" y="53"/>
                  </a:lnTo>
                  <a:lnTo>
                    <a:pt x="682" y="49"/>
                  </a:lnTo>
                  <a:lnTo>
                    <a:pt x="679" y="44"/>
                  </a:lnTo>
                  <a:lnTo>
                    <a:pt x="675" y="41"/>
                  </a:lnTo>
                  <a:lnTo>
                    <a:pt x="670" y="37"/>
                  </a:lnTo>
                  <a:lnTo>
                    <a:pt x="666" y="35"/>
                  </a:lnTo>
                  <a:lnTo>
                    <a:pt x="660" y="33"/>
                  </a:lnTo>
                  <a:lnTo>
                    <a:pt x="655" y="34"/>
                  </a:lnTo>
                  <a:lnTo>
                    <a:pt x="648" y="34"/>
                  </a:lnTo>
                  <a:lnTo>
                    <a:pt x="642" y="36"/>
                  </a:lnTo>
                  <a:lnTo>
                    <a:pt x="638" y="37"/>
                  </a:lnTo>
                  <a:lnTo>
                    <a:pt x="634" y="40"/>
                  </a:lnTo>
                  <a:lnTo>
                    <a:pt x="631" y="42"/>
                  </a:lnTo>
                  <a:lnTo>
                    <a:pt x="627" y="44"/>
                  </a:lnTo>
                  <a:lnTo>
                    <a:pt x="618" y="45"/>
                  </a:lnTo>
                  <a:lnTo>
                    <a:pt x="609" y="46"/>
                  </a:lnTo>
                  <a:lnTo>
                    <a:pt x="601" y="47"/>
                  </a:lnTo>
                  <a:lnTo>
                    <a:pt x="591" y="49"/>
                  </a:lnTo>
                  <a:lnTo>
                    <a:pt x="583" y="50"/>
                  </a:lnTo>
                  <a:lnTo>
                    <a:pt x="575" y="51"/>
                  </a:lnTo>
                  <a:lnTo>
                    <a:pt x="565" y="52"/>
                  </a:lnTo>
                  <a:lnTo>
                    <a:pt x="557" y="54"/>
                  </a:lnTo>
                  <a:lnTo>
                    <a:pt x="548" y="55"/>
                  </a:lnTo>
                  <a:lnTo>
                    <a:pt x="540" y="56"/>
                  </a:lnTo>
                  <a:lnTo>
                    <a:pt x="530" y="57"/>
                  </a:lnTo>
                  <a:lnTo>
                    <a:pt x="523" y="60"/>
                  </a:lnTo>
                  <a:lnTo>
                    <a:pt x="515" y="61"/>
                  </a:lnTo>
                  <a:lnTo>
                    <a:pt x="505" y="62"/>
                  </a:lnTo>
                  <a:lnTo>
                    <a:pt x="497" y="63"/>
                  </a:lnTo>
                  <a:lnTo>
                    <a:pt x="488" y="64"/>
                  </a:lnTo>
                  <a:lnTo>
                    <a:pt x="480" y="65"/>
                  </a:lnTo>
                  <a:lnTo>
                    <a:pt x="472" y="66"/>
                  </a:lnTo>
                  <a:lnTo>
                    <a:pt x="462" y="67"/>
                  </a:lnTo>
                  <a:lnTo>
                    <a:pt x="455" y="69"/>
                  </a:lnTo>
                  <a:lnTo>
                    <a:pt x="445" y="71"/>
                  </a:lnTo>
                  <a:lnTo>
                    <a:pt x="437" y="72"/>
                  </a:lnTo>
                  <a:lnTo>
                    <a:pt x="428" y="73"/>
                  </a:lnTo>
                  <a:lnTo>
                    <a:pt x="420" y="74"/>
                  </a:lnTo>
                  <a:lnTo>
                    <a:pt x="412" y="75"/>
                  </a:lnTo>
                  <a:lnTo>
                    <a:pt x="403" y="76"/>
                  </a:lnTo>
                  <a:lnTo>
                    <a:pt x="394" y="77"/>
                  </a:lnTo>
                  <a:lnTo>
                    <a:pt x="387" y="79"/>
                  </a:lnTo>
                  <a:lnTo>
                    <a:pt x="377" y="81"/>
                  </a:lnTo>
                  <a:lnTo>
                    <a:pt x="369" y="83"/>
                  </a:lnTo>
                  <a:lnTo>
                    <a:pt x="360" y="84"/>
                  </a:lnTo>
                  <a:lnTo>
                    <a:pt x="352" y="85"/>
                  </a:lnTo>
                  <a:lnTo>
                    <a:pt x="343" y="86"/>
                  </a:lnTo>
                  <a:lnTo>
                    <a:pt x="335" y="87"/>
                  </a:lnTo>
                  <a:lnTo>
                    <a:pt x="325" y="88"/>
                  </a:lnTo>
                  <a:lnTo>
                    <a:pt x="318" y="89"/>
                  </a:lnTo>
                  <a:lnTo>
                    <a:pt x="309" y="90"/>
                  </a:lnTo>
                  <a:lnTo>
                    <a:pt x="300" y="92"/>
                  </a:lnTo>
                  <a:lnTo>
                    <a:pt x="292" y="93"/>
                  </a:lnTo>
                  <a:lnTo>
                    <a:pt x="284" y="95"/>
                  </a:lnTo>
                  <a:lnTo>
                    <a:pt x="275" y="96"/>
                  </a:lnTo>
                  <a:lnTo>
                    <a:pt x="267" y="97"/>
                  </a:lnTo>
                  <a:lnTo>
                    <a:pt x="258" y="98"/>
                  </a:lnTo>
                  <a:lnTo>
                    <a:pt x="250" y="100"/>
                  </a:lnTo>
                  <a:lnTo>
                    <a:pt x="240" y="102"/>
                  </a:lnTo>
                  <a:lnTo>
                    <a:pt x="233" y="103"/>
                  </a:lnTo>
                  <a:lnTo>
                    <a:pt x="224" y="104"/>
                  </a:lnTo>
                  <a:lnTo>
                    <a:pt x="216" y="105"/>
                  </a:lnTo>
                  <a:lnTo>
                    <a:pt x="207" y="106"/>
                  </a:lnTo>
                  <a:lnTo>
                    <a:pt x="198" y="107"/>
                  </a:lnTo>
                  <a:lnTo>
                    <a:pt x="190" y="108"/>
                  </a:lnTo>
                  <a:lnTo>
                    <a:pt x="182" y="110"/>
                  </a:lnTo>
                  <a:lnTo>
                    <a:pt x="173" y="111"/>
                  </a:lnTo>
                  <a:lnTo>
                    <a:pt x="165" y="113"/>
                  </a:lnTo>
                  <a:lnTo>
                    <a:pt x="155" y="114"/>
                  </a:lnTo>
                  <a:lnTo>
                    <a:pt x="148" y="116"/>
                  </a:lnTo>
                  <a:lnTo>
                    <a:pt x="139" y="117"/>
                  </a:lnTo>
                  <a:lnTo>
                    <a:pt x="130" y="118"/>
                  </a:lnTo>
                  <a:lnTo>
                    <a:pt x="121" y="119"/>
                  </a:lnTo>
                  <a:lnTo>
                    <a:pt x="113" y="120"/>
                  </a:lnTo>
                  <a:lnTo>
                    <a:pt x="105" y="121"/>
                  </a:lnTo>
                  <a:lnTo>
                    <a:pt x="95" y="122"/>
                  </a:lnTo>
                  <a:lnTo>
                    <a:pt x="87" y="124"/>
                  </a:lnTo>
                  <a:lnTo>
                    <a:pt x="80" y="126"/>
                  </a:lnTo>
                  <a:lnTo>
                    <a:pt x="75" y="124"/>
                  </a:lnTo>
                  <a:lnTo>
                    <a:pt x="73" y="122"/>
                  </a:lnTo>
                  <a:lnTo>
                    <a:pt x="69" y="121"/>
                  </a:lnTo>
                  <a:lnTo>
                    <a:pt x="67" y="120"/>
                  </a:lnTo>
                  <a:lnTo>
                    <a:pt x="62" y="116"/>
                  </a:lnTo>
                  <a:lnTo>
                    <a:pt x="58" y="111"/>
                  </a:lnTo>
                  <a:lnTo>
                    <a:pt x="54" y="106"/>
                  </a:lnTo>
                  <a:lnTo>
                    <a:pt x="50" y="100"/>
                  </a:lnTo>
                  <a:lnTo>
                    <a:pt x="46" y="95"/>
                  </a:lnTo>
                  <a:lnTo>
                    <a:pt x="44" y="90"/>
                  </a:lnTo>
                  <a:lnTo>
                    <a:pt x="39" y="85"/>
                  </a:lnTo>
                  <a:lnTo>
                    <a:pt x="36" y="81"/>
                  </a:lnTo>
                  <a:lnTo>
                    <a:pt x="31" y="75"/>
                  </a:lnTo>
                  <a:lnTo>
                    <a:pt x="27" y="73"/>
                  </a:lnTo>
                  <a:lnTo>
                    <a:pt x="21" y="69"/>
                  </a:lnTo>
                  <a:lnTo>
                    <a:pt x="15" y="68"/>
                  </a:lnTo>
                  <a:lnTo>
                    <a:pt x="10" y="68"/>
                  </a:lnTo>
                  <a:lnTo>
                    <a:pt x="7" y="68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4" y="47"/>
                  </a:lnTo>
                  <a:lnTo>
                    <a:pt x="10" y="45"/>
                  </a:lnTo>
                  <a:lnTo>
                    <a:pt x="15" y="43"/>
                  </a:lnTo>
                  <a:lnTo>
                    <a:pt x="20" y="42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32" y="41"/>
                  </a:lnTo>
                  <a:lnTo>
                    <a:pt x="37" y="42"/>
                  </a:lnTo>
                  <a:lnTo>
                    <a:pt x="40" y="43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50" y="49"/>
                  </a:lnTo>
                  <a:lnTo>
                    <a:pt x="52" y="51"/>
                  </a:lnTo>
                  <a:lnTo>
                    <a:pt x="55" y="53"/>
                  </a:lnTo>
                  <a:lnTo>
                    <a:pt x="58" y="56"/>
                  </a:lnTo>
                  <a:lnTo>
                    <a:pt x="61" y="61"/>
                  </a:lnTo>
                  <a:lnTo>
                    <a:pt x="63" y="63"/>
                  </a:lnTo>
                  <a:lnTo>
                    <a:pt x="64" y="66"/>
                  </a:lnTo>
                  <a:lnTo>
                    <a:pt x="67" y="69"/>
                  </a:lnTo>
                  <a:lnTo>
                    <a:pt x="69" y="74"/>
                  </a:lnTo>
                  <a:lnTo>
                    <a:pt x="70" y="77"/>
                  </a:lnTo>
                  <a:lnTo>
                    <a:pt x="72" y="81"/>
                  </a:lnTo>
                  <a:lnTo>
                    <a:pt x="74" y="85"/>
                  </a:lnTo>
                  <a:lnTo>
                    <a:pt x="75" y="88"/>
                  </a:lnTo>
                  <a:lnTo>
                    <a:pt x="78" y="92"/>
                  </a:lnTo>
                  <a:lnTo>
                    <a:pt x="79" y="95"/>
                  </a:lnTo>
                  <a:lnTo>
                    <a:pt x="80" y="99"/>
                  </a:lnTo>
                  <a:lnTo>
                    <a:pt x="82" y="103"/>
                  </a:lnTo>
                  <a:lnTo>
                    <a:pt x="84" y="105"/>
                  </a:lnTo>
                  <a:lnTo>
                    <a:pt x="85" y="108"/>
                  </a:lnTo>
                  <a:lnTo>
                    <a:pt x="86" y="111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3" y="111"/>
                  </a:lnTo>
                  <a:lnTo>
                    <a:pt x="97" y="109"/>
                  </a:lnTo>
                  <a:lnTo>
                    <a:pt x="101" y="108"/>
                  </a:lnTo>
                  <a:lnTo>
                    <a:pt x="105" y="107"/>
                  </a:lnTo>
                  <a:lnTo>
                    <a:pt x="110" y="106"/>
                  </a:lnTo>
                  <a:lnTo>
                    <a:pt x="113" y="105"/>
                  </a:lnTo>
                  <a:lnTo>
                    <a:pt x="119" y="104"/>
                  </a:lnTo>
                  <a:lnTo>
                    <a:pt x="124" y="102"/>
                  </a:lnTo>
                  <a:lnTo>
                    <a:pt x="129" y="100"/>
                  </a:lnTo>
                  <a:lnTo>
                    <a:pt x="135" y="99"/>
                  </a:lnTo>
                  <a:lnTo>
                    <a:pt x="140" y="98"/>
                  </a:lnTo>
                  <a:lnTo>
                    <a:pt x="146" y="96"/>
                  </a:lnTo>
                  <a:lnTo>
                    <a:pt x="152" y="95"/>
                  </a:lnTo>
                  <a:lnTo>
                    <a:pt x="158" y="94"/>
                  </a:lnTo>
                  <a:lnTo>
                    <a:pt x="165" y="93"/>
                  </a:lnTo>
                  <a:lnTo>
                    <a:pt x="171" y="90"/>
                  </a:lnTo>
                  <a:lnTo>
                    <a:pt x="177" y="89"/>
                  </a:lnTo>
                  <a:lnTo>
                    <a:pt x="181" y="88"/>
                  </a:lnTo>
                  <a:lnTo>
                    <a:pt x="183" y="88"/>
                  </a:lnTo>
                  <a:lnTo>
                    <a:pt x="187" y="87"/>
                  </a:lnTo>
                  <a:lnTo>
                    <a:pt x="191" y="87"/>
                  </a:lnTo>
                  <a:lnTo>
                    <a:pt x="194" y="86"/>
                  </a:lnTo>
                  <a:lnTo>
                    <a:pt x="197" y="86"/>
                  </a:lnTo>
                  <a:lnTo>
                    <a:pt x="201" y="85"/>
                  </a:lnTo>
                  <a:lnTo>
                    <a:pt x="204" y="85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5" y="83"/>
                  </a:lnTo>
                  <a:lnTo>
                    <a:pt x="219" y="83"/>
                  </a:lnTo>
                  <a:lnTo>
                    <a:pt x="222" y="82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9"/>
                  </a:lnTo>
                  <a:lnTo>
                    <a:pt x="237" y="78"/>
                  </a:lnTo>
                  <a:lnTo>
                    <a:pt x="240" y="78"/>
                  </a:lnTo>
                  <a:lnTo>
                    <a:pt x="244" y="77"/>
                  </a:lnTo>
                  <a:lnTo>
                    <a:pt x="248" y="77"/>
                  </a:lnTo>
                  <a:lnTo>
                    <a:pt x="251" y="76"/>
                  </a:lnTo>
                  <a:lnTo>
                    <a:pt x="256" y="75"/>
                  </a:lnTo>
                  <a:lnTo>
                    <a:pt x="260" y="75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70" y="73"/>
                  </a:lnTo>
                  <a:lnTo>
                    <a:pt x="274" y="73"/>
                  </a:lnTo>
                  <a:lnTo>
                    <a:pt x="278" y="73"/>
                  </a:lnTo>
                  <a:lnTo>
                    <a:pt x="284" y="71"/>
                  </a:lnTo>
                  <a:lnTo>
                    <a:pt x="290" y="71"/>
                  </a:lnTo>
                  <a:lnTo>
                    <a:pt x="295" y="68"/>
                  </a:lnTo>
                  <a:lnTo>
                    <a:pt x="301" y="68"/>
                  </a:lnTo>
                  <a:lnTo>
                    <a:pt x="307" y="67"/>
                  </a:lnTo>
                  <a:lnTo>
                    <a:pt x="313" y="66"/>
                  </a:lnTo>
                  <a:lnTo>
                    <a:pt x="321" y="65"/>
                  </a:lnTo>
                  <a:lnTo>
                    <a:pt x="327" y="64"/>
                  </a:lnTo>
                  <a:lnTo>
                    <a:pt x="333" y="63"/>
                  </a:lnTo>
                  <a:lnTo>
                    <a:pt x="340" y="62"/>
                  </a:lnTo>
                  <a:lnTo>
                    <a:pt x="346" y="61"/>
                  </a:lnTo>
                  <a:lnTo>
                    <a:pt x="353" y="60"/>
                  </a:lnTo>
                  <a:lnTo>
                    <a:pt x="359" y="58"/>
                  </a:lnTo>
                  <a:lnTo>
                    <a:pt x="366" y="57"/>
                  </a:lnTo>
                  <a:lnTo>
                    <a:pt x="372" y="56"/>
                  </a:lnTo>
                  <a:lnTo>
                    <a:pt x="379" y="55"/>
                  </a:lnTo>
                  <a:lnTo>
                    <a:pt x="387" y="54"/>
                  </a:lnTo>
                  <a:lnTo>
                    <a:pt x="392" y="53"/>
                  </a:lnTo>
                  <a:lnTo>
                    <a:pt x="400" y="52"/>
                  </a:lnTo>
                  <a:lnTo>
                    <a:pt x="407" y="51"/>
                  </a:lnTo>
                  <a:lnTo>
                    <a:pt x="413" y="50"/>
                  </a:lnTo>
                  <a:lnTo>
                    <a:pt x="420" y="49"/>
                  </a:lnTo>
                  <a:lnTo>
                    <a:pt x="426" y="47"/>
                  </a:lnTo>
                  <a:lnTo>
                    <a:pt x="433" y="46"/>
                  </a:lnTo>
                  <a:lnTo>
                    <a:pt x="439" y="45"/>
                  </a:lnTo>
                  <a:lnTo>
                    <a:pt x="446" y="44"/>
                  </a:lnTo>
                  <a:lnTo>
                    <a:pt x="454" y="43"/>
                  </a:lnTo>
                  <a:lnTo>
                    <a:pt x="461" y="42"/>
                  </a:lnTo>
                  <a:lnTo>
                    <a:pt x="467" y="41"/>
                  </a:lnTo>
                  <a:lnTo>
                    <a:pt x="474" y="40"/>
                  </a:lnTo>
                  <a:lnTo>
                    <a:pt x="480" y="39"/>
                  </a:lnTo>
                  <a:lnTo>
                    <a:pt x="487" y="37"/>
                  </a:lnTo>
                  <a:lnTo>
                    <a:pt x="494" y="35"/>
                  </a:lnTo>
                  <a:lnTo>
                    <a:pt x="500" y="34"/>
                  </a:lnTo>
                  <a:lnTo>
                    <a:pt x="506" y="33"/>
                  </a:lnTo>
                  <a:lnTo>
                    <a:pt x="515" y="32"/>
                  </a:lnTo>
                  <a:lnTo>
                    <a:pt x="521" y="31"/>
                  </a:lnTo>
                  <a:lnTo>
                    <a:pt x="527" y="30"/>
                  </a:lnTo>
                  <a:lnTo>
                    <a:pt x="533" y="29"/>
                  </a:lnTo>
                  <a:lnTo>
                    <a:pt x="541" y="28"/>
                  </a:lnTo>
                  <a:lnTo>
                    <a:pt x="547" y="26"/>
                  </a:lnTo>
                  <a:lnTo>
                    <a:pt x="553" y="25"/>
                  </a:lnTo>
                  <a:lnTo>
                    <a:pt x="559" y="24"/>
                  </a:lnTo>
                  <a:lnTo>
                    <a:pt x="566" y="23"/>
                  </a:lnTo>
                  <a:lnTo>
                    <a:pt x="572" y="21"/>
                  </a:lnTo>
                  <a:lnTo>
                    <a:pt x="579" y="20"/>
                  </a:lnTo>
                  <a:lnTo>
                    <a:pt x="585" y="19"/>
                  </a:lnTo>
                  <a:lnTo>
                    <a:pt x="591" y="18"/>
                  </a:lnTo>
                  <a:lnTo>
                    <a:pt x="597" y="16"/>
                  </a:lnTo>
                  <a:lnTo>
                    <a:pt x="603" y="15"/>
                  </a:lnTo>
                  <a:lnTo>
                    <a:pt x="609" y="14"/>
                  </a:lnTo>
                  <a:lnTo>
                    <a:pt x="615" y="13"/>
                  </a:lnTo>
                  <a:lnTo>
                    <a:pt x="621" y="11"/>
                  </a:lnTo>
                  <a:lnTo>
                    <a:pt x="627" y="11"/>
                  </a:lnTo>
                  <a:lnTo>
                    <a:pt x="633" y="9"/>
                  </a:lnTo>
                  <a:lnTo>
                    <a:pt x="639" y="9"/>
                  </a:lnTo>
                  <a:lnTo>
                    <a:pt x="645" y="7"/>
                  </a:lnTo>
                  <a:lnTo>
                    <a:pt x="651" y="7"/>
                  </a:lnTo>
                  <a:lnTo>
                    <a:pt x="656" y="4"/>
                  </a:lnTo>
                  <a:lnTo>
                    <a:pt x="662" y="4"/>
                  </a:lnTo>
                  <a:lnTo>
                    <a:pt x="668" y="3"/>
                  </a:lnTo>
                  <a:lnTo>
                    <a:pt x="674" y="2"/>
                  </a:lnTo>
                  <a:lnTo>
                    <a:pt x="679" y="0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4E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8736013" y="2513013"/>
              <a:ext cx="201613" cy="212725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27" y="16"/>
                </a:cxn>
                <a:cxn ang="0">
                  <a:pos x="108" y="42"/>
                </a:cxn>
                <a:cxn ang="0">
                  <a:pos x="102" y="55"/>
                </a:cxn>
                <a:cxn ang="0">
                  <a:pos x="128" y="31"/>
                </a:cxn>
                <a:cxn ang="0">
                  <a:pos x="157" y="11"/>
                </a:cxn>
                <a:cxn ang="0">
                  <a:pos x="184" y="2"/>
                </a:cxn>
                <a:cxn ang="0">
                  <a:pos x="202" y="19"/>
                </a:cxn>
                <a:cxn ang="0">
                  <a:pos x="201" y="42"/>
                </a:cxn>
                <a:cxn ang="0">
                  <a:pos x="193" y="63"/>
                </a:cxn>
                <a:cxn ang="0">
                  <a:pos x="188" y="85"/>
                </a:cxn>
                <a:cxn ang="0">
                  <a:pos x="190" y="94"/>
                </a:cxn>
                <a:cxn ang="0">
                  <a:pos x="198" y="74"/>
                </a:cxn>
                <a:cxn ang="0">
                  <a:pos x="207" y="56"/>
                </a:cxn>
                <a:cxn ang="0">
                  <a:pos x="229" y="51"/>
                </a:cxn>
                <a:cxn ang="0">
                  <a:pos x="234" y="73"/>
                </a:cxn>
                <a:cxn ang="0">
                  <a:pos x="224" y="89"/>
                </a:cxn>
                <a:cxn ang="0">
                  <a:pos x="216" y="108"/>
                </a:cxn>
                <a:cxn ang="0">
                  <a:pos x="222" y="121"/>
                </a:cxn>
                <a:cxn ang="0">
                  <a:pos x="231" y="142"/>
                </a:cxn>
                <a:cxn ang="0">
                  <a:pos x="240" y="168"/>
                </a:cxn>
                <a:cxn ang="0">
                  <a:pos x="247" y="194"/>
                </a:cxn>
                <a:cxn ang="0">
                  <a:pos x="252" y="217"/>
                </a:cxn>
                <a:cxn ang="0">
                  <a:pos x="254" y="237"/>
                </a:cxn>
                <a:cxn ang="0">
                  <a:pos x="240" y="247"/>
                </a:cxn>
                <a:cxn ang="0">
                  <a:pos x="222" y="251"/>
                </a:cxn>
                <a:cxn ang="0">
                  <a:pos x="223" y="237"/>
                </a:cxn>
                <a:cxn ang="0">
                  <a:pos x="212" y="220"/>
                </a:cxn>
                <a:cxn ang="0">
                  <a:pos x="201" y="202"/>
                </a:cxn>
                <a:cxn ang="0">
                  <a:pos x="189" y="184"/>
                </a:cxn>
                <a:cxn ang="0">
                  <a:pos x="178" y="166"/>
                </a:cxn>
                <a:cxn ang="0">
                  <a:pos x="170" y="149"/>
                </a:cxn>
                <a:cxn ang="0">
                  <a:pos x="164" y="130"/>
                </a:cxn>
                <a:cxn ang="0">
                  <a:pos x="162" y="104"/>
                </a:cxn>
                <a:cxn ang="0">
                  <a:pos x="163" y="79"/>
                </a:cxn>
                <a:cxn ang="0">
                  <a:pos x="168" y="54"/>
                </a:cxn>
                <a:cxn ang="0">
                  <a:pos x="155" y="61"/>
                </a:cxn>
                <a:cxn ang="0">
                  <a:pos x="131" y="88"/>
                </a:cxn>
                <a:cxn ang="0">
                  <a:pos x="121" y="105"/>
                </a:cxn>
                <a:cxn ang="0">
                  <a:pos x="113" y="121"/>
                </a:cxn>
                <a:cxn ang="0">
                  <a:pos x="105" y="140"/>
                </a:cxn>
                <a:cxn ang="0">
                  <a:pos x="99" y="158"/>
                </a:cxn>
                <a:cxn ang="0">
                  <a:pos x="93" y="177"/>
                </a:cxn>
                <a:cxn ang="0">
                  <a:pos x="87" y="194"/>
                </a:cxn>
                <a:cxn ang="0">
                  <a:pos x="81" y="213"/>
                </a:cxn>
                <a:cxn ang="0">
                  <a:pos x="74" y="231"/>
                </a:cxn>
                <a:cxn ang="0">
                  <a:pos x="65" y="248"/>
                </a:cxn>
                <a:cxn ang="0">
                  <a:pos x="54" y="265"/>
                </a:cxn>
                <a:cxn ang="0">
                  <a:pos x="41" y="267"/>
                </a:cxn>
                <a:cxn ang="0">
                  <a:pos x="22" y="263"/>
                </a:cxn>
                <a:cxn ang="0">
                  <a:pos x="4" y="258"/>
                </a:cxn>
                <a:cxn ang="0">
                  <a:pos x="34" y="235"/>
                </a:cxn>
                <a:cxn ang="0">
                  <a:pos x="34" y="217"/>
                </a:cxn>
                <a:cxn ang="0">
                  <a:pos x="35" y="199"/>
                </a:cxn>
                <a:cxn ang="0">
                  <a:pos x="37" y="178"/>
                </a:cxn>
                <a:cxn ang="0">
                  <a:pos x="41" y="157"/>
                </a:cxn>
                <a:cxn ang="0">
                  <a:pos x="44" y="136"/>
                </a:cxn>
                <a:cxn ang="0">
                  <a:pos x="50" y="115"/>
                </a:cxn>
                <a:cxn ang="0">
                  <a:pos x="55" y="93"/>
                </a:cxn>
                <a:cxn ang="0">
                  <a:pos x="62" y="72"/>
                </a:cxn>
                <a:cxn ang="0">
                  <a:pos x="70" y="52"/>
                </a:cxn>
                <a:cxn ang="0">
                  <a:pos x="78" y="34"/>
                </a:cxn>
                <a:cxn ang="0">
                  <a:pos x="90" y="14"/>
                </a:cxn>
              </a:cxnLst>
              <a:rect l="0" t="0" r="r" b="b"/>
              <a:pathLst>
                <a:path w="254" h="268">
                  <a:moveTo>
                    <a:pt x="103" y="0"/>
                  </a:moveTo>
                  <a:lnTo>
                    <a:pt x="108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1" y="1"/>
                  </a:lnTo>
                  <a:lnTo>
                    <a:pt x="126" y="2"/>
                  </a:lnTo>
                  <a:lnTo>
                    <a:pt x="129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6"/>
                  </a:lnTo>
                  <a:lnTo>
                    <a:pt x="125" y="22"/>
                  </a:lnTo>
                  <a:lnTo>
                    <a:pt x="121" y="26"/>
                  </a:lnTo>
                  <a:lnTo>
                    <a:pt x="117" y="32"/>
                  </a:lnTo>
                  <a:lnTo>
                    <a:pt x="111" y="36"/>
                  </a:lnTo>
                  <a:lnTo>
                    <a:pt x="108" y="42"/>
                  </a:lnTo>
                  <a:lnTo>
                    <a:pt x="103" y="46"/>
                  </a:lnTo>
                  <a:lnTo>
                    <a:pt x="101" y="51"/>
                  </a:lnTo>
                  <a:lnTo>
                    <a:pt x="97" y="55"/>
                  </a:lnTo>
                  <a:lnTo>
                    <a:pt x="97" y="60"/>
                  </a:lnTo>
                  <a:lnTo>
                    <a:pt x="102" y="55"/>
                  </a:lnTo>
                  <a:lnTo>
                    <a:pt x="107" y="50"/>
                  </a:lnTo>
                  <a:lnTo>
                    <a:pt x="111" y="44"/>
                  </a:lnTo>
                  <a:lnTo>
                    <a:pt x="117" y="40"/>
                  </a:lnTo>
                  <a:lnTo>
                    <a:pt x="123" y="34"/>
                  </a:lnTo>
                  <a:lnTo>
                    <a:pt x="128" y="31"/>
                  </a:lnTo>
                  <a:lnTo>
                    <a:pt x="134" y="25"/>
                  </a:lnTo>
                  <a:lnTo>
                    <a:pt x="140" y="22"/>
                  </a:lnTo>
                  <a:lnTo>
                    <a:pt x="146" y="18"/>
                  </a:lnTo>
                  <a:lnTo>
                    <a:pt x="151" y="14"/>
                  </a:lnTo>
                  <a:lnTo>
                    <a:pt x="157" y="11"/>
                  </a:lnTo>
                  <a:lnTo>
                    <a:pt x="164" y="9"/>
                  </a:lnTo>
                  <a:lnTo>
                    <a:pt x="170" y="5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84" y="2"/>
                  </a:lnTo>
                  <a:lnTo>
                    <a:pt x="188" y="2"/>
                  </a:lnTo>
                  <a:lnTo>
                    <a:pt x="192" y="2"/>
                  </a:lnTo>
                  <a:lnTo>
                    <a:pt x="196" y="8"/>
                  </a:lnTo>
                  <a:lnTo>
                    <a:pt x="200" y="13"/>
                  </a:lnTo>
                  <a:lnTo>
                    <a:pt x="202" y="19"/>
                  </a:lnTo>
                  <a:lnTo>
                    <a:pt x="204" y="24"/>
                  </a:lnTo>
                  <a:lnTo>
                    <a:pt x="204" y="30"/>
                  </a:lnTo>
                  <a:lnTo>
                    <a:pt x="202" y="36"/>
                  </a:lnTo>
                  <a:lnTo>
                    <a:pt x="202" y="39"/>
                  </a:lnTo>
                  <a:lnTo>
                    <a:pt x="201" y="42"/>
                  </a:lnTo>
                  <a:lnTo>
                    <a:pt x="201" y="45"/>
                  </a:lnTo>
                  <a:lnTo>
                    <a:pt x="200" y="49"/>
                  </a:lnTo>
                  <a:lnTo>
                    <a:pt x="196" y="54"/>
                  </a:lnTo>
                  <a:lnTo>
                    <a:pt x="195" y="61"/>
                  </a:lnTo>
                  <a:lnTo>
                    <a:pt x="193" y="63"/>
                  </a:lnTo>
                  <a:lnTo>
                    <a:pt x="193" y="66"/>
                  </a:lnTo>
                  <a:lnTo>
                    <a:pt x="192" y="69"/>
                  </a:lnTo>
                  <a:lnTo>
                    <a:pt x="190" y="73"/>
                  </a:lnTo>
                  <a:lnTo>
                    <a:pt x="189" y="78"/>
                  </a:lnTo>
                  <a:lnTo>
                    <a:pt x="188" y="85"/>
                  </a:lnTo>
                  <a:lnTo>
                    <a:pt x="188" y="88"/>
                  </a:lnTo>
                  <a:lnTo>
                    <a:pt x="188" y="92"/>
                  </a:lnTo>
                  <a:lnTo>
                    <a:pt x="188" y="95"/>
                  </a:lnTo>
                  <a:lnTo>
                    <a:pt x="189" y="98"/>
                  </a:lnTo>
                  <a:lnTo>
                    <a:pt x="190" y="94"/>
                  </a:lnTo>
                  <a:lnTo>
                    <a:pt x="192" y="90"/>
                  </a:lnTo>
                  <a:lnTo>
                    <a:pt x="193" y="86"/>
                  </a:lnTo>
                  <a:lnTo>
                    <a:pt x="195" y="82"/>
                  </a:lnTo>
                  <a:lnTo>
                    <a:pt x="196" y="77"/>
                  </a:lnTo>
                  <a:lnTo>
                    <a:pt x="198" y="74"/>
                  </a:lnTo>
                  <a:lnTo>
                    <a:pt x="199" y="71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05" y="60"/>
                  </a:lnTo>
                  <a:lnTo>
                    <a:pt x="207" y="56"/>
                  </a:lnTo>
                  <a:lnTo>
                    <a:pt x="211" y="54"/>
                  </a:lnTo>
                  <a:lnTo>
                    <a:pt x="213" y="52"/>
                  </a:lnTo>
                  <a:lnTo>
                    <a:pt x="218" y="51"/>
                  </a:lnTo>
                  <a:lnTo>
                    <a:pt x="222" y="51"/>
                  </a:lnTo>
                  <a:lnTo>
                    <a:pt x="229" y="51"/>
                  </a:lnTo>
                  <a:lnTo>
                    <a:pt x="241" y="56"/>
                  </a:lnTo>
                  <a:lnTo>
                    <a:pt x="238" y="60"/>
                  </a:lnTo>
                  <a:lnTo>
                    <a:pt x="237" y="65"/>
                  </a:lnTo>
                  <a:lnTo>
                    <a:pt x="235" y="69"/>
                  </a:lnTo>
                  <a:lnTo>
                    <a:pt x="234" y="73"/>
                  </a:lnTo>
                  <a:lnTo>
                    <a:pt x="231" y="76"/>
                  </a:lnTo>
                  <a:lnTo>
                    <a:pt x="230" y="79"/>
                  </a:lnTo>
                  <a:lnTo>
                    <a:pt x="228" y="83"/>
                  </a:lnTo>
                  <a:lnTo>
                    <a:pt x="226" y="86"/>
                  </a:lnTo>
                  <a:lnTo>
                    <a:pt x="224" y="89"/>
                  </a:lnTo>
                  <a:lnTo>
                    <a:pt x="222" y="94"/>
                  </a:lnTo>
                  <a:lnTo>
                    <a:pt x="220" y="97"/>
                  </a:lnTo>
                  <a:lnTo>
                    <a:pt x="218" y="100"/>
                  </a:lnTo>
                  <a:lnTo>
                    <a:pt x="217" y="104"/>
                  </a:lnTo>
                  <a:lnTo>
                    <a:pt x="216" y="108"/>
                  </a:lnTo>
                  <a:lnTo>
                    <a:pt x="217" y="109"/>
                  </a:lnTo>
                  <a:lnTo>
                    <a:pt x="218" y="113"/>
                  </a:lnTo>
                  <a:lnTo>
                    <a:pt x="219" y="115"/>
                  </a:lnTo>
                  <a:lnTo>
                    <a:pt x="220" y="118"/>
                  </a:lnTo>
                  <a:lnTo>
                    <a:pt x="222" y="121"/>
                  </a:lnTo>
                  <a:lnTo>
                    <a:pt x="224" y="126"/>
                  </a:lnTo>
                  <a:lnTo>
                    <a:pt x="226" y="129"/>
                  </a:lnTo>
                  <a:lnTo>
                    <a:pt x="228" y="135"/>
                  </a:lnTo>
                  <a:lnTo>
                    <a:pt x="229" y="138"/>
                  </a:lnTo>
                  <a:lnTo>
                    <a:pt x="231" y="142"/>
                  </a:lnTo>
                  <a:lnTo>
                    <a:pt x="232" y="148"/>
                  </a:lnTo>
                  <a:lnTo>
                    <a:pt x="235" y="152"/>
                  </a:lnTo>
                  <a:lnTo>
                    <a:pt x="236" y="158"/>
                  </a:lnTo>
                  <a:lnTo>
                    <a:pt x="238" y="162"/>
                  </a:lnTo>
                  <a:lnTo>
                    <a:pt x="240" y="168"/>
                  </a:lnTo>
                  <a:lnTo>
                    <a:pt x="242" y="173"/>
                  </a:lnTo>
                  <a:lnTo>
                    <a:pt x="243" y="179"/>
                  </a:lnTo>
                  <a:lnTo>
                    <a:pt x="244" y="184"/>
                  </a:lnTo>
                  <a:lnTo>
                    <a:pt x="246" y="189"/>
                  </a:lnTo>
                  <a:lnTo>
                    <a:pt x="247" y="194"/>
                  </a:lnTo>
                  <a:lnTo>
                    <a:pt x="248" y="199"/>
                  </a:lnTo>
                  <a:lnTo>
                    <a:pt x="249" y="204"/>
                  </a:lnTo>
                  <a:lnTo>
                    <a:pt x="250" y="209"/>
                  </a:lnTo>
                  <a:lnTo>
                    <a:pt x="252" y="214"/>
                  </a:lnTo>
                  <a:lnTo>
                    <a:pt x="252" y="217"/>
                  </a:lnTo>
                  <a:lnTo>
                    <a:pt x="253" y="223"/>
                  </a:lnTo>
                  <a:lnTo>
                    <a:pt x="253" y="226"/>
                  </a:lnTo>
                  <a:lnTo>
                    <a:pt x="254" y="231"/>
                  </a:lnTo>
                  <a:lnTo>
                    <a:pt x="254" y="234"/>
                  </a:lnTo>
                  <a:lnTo>
                    <a:pt x="254" y="237"/>
                  </a:lnTo>
                  <a:lnTo>
                    <a:pt x="254" y="242"/>
                  </a:lnTo>
                  <a:lnTo>
                    <a:pt x="254" y="245"/>
                  </a:lnTo>
                  <a:lnTo>
                    <a:pt x="249" y="245"/>
                  </a:lnTo>
                  <a:lnTo>
                    <a:pt x="243" y="246"/>
                  </a:lnTo>
                  <a:lnTo>
                    <a:pt x="240" y="247"/>
                  </a:lnTo>
                  <a:lnTo>
                    <a:pt x="236" y="247"/>
                  </a:lnTo>
                  <a:lnTo>
                    <a:pt x="232" y="248"/>
                  </a:lnTo>
                  <a:lnTo>
                    <a:pt x="230" y="249"/>
                  </a:lnTo>
                  <a:lnTo>
                    <a:pt x="225" y="249"/>
                  </a:lnTo>
                  <a:lnTo>
                    <a:pt x="222" y="251"/>
                  </a:lnTo>
                  <a:lnTo>
                    <a:pt x="218" y="251"/>
                  </a:lnTo>
                  <a:lnTo>
                    <a:pt x="214" y="252"/>
                  </a:lnTo>
                  <a:lnTo>
                    <a:pt x="210" y="254"/>
                  </a:lnTo>
                  <a:lnTo>
                    <a:pt x="206" y="255"/>
                  </a:lnTo>
                  <a:lnTo>
                    <a:pt x="223" y="237"/>
                  </a:lnTo>
                  <a:lnTo>
                    <a:pt x="220" y="234"/>
                  </a:lnTo>
                  <a:lnTo>
                    <a:pt x="218" y="231"/>
                  </a:lnTo>
                  <a:lnTo>
                    <a:pt x="216" y="227"/>
                  </a:lnTo>
                  <a:lnTo>
                    <a:pt x="214" y="224"/>
                  </a:lnTo>
                  <a:lnTo>
                    <a:pt x="212" y="220"/>
                  </a:lnTo>
                  <a:lnTo>
                    <a:pt x="210" y="216"/>
                  </a:lnTo>
                  <a:lnTo>
                    <a:pt x="207" y="213"/>
                  </a:lnTo>
                  <a:lnTo>
                    <a:pt x="206" y="210"/>
                  </a:lnTo>
                  <a:lnTo>
                    <a:pt x="204" y="206"/>
                  </a:lnTo>
                  <a:lnTo>
                    <a:pt x="201" y="202"/>
                  </a:lnTo>
                  <a:lnTo>
                    <a:pt x="198" y="199"/>
                  </a:lnTo>
                  <a:lnTo>
                    <a:pt x="196" y="195"/>
                  </a:lnTo>
                  <a:lnTo>
                    <a:pt x="194" y="191"/>
                  </a:lnTo>
                  <a:lnTo>
                    <a:pt x="192" y="188"/>
                  </a:lnTo>
                  <a:lnTo>
                    <a:pt x="189" y="184"/>
                  </a:lnTo>
                  <a:lnTo>
                    <a:pt x="188" y="180"/>
                  </a:lnTo>
                  <a:lnTo>
                    <a:pt x="186" y="177"/>
                  </a:lnTo>
                  <a:lnTo>
                    <a:pt x="183" y="173"/>
                  </a:lnTo>
                  <a:lnTo>
                    <a:pt x="181" y="169"/>
                  </a:lnTo>
                  <a:lnTo>
                    <a:pt x="178" y="166"/>
                  </a:lnTo>
                  <a:lnTo>
                    <a:pt x="176" y="162"/>
                  </a:lnTo>
                  <a:lnTo>
                    <a:pt x="175" y="159"/>
                  </a:lnTo>
                  <a:lnTo>
                    <a:pt x="174" y="156"/>
                  </a:lnTo>
                  <a:lnTo>
                    <a:pt x="173" y="152"/>
                  </a:lnTo>
                  <a:lnTo>
                    <a:pt x="170" y="149"/>
                  </a:lnTo>
                  <a:lnTo>
                    <a:pt x="169" y="146"/>
                  </a:lnTo>
                  <a:lnTo>
                    <a:pt x="168" y="142"/>
                  </a:lnTo>
                  <a:lnTo>
                    <a:pt x="167" y="140"/>
                  </a:lnTo>
                  <a:lnTo>
                    <a:pt x="165" y="135"/>
                  </a:lnTo>
                  <a:lnTo>
                    <a:pt x="164" y="130"/>
                  </a:lnTo>
                  <a:lnTo>
                    <a:pt x="163" y="125"/>
                  </a:lnTo>
                  <a:lnTo>
                    <a:pt x="162" y="119"/>
                  </a:lnTo>
                  <a:lnTo>
                    <a:pt x="162" y="114"/>
                  </a:lnTo>
                  <a:lnTo>
                    <a:pt x="162" y="109"/>
                  </a:lnTo>
                  <a:lnTo>
                    <a:pt x="162" y="104"/>
                  </a:lnTo>
                  <a:lnTo>
                    <a:pt x="162" y="98"/>
                  </a:lnTo>
                  <a:lnTo>
                    <a:pt x="162" y="94"/>
                  </a:lnTo>
                  <a:lnTo>
                    <a:pt x="163" y="89"/>
                  </a:lnTo>
                  <a:lnTo>
                    <a:pt x="163" y="84"/>
                  </a:lnTo>
                  <a:lnTo>
                    <a:pt x="163" y="79"/>
                  </a:lnTo>
                  <a:lnTo>
                    <a:pt x="164" y="74"/>
                  </a:lnTo>
                  <a:lnTo>
                    <a:pt x="165" y="69"/>
                  </a:lnTo>
                  <a:lnTo>
                    <a:pt x="165" y="64"/>
                  </a:lnTo>
                  <a:lnTo>
                    <a:pt x="167" y="60"/>
                  </a:lnTo>
                  <a:lnTo>
                    <a:pt x="168" y="54"/>
                  </a:lnTo>
                  <a:lnTo>
                    <a:pt x="169" y="50"/>
                  </a:lnTo>
                  <a:lnTo>
                    <a:pt x="165" y="52"/>
                  </a:lnTo>
                  <a:lnTo>
                    <a:pt x="162" y="55"/>
                  </a:lnTo>
                  <a:lnTo>
                    <a:pt x="157" y="57"/>
                  </a:lnTo>
                  <a:lnTo>
                    <a:pt x="155" y="61"/>
                  </a:lnTo>
                  <a:lnTo>
                    <a:pt x="149" y="66"/>
                  </a:lnTo>
                  <a:lnTo>
                    <a:pt x="143" y="73"/>
                  </a:lnTo>
                  <a:lnTo>
                    <a:pt x="138" y="78"/>
                  </a:lnTo>
                  <a:lnTo>
                    <a:pt x="133" y="84"/>
                  </a:lnTo>
                  <a:lnTo>
                    <a:pt x="131" y="88"/>
                  </a:lnTo>
                  <a:lnTo>
                    <a:pt x="128" y="92"/>
                  </a:lnTo>
                  <a:lnTo>
                    <a:pt x="127" y="95"/>
                  </a:lnTo>
                  <a:lnTo>
                    <a:pt x="125" y="98"/>
                  </a:lnTo>
                  <a:lnTo>
                    <a:pt x="122" y="102"/>
                  </a:lnTo>
                  <a:lnTo>
                    <a:pt x="121" y="105"/>
                  </a:lnTo>
                  <a:lnTo>
                    <a:pt x="119" y="108"/>
                  </a:lnTo>
                  <a:lnTo>
                    <a:pt x="117" y="111"/>
                  </a:lnTo>
                  <a:lnTo>
                    <a:pt x="115" y="115"/>
                  </a:lnTo>
                  <a:lnTo>
                    <a:pt x="114" y="118"/>
                  </a:lnTo>
                  <a:lnTo>
                    <a:pt x="113" y="121"/>
                  </a:lnTo>
                  <a:lnTo>
                    <a:pt x="111" y="126"/>
                  </a:lnTo>
                  <a:lnTo>
                    <a:pt x="109" y="129"/>
                  </a:lnTo>
                  <a:lnTo>
                    <a:pt x="108" y="132"/>
                  </a:lnTo>
                  <a:lnTo>
                    <a:pt x="107" y="136"/>
                  </a:lnTo>
                  <a:lnTo>
                    <a:pt x="105" y="140"/>
                  </a:lnTo>
                  <a:lnTo>
                    <a:pt x="104" y="143"/>
                  </a:lnTo>
                  <a:lnTo>
                    <a:pt x="103" y="148"/>
                  </a:lnTo>
                  <a:lnTo>
                    <a:pt x="102" y="151"/>
                  </a:lnTo>
                  <a:lnTo>
                    <a:pt x="102" y="155"/>
                  </a:lnTo>
                  <a:lnTo>
                    <a:pt x="99" y="158"/>
                  </a:lnTo>
                  <a:lnTo>
                    <a:pt x="98" y="161"/>
                  </a:lnTo>
                  <a:lnTo>
                    <a:pt x="97" y="166"/>
                  </a:lnTo>
                  <a:lnTo>
                    <a:pt x="96" y="169"/>
                  </a:lnTo>
                  <a:lnTo>
                    <a:pt x="95" y="172"/>
                  </a:lnTo>
                  <a:lnTo>
                    <a:pt x="93" y="177"/>
                  </a:lnTo>
                  <a:lnTo>
                    <a:pt x="92" y="180"/>
                  </a:lnTo>
                  <a:lnTo>
                    <a:pt x="91" y="184"/>
                  </a:lnTo>
                  <a:lnTo>
                    <a:pt x="90" y="188"/>
                  </a:lnTo>
                  <a:lnTo>
                    <a:pt x="89" y="191"/>
                  </a:lnTo>
                  <a:lnTo>
                    <a:pt x="87" y="194"/>
                  </a:lnTo>
                  <a:lnTo>
                    <a:pt x="86" y="199"/>
                  </a:lnTo>
                  <a:lnTo>
                    <a:pt x="85" y="202"/>
                  </a:lnTo>
                  <a:lnTo>
                    <a:pt x="84" y="205"/>
                  </a:lnTo>
                  <a:lnTo>
                    <a:pt x="83" y="210"/>
                  </a:lnTo>
                  <a:lnTo>
                    <a:pt x="81" y="213"/>
                  </a:lnTo>
                  <a:lnTo>
                    <a:pt x="80" y="216"/>
                  </a:lnTo>
                  <a:lnTo>
                    <a:pt x="79" y="220"/>
                  </a:lnTo>
                  <a:lnTo>
                    <a:pt x="77" y="224"/>
                  </a:lnTo>
                  <a:lnTo>
                    <a:pt x="76" y="227"/>
                  </a:lnTo>
                  <a:lnTo>
                    <a:pt x="74" y="231"/>
                  </a:lnTo>
                  <a:lnTo>
                    <a:pt x="72" y="234"/>
                  </a:lnTo>
                  <a:lnTo>
                    <a:pt x="70" y="237"/>
                  </a:lnTo>
                  <a:lnTo>
                    <a:pt x="68" y="242"/>
                  </a:lnTo>
                  <a:lnTo>
                    <a:pt x="66" y="245"/>
                  </a:lnTo>
                  <a:lnTo>
                    <a:pt x="65" y="248"/>
                  </a:lnTo>
                  <a:lnTo>
                    <a:pt x="62" y="252"/>
                  </a:lnTo>
                  <a:lnTo>
                    <a:pt x="61" y="255"/>
                  </a:lnTo>
                  <a:lnTo>
                    <a:pt x="59" y="258"/>
                  </a:lnTo>
                  <a:lnTo>
                    <a:pt x="56" y="262"/>
                  </a:lnTo>
                  <a:lnTo>
                    <a:pt x="54" y="265"/>
                  </a:lnTo>
                  <a:lnTo>
                    <a:pt x="52" y="268"/>
                  </a:lnTo>
                  <a:lnTo>
                    <a:pt x="49" y="268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1" y="267"/>
                  </a:lnTo>
                  <a:lnTo>
                    <a:pt x="37" y="266"/>
                  </a:lnTo>
                  <a:lnTo>
                    <a:pt x="34" y="265"/>
                  </a:lnTo>
                  <a:lnTo>
                    <a:pt x="29" y="264"/>
                  </a:lnTo>
                  <a:lnTo>
                    <a:pt x="25" y="264"/>
                  </a:lnTo>
                  <a:lnTo>
                    <a:pt x="22" y="263"/>
                  </a:lnTo>
                  <a:lnTo>
                    <a:pt x="17" y="262"/>
                  </a:lnTo>
                  <a:lnTo>
                    <a:pt x="13" y="261"/>
                  </a:lnTo>
                  <a:lnTo>
                    <a:pt x="11" y="259"/>
                  </a:lnTo>
                  <a:lnTo>
                    <a:pt x="7" y="259"/>
                  </a:lnTo>
                  <a:lnTo>
                    <a:pt x="4" y="258"/>
                  </a:lnTo>
                  <a:lnTo>
                    <a:pt x="1" y="258"/>
                  </a:lnTo>
                  <a:lnTo>
                    <a:pt x="0" y="258"/>
                  </a:lnTo>
                  <a:lnTo>
                    <a:pt x="34" y="242"/>
                  </a:lnTo>
                  <a:lnTo>
                    <a:pt x="34" y="238"/>
                  </a:lnTo>
                  <a:lnTo>
                    <a:pt x="34" y="235"/>
                  </a:lnTo>
                  <a:lnTo>
                    <a:pt x="34" y="232"/>
                  </a:lnTo>
                  <a:lnTo>
                    <a:pt x="34" y="228"/>
                  </a:lnTo>
                  <a:lnTo>
                    <a:pt x="34" y="224"/>
                  </a:lnTo>
                  <a:lnTo>
                    <a:pt x="34" y="221"/>
                  </a:lnTo>
                  <a:lnTo>
                    <a:pt x="34" y="217"/>
                  </a:lnTo>
                  <a:lnTo>
                    <a:pt x="34" y="214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35" y="202"/>
                  </a:lnTo>
                  <a:lnTo>
                    <a:pt x="35" y="199"/>
                  </a:lnTo>
                  <a:lnTo>
                    <a:pt x="35" y="194"/>
                  </a:lnTo>
                  <a:lnTo>
                    <a:pt x="36" y="191"/>
                  </a:lnTo>
                  <a:lnTo>
                    <a:pt x="36" y="187"/>
                  </a:lnTo>
                  <a:lnTo>
                    <a:pt x="37" y="183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8" y="170"/>
                  </a:lnTo>
                  <a:lnTo>
                    <a:pt x="38" y="166"/>
                  </a:lnTo>
                  <a:lnTo>
                    <a:pt x="40" y="161"/>
                  </a:lnTo>
                  <a:lnTo>
                    <a:pt x="41" y="157"/>
                  </a:lnTo>
                  <a:lnTo>
                    <a:pt x="41" y="152"/>
                  </a:lnTo>
                  <a:lnTo>
                    <a:pt x="42" y="149"/>
                  </a:lnTo>
                  <a:lnTo>
                    <a:pt x="42" y="145"/>
                  </a:lnTo>
                  <a:lnTo>
                    <a:pt x="43" y="140"/>
                  </a:lnTo>
                  <a:lnTo>
                    <a:pt x="44" y="136"/>
                  </a:lnTo>
                  <a:lnTo>
                    <a:pt x="46" y="131"/>
                  </a:lnTo>
                  <a:lnTo>
                    <a:pt x="46" y="127"/>
                  </a:lnTo>
                  <a:lnTo>
                    <a:pt x="48" y="122"/>
                  </a:lnTo>
                  <a:lnTo>
                    <a:pt x="49" y="118"/>
                  </a:lnTo>
                  <a:lnTo>
                    <a:pt x="50" y="115"/>
                  </a:lnTo>
                  <a:lnTo>
                    <a:pt x="52" y="109"/>
                  </a:lnTo>
                  <a:lnTo>
                    <a:pt x="53" y="106"/>
                  </a:lnTo>
                  <a:lnTo>
                    <a:pt x="53" y="100"/>
                  </a:lnTo>
                  <a:lnTo>
                    <a:pt x="54" y="97"/>
                  </a:lnTo>
                  <a:lnTo>
                    <a:pt x="55" y="93"/>
                  </a:lnTo>
                  <a:lnTo>
                    <a:pt x="56" y="88"/>
                  </a:lnTo>
                  <a:lnTo>
                    <a:pt x="58" y="84"/>
                  </a:lnTo>
                  <a:lnTo>
                    <a:pt x="60" y="79"/>
                  </a:lnTo>
                  <a:lnTo>
                    <a:pt x="61" y="75"/>
                  </a:lnTo>
                  <a:lnTo>
                    <a:pt x="62" y="72"/>
                  </a:lnTo>
                  <a:lnTo>
                    <a:pt x="64" y="67"/>
                  </a:lnTo>
                  <a:lnTo>
                    <a:pt x="65" y="63"/>
                  </a:lnTo>
                  <a:lnTo>
                    <a:pt x="66" y="60"/>
                  </a:lnTo>
                  <a:lnTo>
                    <a:pt x="68" y="55"/>
                  </a:lnTo>
                  <a:lnTo>
                    <a:pt x="70" y="52"/>
                  </a:lnTo>
                  <a:lnTo>
                    <a:pt x="72" y="49"/>
                  </a:lnTo>
                  <a:lnTo>
                    <a:pt x="73" y="44"/>
                  </a:lnTo>
                  <a:lnTo>
                    <a:pt x="76" y="41"/>
                  </a:lnTo>
                  <a:lnTo>
                    <a:pt x="77" y="37"/>
                  </a:lnTo>
                  <a:lnTo>
                    <a:pt x="78" y="34"/>
                  </a:lnTo>
                  <a:lnTo>
                    <a:pt x="80" y="31"/>
                  </a:lnTo>
                  <a:lnTo>
                    <a:pt x="81" y="28"/>
                  </a:lnTo>
                  <a:lnTo>
                    <a:pt x="84" y="23"/>
                  </a:lnTo>
                  <a:lnTo>
                    <a:pt x="86" y="21"/>
                  </a:lnTo>
                  <a:lnTo>
                    <a:pt x="90" y="14"/>
                  </a:lnTo>
                  <a:lnTo>
                    <a:pt x="93" y="10"/>
                  </a:lnTo>
                  <a:lnTo>
                    <a:pt x="98" y="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A38A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8150225" y="2611438"/>
              <a:ext cx="84138" cy="61913"/>
            </a:xfrm>
            <a:custGeom>
              <a:avLst/>
              <a:gdLst/>
              <a:ahLst/>
              <a:cxnLst>
                <a:cxn ang="0">
                  <a:pos x="33" y="77"/>
                </a:cxn>
                <a:cxn ang="0">
                  <a:pos x="100" y="53"/>
                </a:cxn>
                <a:cxn ang="0">
                  <a:pos x="106" y="0"/>
                </a:cxn>
                <a:cxn ang="0">
                  <a:pos x="0" y="6"/>
                </a:cxn>
                <a:cxn ang="0">
                  <a:pos x="33" y="77"/>
                </a:cxn>
                <a:cxn ang="0">
                  <a:pos x="33" y="77"/>
                </a:cxn>
              </a:cxnLst>
              <a:rect l="0" t="0" r="r" b="b"/>
              <a:pathLst>
                <a:path w="106" h="77">
                  <a:moveTo>
                    <a:pt x="33" y="77"/>
                  </a:moveTo>
                  <a:lnTo>
                    <a:pt x="100" y="53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33" y="77"/>
                  </a:lnTo>
                  <a:lnTo>
                    <a:pt x="33" y="7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6" name="Freeform 54"/>
            <p:cNvSpPr>
              <a:spLocks/>
            </p:cNvSpPr>
            <p:nvPr/>
          </p:nvSpPr>
          <p:spPr bwMode="auto">
            <a:xfrm>
              <a:off x="8439150" y="2100263"/>
              <a:ext cx="233363" cy="43497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57" y="0"/>
                </a:cxn>
                <a:cxn ang="0">
                  <a:pos x="294" y="460"/>
                </a:cxn>
                <a:cxn ang="0">
                  <a:pos x="103" y="548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94" h="548">
                  <a:moveTo>
                    <a:pt x="0" y="44"/>
                  </a:moveTo>
                  <a:lnTo>
                    <a:pt x="157" y="0"/>
                  </a:lnTo>
                  <a:lnTo>
                    <a:pt x="294" y="460"/>
                  </a:lnTo>
                  <a:lnTo>
                    <a:pt x="103" y="5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7" name="Freeform 55"/>
            <p:cNvSpPr>
              <a:spLocks/>
            </p:cNvSpPr>
            <p:nvPr/>
          </p:nvSpPr>
          <p:spPr bwMode="auto">
            <a:xfrm>
              <a:off x="7813675" y="2509838"/>
              <a:ext cx="920750" cy="247650"/>
            </a:xfrm>
            <a:custGeom>
              <a:avLst/>
              <a:gdLst/>
              <a:ahLst/>
              <a:cxnLst>
                <a:cxn ang="0">
                  <a:pos x="1131" y="37"/>
                </a:cxn>
                <a:cxn ang="0">
                  <a:pos x="1083" y="38"/>
                </a:cxn>
                <a:cxn ang="0">
                  <a:pos x="1010" y="37"/>
                </a:cxn>
                <a:cxn ang="0">
                  <a:pos x="926" y="77"/>
                </a:cxn>
                <a:cxn ang="0">
                  <a:pos x="879" y="77"/>
                </a:cxn>
                <a:cxn ang="0">
                  <a:pos x="837" y="112"/>
                </a:cxn>
                <a:cxn ang="0">
                  <a:pos x="785" y="103"/>
                </a:cxn>
                <a:cxn ang="0">
                  <a:pos x="761" y="104"/>
                </a:cxn>
                <a:cxn ang="0">
                  <a:pos x="764" y="145"/>
                </a:cxn>
                <a:cxn ang="0">
                  <a:pos x="758" y="213"/>
                </a:cxn>
                <a:cxn ang="0">
                  <a:pos x="759" y="273"/>
                </a:cxn>
                <a:cxn ang="0">
                  <a:pos x="721" y="276"/>
                </a:cxn>
                <a:cxn ang="0">
                  <a:pos x="702" y="228"/>
                </a:cxn>
                <a:cxn ang="0">
                  <a:pos x="692" y="177"/>
                </a:cxn>
                <a:cxn ang="0">
                  <a:pos x="679" y="167"/>
                </a:cxn>
                <a:cxn ang="0">
                  <a:pos x="664" y="213"/>
                </a:cxn>
                <a:cxn ang="0">
                  <a:pos x="659" y="257"/>
                </a:cxn>
                <a:cxn ang="0">
                  <a:pos x="617" y="235"/>
                </a:cxn>
                <a:cxn ang="0">
                  <a:pos x="612" y="183"/>
                </a:cxn>
                <a:cxn ang="0">
                  <a:pos x="600" y="150"/>
                </a:cxn>
                <a:cxn ang="0">
                  <a:pos x="544" y="188"/>
                </a:cxn>
                <a:cxn ang="0">
                  <a:pos x="510" y="232"/>
                </a:cxn>
                <a:cxn ang="0">
                  <a:pos x="462" y="219"/>
                </a:cxn>
                <a:cxn ang="0">
                  <a:pos x="406" y="209"/>
                </a:cxn>
                <a:cxn ang="0">
                  <a:pos x="365" y="171"/>
                </a:cxn>
                <a:cxn ang="0">
                  <a:pos x="326" y="144"/>
                </a:cxn>
                <a:cxn ang="0">
                  <a:pos x="276" y="129"/>
                </a:cxn>
                <a:cxn ang="0">
                  <a:pos x="233" y="124"/>
                </a:cxn>
                <a:cxn ang="0">
                  <a:pos x="203" y="170"/>
                </a:cxn>
                <a:cxn ang="0">
                  <a:pos x="156" y="176"/>
                </a:cxn>
                <a:cxn ang="0">
                  <a:pos x="102" y="155"/>
                </a:cxn>
                <a:cxn ang="0">
                  <a:pos x="74" y="115"/>
                </a:cxn>
                <a:cxn ang="0">
                  <a:pos x="33" y="98"/>
                </a:cxn>
                <a:cxn ang="0">
                  <a:pos x="9" y="79"/>
                </a:cxn>
                <a:cxn ang="0">
                  <a:pos x="84" y="90"/>
                </a:cxn>
                <a:cxn ang="0">
                  <a:pos x="119" y="131"/>
                </a:cxn>
                <a:cxn ang="0">
                  <a:pos x="174" y="141"/>
                </a:cxn>
                <a:cxn ang="0">
                  <a:pos x="219" y="109"/>
                </a:cxn>
                <a:cxn ang="0">
                  <a:pos x="283" y="109"/>
                </a:cxn>
                <a:cxn ang="0">
                  <a:pos x="350" y="121"/>
                </a:cxn>
                <a:cxn ang="0">
                  <a:pos x="398" y="153"/>
                </a:cxn>
                <a:cxn ang="0">
                  <a:pos x="433" y="192"/>
                </a:cxn>
                <a:cxn ang="0">
                  <a:pos x="485" y="200"/>
                </a:cxn>
                <a:cxn ang="0">
                  <a:pos x="522" y="163"/>
                </a:cxn>
                <a:cxn ang="0">
                  <a:pos x="562" y="130"/>
                </a:cxn>
                <a:cxn ang="0">
                  <a:pos x="616" y="128"/>
                </a:cxn>
                <a:cxn ang="0">
                  <a:pos x="647" y="150"/>
                </a:cxn>
                <a:cxn ang="0">
                  <a:pos x="700" y="138"/>
                </a:cxn>
                <a:cxn ang="0">
                  <a:pos x="720" y="178"/>
                </a:cxn>
                <a:cxn ang="0">
                  <a:pos x="722" y="174"/>
                </a:cxn>
                <a:cxn ang="0">
                  <a:pos x="738" y="134"/>
                </a:cxn>
                <a:cxn ang="0">
                  <a:pos x="742" y="94"/>
                </a:cxn>
                <a:cxn ang="0">
                  <a:pos x="775" y="67"/>
                </a:cxn>
                <a:cxn ang="0">
                  <a:pos x="829" y="72"/>
                </a:cxn>
                <a:cxn ang="0">
                  <a:pos x="937" y="58"/>
                </a:cxn>
                <a:cxn ang="0">
                  <a:pos x="963" y="19"/>
                </a:cxn>
                <a:cxn ang="0">
                  <a:pos x="1011" y="8"/>
                </a:cxn>
                <a:cxn ang="0">
                  <a:pos x="1066" y="5"/>
                </a:cxn>
                <a:cxn ang="0">
                  <a:pos x="1115" y="3"/>
                </a:cxn>
              </a:cxnLst>
              <a:rect l="0" t="0" r="r" b="b"/>
              <a:pathLst>
                <a:path w="1161" h="312">
                  <a:moveTo>
                    <a:pt x="1139" y="0"/>
                  </a:moveTo>
                  <a:lnTo>
                    <a:pt x="1161" y="6"/>
                  </a:lnTo>
                  <a:lnTo>
                    <a:pt x="1157" y="9"/>
                  </a:lnTo>
                  <a:lnTo>
                    <a:pt x="1155" y="14"/>
                  </a:lnTo>
                  <a:lnTo>
                    <a:pt x="1151" y="17"/>
                  </a:lnTo>
                  <a:lnTo>
                    <a:pt x="1150" y="20"/>
                  </a:lnTo>
                  <a:lnTo>
                    <a:pt x="1146" y="25"/>
                  </a:lnTo>
                  <a:lnTo>
                    <a:pt x="1143" y="29"/>
                  </a:lnTo>
                  <a:lnTo>
                    <a:pt x="1139" y="33"/>
                  </a:lnTo>
                  <a:lnTo>
                    <a:pt x="1136" y="36"/>
                  </a:lnTo>
                  <a:lnTo>
                    <a:pt x="1133" y="36"/>
                  </a:lnTo>
                  <a:lnTo>
                    <a:pt x="1131" y="37"/>
                  </a:lnTo>
                  <a:lnTo>
                    <a:pt x="1127" y="37"/>
                  </a:lnTo>
                  <a:lnTo>
                    <a:pt x="1124" y="38"/>
                  </a:lnTo>
                  <a:lnTo>
                    <a:pt x="1120" y="38"/>
                  </a:lnTo>
                  <a:lnTo>
                    <a:pt x="1115" y="38"/>
                  </a:lnTo>
                  <a:lnTo>
                    <a:pt x="1110" y="38"/>
                  </a:lnTo>
                  <a:lnTo>
                    <a:pt x="1104" y="38"/>
                  </a:lnTo>
                  <a:lnTo>
                    <a:pt x="1101" y="38"/>
                  </a:lnTo>
                  <a:lnTo>
                    <a:pt x="1097" y="38"/>
                  </a:lnTo>
                  <a:lnTo>
                    <a:pt x="1094" y="38"/>
                  </a:lnTo>
                  <a:lnTo>
                    <a:pt x="1091" y="38"/>
                  </a:lnTo>
                  <a:lnTo>
                    <a:pt x="1086" y="38"/>
                  </a:lnTo>
                  <a:lnTo>
                    <a:pt x="1083" y="38"/>
                  </a:lnTo>
                  <a:lnTo>
                    <a:pt x="1078" y="38"/>
                  </a:lnTo>
                  <a:lnTo>
                    <a:pt x="1073" y="38"/>
                  </a:lnTo>
                  <a:lnTo>
                    <a:pt x="1068" y="37"/>
                  </a:lnTo>
                  <a:lnTo>
                    <a:pt x="1062" y="37"/>
                  </a:lnTo>
                  <a:lnTo>
                    <a:pt x="1056" y="37"/>
                  </a:lnTo>
                  <a:lnTo>
                    <a:pt x="1052" y="37"/>
                  </a:lnTo>
                  <a:lnTo>
                    <a:pt x="1045" y="37"/>
                  </a:lnTo>
                  <a:lnTo>
                    <a:pt x="1039" y="37"/>
                  </a:lnTo>
                  <a:lnTo>
                    <a:pt x="1031" y="37"/>
                  </a:lnTo>
                  <a:lnTo>
                    <a:pt x="1025" y="37"/>
                  </a:lnTo>
                  <a:lnTo>
                    <a:pt x="1018" y="37"/>
                  </a:lnTo>
                  <a:lnTo>
                    <a:pt x="1010" y="37"/>
                  </a:lnTo>
                  <a:lnTo>
                    <a:pt x="1003" y="37"/>
                  </a:lnTo>
                  <a:lnTo>
                    <a:pt x="994" y="37"/>
                  </a:lnTo>
                  <a:lnTo>
                    <a:pt x="986" y="37"/>
                  </a:lnTo>
                  <a:lnTo>
                    <a:pt x="977" y="37"/>
                  </a:lnTo>
                  <a:lnTo>
                    <a:pt x="968" y="37"/>
                  </a:lnTo>
                  <a:lnTo>
                    <a:pt x="958" y="38"/>
                  </a:lnTo>
                  <a:lnTo>
                    <a:pt x="950" y="83"/>
                  </a:lnTo>
                  <a:lnTo>
                    <a:pt x="945" y="81"/>
                  </a:lnTo>
                  <a:lnTo>
                    <a:pt x="942" y="80"/>
                  </a:lnTo>
                  <a:lnTo>
                    <a:pt x="937" y="79"/>
                  </a:lnTo>
                  <a:lnTo>
                    <a:pt x="932" y="78"/>
                  </a:lnTo>
                  <a:lnTo>
                    <a:pt x="926" y="77"/>
                  </a:lnTo>
                  <a:lnTo>
                    <a:pt x="922" y="76"/>
                  </a:lnTo>
                  <a:lnTo>
                    <a:pt x="918" y="75"/>
                  </a:lnTo>
                  <a:lnTo>
                    <a:pt x="914" y="73"/>
                  </a:lnTo>
                  <a:lnTo>
                    <a:pt x="909" y="71"/>
                  </a:lnTo>
                  <a:lnTo>
                    <a:pt x="904" y="70"/>
                  </a:lnTo>
                  <a:lnTo>
                    <a:pt x="900" y="70"/>
                  </a:lnTo>
                  <a:lnTo>
                    <a:pt x="896" y="70"/>
                  </a:lnTo>
                  <a:lnTo>
                    <a:pt x="892" y="69"/>
                  </a:lnTo>
                  <a:lnTo>
                    <a:pt x="889" y="70"/>
                  </a:lnTo>
                  <a:lnTo>
                    <a:pt x="885" y="70"/>
                  </a:lnTo>
                  <a:lnTo>
                    <a:pt x="883" y="72"/>
                  </a:lnTo>
                  <a:lnTo>
                    <a:pt x="879" y="77"/>
                  </a:lnTo>
                  <a:lnTo>
                    <a:pt x="878" y="81"/>
                  </a:lnTo>
                  <a:lnTo>
                    <a:pt x="876" y="85"/>
                  </a:lnTo>
                  <a:lnTo>
                    <a:pt x="874" y="88"/>
                  </a:lnTo>
                  <a:lnTo>
                    <a:pt x="871" y="93"/>
                  </a:lnTo>
                  <a:lnTo>
                    <a:pt x="867" y="98"/>
                  </a:lnTo>
                  <a:lnTo>
                    <a:pt x="862" y="101"/>
                  </a:lnTo>
                  <a:lnTo>
                    <a:pt x="856" y="104"/>
                  </a:lnTo>
                  <a:lnTo>
                    <a:pt x="853" y="106"/>
                  </a:lnTo>
                  <a:lnTo>
                    <a:pt x="850" y="107"/>
                  </a:lnTo>
                  <a:lnTo>
                    <a:pt x="846" y="109"/>
                  </a:lnTo>
                  <a:lnTo>
                    <a:pt x="842" y="111"/>
                  </a:lnTo>
                  <a:lnTo>
                    <a:pt x="837" y="112"/>
                  </a:lnTo>
                  <a:lnTo>
                    <a:pt x="833" y="113"/>
                  </a:lnTo>
                  <a:lnTo>
                    <a:pt x="829" y="114"/>
                  </a:lnTo>
                  <a:lnTo>
                    <a:pt x="825" y="115"/>
                  </a:lnTo>
                  <a:lnTo>
                    <a:pt x="822" y="115"/>
                  </a:lnTo>
                  <a:lnTo>
                    <a:pt x="818" y="115"/>
                  </a:lnTo>
                  <a:lnTo>
                    <a:pt x="815" y="115"/>
                  </a:lnTo>
                  <a:lnTo>
                    <a:pt x="812" y="115"/>
                  </a:lnTo>
                  <a:lnTo>
                    <a:pt x="805" y="113"/>
                  </a:lnTo>
                  <a:lnTo>
                    <a:pt x="800" y="112"/>
                  </a:lnTo>
                  <a:lnTo>
                    <a:pt x="794" y="109"/>
                  </a:lnTo>
                  <a:lnTo>
                    <a:pt x="789" y="107"/>
                  </a:lnTo>
                  <a:lnTo>
                    <a:pt x="785" y="103"/>
                  </a:lnTo>
                  <a:lnTo>
                    <a:pt x="781" y="100"/>
                  </a:lnTo>
                  <a:lnTo>
                    <a:pt x="776" y="97"/>
                  </a:lnTo>
                  <a:lnTo>
                    <a:pt x="773" y="94"/>
                  </a:lnTo>
                  <a:lnTo>
                    <a:pt x="769" y="92"/>
                  </a:lnTo>
                  <a:lnTo>
                    <a:pt x="765" y="90"/>
                  </a:lnTo>
                  <a:lnTo>
                    <a:pt x="762" y="89"/>
                  </a:lnTo>
                  <a:lnTo>
                    <a:pt x="758" y="89"/>
                  </a:lnTo>
                  <a:lnTo>
                    <a:pt x="758" y="92"/>
                  </a:lnTo>
                  <a:lnTo>
                    <a:pt x="759" y="96"/>
                  </a:lnTo>
                  <a:lnTo>
                    <a:pt x="759" y="98"/>
                  </a:lnTo>
                  <a:lnTo>
                    <a:pt x="761" y="101"/>
                  </a:lnTo>
                  <a:lnTo>
                    <a:pt x="761" y="104"/>
                  </a:lnTo>
                  <a:lnTo>
                    <a:pt x="762" y="108"/>
                  </a:lnTo>
                  <a:lnTo>
                    <a:pt x="762" y="111"/>
                  </a:lnTo>
                  <a:lnTo>
                    <a:pt x="763" y="114"/>
                  </a:lnTo>
                  <a:lnTo>
                    <a:pt x="763" y="118"/>
                  </a:lnTo>
                  <a:lnTo>
                    <a:pt x="763" y="121"/>
                  </a:lnTo>
                  <a:lnTo>
                    <a:pt x="763" y="123"/>
                  </a:lnTo>
                  <a:lnTo>
                    <a:pt x="764" y="126"/>
                  </a:lnTo>
                  <a:lnTo>
                    <a:pt x="764" y="130"/>
                  </a:lnTo>
                  <a:lnTo>
                    <a:pt x="764" y="133"/>
                  </a:lnTo>
                  <a:lnTo>
                    <a:pt x="764" y="136"/>
                  </a:lnTo>
                  <a:lnTo>
                    <a:pt x="764" y="140"/>
                  </a:lnTo>
                  <a:lnTo>
                    <a:pt x="764" y="145"/>
                  </a:lnTo>
                  <a:lnTo>
                    <a:pt x="764" y="151"/>
                  </a:lnTo>
                  <a:lnTo>
                    <a:pt x="764" y="156"/>
                  </a:lnTo>
                  <a:lnTo>
                    <a:pt x="764" y="163"/>
                  </a:lnTo>
                  <a:lnTo>
                    <a:pt x="763" y="167"/>
                  </a:lnTo>
                  <a:lnTo>
                    <a:pt x="763" y="174"/>
                  </a:lnTo>
                  <a:lnTo>
                    <a:pt x="762" y="179"/>
                  </a:lnTo>
                  <a:lnTo>
                    <a:pt x="762" y="185"/>
                  </a:lnTo>
                  <a:lnTo>
                    <a:pt x="761" y="191"/>
                  </a:lnTo>
                  <a:lnTo>
                    <a:pt x="761" y="196"/>
                  </a:lnTo>
                  <a:lnTo>
                    <a:pt x="759" y="202"/>
                  </a:lnTo>
                  <a:lnTo>
                    <a:pt x="759" y="208"/>
                  </a:lnTo>
                  <a:lnTo>
                    <a:pt x="758" y="213"/>
                  </a:lnTo>
                  <a:lnTo>
                    <a:pt x="758" y="218"/>
                  </a:lnTo>
                  <a:lnTo>
                    <a:pt x="758" y="224"/>
                  </a:lnTo>
                  <a:lnTo>
                    <a:pt x="758" y="230"/>
                  </a:lnTo>
                  <a:lnTo>
                    <a:pt x="757" y="236"/>
                  </a:lnTo>
                  <a:lnTo>
                    <a:pt x="757" y="241"/>
                  </a:lnTo>
                  <a:lnTo>
                    <a:pt x="757" y="247"/>
                  </a:lnTo>
                  <a:lnTo>
                    <a:pt x="758" y="252"/>
                  </a:lnTo>
                  <a:lnTo>
                    <a:pt x="758" y="258"/>
                  </a:lnTo>
                  <a:lnTo>
                    <a:pt x="758" y="265"/>
                  </a:lnTo>
                  <a:lnTo>
                    <a:pt x="758" y="268"/>
                  </a:lnTo>
                  <a:lnTo>
                    <a:pt x="759" y="270"/>
                  </a:lnTo>
                  <a:lnTo>
                    <a:pt x="759" y="273"/>
                  </a:lnTo>
                  <a:lnTo>
                    <a:pt x="761" y="277"/>
                  </a:lnTo>
                  <a:lnTo>
                    <a:pt x="788" y="294"/>
                  </a:lnTo>
                  <a:lnTo>
                    <a:pt x="740" y="312"/>
                  </a:lnTo>
                  <a:lnTo>
                    <a:pt x="736" y="309"/>
                  </a:lnTo>
                  <a:lnTo>
                    <a:pt x="732" y="306"/>
                  </a:lnTo>
                  <a:lnTo>
                    <a:pt x="730" y="302"/>
                  </a:lnTo>
                  <a:lnTo>
                    <a:pt x="730" y="299"/>
                  </a:lnTo>
                  <a:lnTo>
                    <a:pt x="728" y="293"/>
                  </a:lnTo>
                  <a:lnTo>
                    <a:pt x="728" y="289"/>
                  </a:lnTo>
                  <a:lnTo>
                    <a:pt x="726" y="284"/>
                  </a:lnTo>
                  <a:lnTo>
                    <a:pt x="725" y="280"/>
                  </a:lnTo>
                  <a:lnTo>
                    <a:pt x="721" y="276"/>
                  </a:lnTo>
                  <a:lnTo>
                    <a:pt x="719" y="272"/>
                  </a:lnTo>
                  <a:lnTo>
                    <a:pt x="718" y="269"/>
                  </a:lnTo>
                  <a:lnTo>
                    <a:pt x="715" y="266"/>
                  </a:lnTo>
                  <a:lnTo>
                    <a:pt x="714" y="261"/>
                  </a:lnTo>
                  <a:lnTo>
                    <a:pt x="712" y="257"/>
                  </a:lnTo>
                  <a:lnTo>
                    <a:pt x="710" y="253"/>
                  </a:lnTo>
                  <a:lnTo>
                    <a:pt x="709" y="249"/>
                  </a:lnTo>
                  <a:lnTo>
                    <a:pt x="707" y="245"/>
                  </a:lnTo>
                  <a:lnTo>
                    <a:pt x="706" y="240"/>
                  </a:lnTo>
                  <a:lnTo>
                    <a:pt x="704" y="236"/>
                  </a:lnTo>
                  <a:lnTo>
                    <a:pt x="703" y="232"/>
                  </a:lnTo>
                  <a:lnTo>
                    <a:pt x="702" y="228"/>
                  </a:lnTo>
                  <a:lnTo>
                    <a:pt x="702" y="224"/>
                  </a:lnTo>
                  <a:lnTo>
                    <a:pt x="701" y="219"/>
                  </a:lnTo>
                  <a:lnTo>
                    <a:pt x="700" y="216"/>
                  </a:lnTo>
                  <a:lnTo>
                    <a:pt x="698" y="210"/>
                  </a:lnTo>
                  <a:lnTo>
                    <a:pt x="698" y="207"/>
                  </a:lnTo>
                  <a:lnTo>
                    <a:pt x="697" y="202"/>
                  </a:lnTo>
                  <a:lnTo>
                    <a:pt x="696" y="198"/>
                  </a:lnTo>
                  <a:lnTo>
                    <a:pt x="695" y="194"/>
                  </a:lnTo>
                  <a:lnTo>
                    <a:pt x="695" y="189"/>
                  </a:lnTo>
                  <a:lnTo>
                    <a:pt x="694" y="185"/>
                  </a:lnTo>
                  <a:lnTo>
                    <a:pt x="694" y="182"/>
                  </a:lnTo>
                  <a:lnTo>
                    <a:pt x="692" y="177"/>
                  </a:lnTo>
                  <a:lnTo>
                    <a:pt x="692" y="173"/>
                  </a:lnTo>
                  <a:lnTo>
                    <a:pt x="691" y="170"/>
                  </a:lnTo>
                  <a:lnTo>
                    <a:pt x="691" y="165"/>
                  </a:lnTo>
                  <a:lnTo>
                    <a:pt x="690" y="162"/>
                  </a:lnTo>
                  <a:lnTo>
                    <a:pt x="689" y="159"/>
                  </a:lnTo>
                  <a:lnTo>
                    <a:pt x="688" y="155"/>
                  </a:lnTo>
                  <a:lnTo>
                    <a:pt x="688" y="152"/>
                  </a:lnTo>
                  <a:lnTo>
                    <a:pt x="685" y="154"/>
                  </a:lnTo>
                  <a:lnTo>
                    <a:pt x="684" y="157"/>
                  </a:lnTo>
                  <a:lnTo>
                    <a:pt x="683" y="161"/>
                  </a:lnTo>
                  <a:lnTo>
                    <a:pt x="682" y="164"/>
                  </a:lnTo>
                  <a:lnTo>
                    <a:pt x="679" y="167"/>
                  </a:lnTo>
                  <a:lnTo>
                    <a:pt x="678" y="171"/>
                  </a:lnTo>
                  <a:lnTo>
                    <a:pt x="677" y="174"/>
                  </a:lnTo>
                  <a:lnTo>
                    <a:pt x="676" y="178"/>
                  </a:lnTo>
                  <a:lnTo>
                    <a:pt x="674" y="182"/>
                  </a:lnTo>
                  <a:lnTo>
                    <a:pt x="673" y="185"/>
                  </a:lnTo>
                  <a:lnTo>
                    <a:pt x="672" y="189"/>
                  </a:lnTo>
                  <a:lnTo>
                    <a:pt x="671" y="193"/>
                  </a:lnTo>
                  <a:lnTo>
                    <a:pt x="668" y="196"/>
                  </a:lnTo>
                  <a:lnTo>
                    <a:pt x="667" y="200"/>
                  </a:lnTo>
                  <a:lnTo>
                    <a:pt x="666" y="205"/>
                  </a:lnTo>
                  <a:lnTo>
                    <a:pt x="666" y="209"/>
                  </a:lnTo>
                  <a:lnTo>
                    <a:pt x="664" y="213"/>
                  </a:lnTo>
                  <a:lnTo>
                    <a:pt x="664" y="216"/>
                  </a:lnTo>
                  <a:lnTo>
                    <a:pt x="662" y="220"/>
                  </a:lnTo>
                  <a:lnTo>
                    <a:pt x="661" y="224"/>
                  </a:lnTo>
                  <a:lnTo>
                    <a:pt x="661" y="228"/>
                  </a:lnTo>
                  <a:lnTo>
                    <a:pt x="660" y="231"/>
                  </a:lnTo>
                  <a:lnTo>
                    <a:pt x="660" y="236"/>
                  </a:lnTo>
                  <a:lnTo>
                    <a:pt x="660" y="239"/>
                  </a:lnTo>
                  <a:lnTo>
                    <a:pt x="659" y="242"/>
                  </a:lnTo>
                  <a:lnTo>
                    <a:pt x="659" y="247"/>
                  </a:lnTo>
                  <a:lnTo>
                    <a:pt x="659" y="250"/>
                  </a:lnTo>
                  <a:lnTo>
                    <a:pt x="659" y="253"/>
                  </a:lnTo>
                  <a:lnTo>
                    <a:pt x="659" y="257"/>
                  </a:lnTo>
                  <a:lnTo>
                    <a:pt x="659" y="260"/>
                  </a:lnTo>
                  <a:lnTo>
                    <a:pt x="660" y="263"/>
                  </a:lnTo>
                  <a:lnTo>
                    <a:pt x="661" y="268"/>
                  </a:lnTo>
                  <a:lnTo>
                    <a:pt x="630" y="273"/>
                  </a:lnTo>
                  <a:lnTo>
                    <a:pt x="628" y="269"/>
                  </a:lnTo>
                  <a:lnTo>
                    <a:pt x="625" y="263"/>
                  </a:lnTo>
                  <a:lnTo>
                    <a:pt x="624" y="258"/>
                  </a:lnTo>
                  <a:lnTo>
                    <a:pt x="622" y="253"/>
                  </a:lnTo>
                  <a:lnTo>
                    <a:pt x="621" y="248"/>
                  </a:lnTo>
                  <a:lnTo>
                    <a:pt x="619" y="244"/>
                  </a:lnTo>
                  <a:lnTo>
                    <a:pt x="618" y="239"/>
                  </a:lnTo>
                  <a:lnTo>
                    <a:pt x="617" y="235"/>
                  </a:lnTo>
                  <a:lnTo>
                    <a:pt x="616" y="229"/>
                  </a:lnTo>
                  <a:lnTo>
                    <a:pt x="616" y="225"/>
                  </a:lnTo>
                  <a:lnTo>
                    <a:pt x="615" y="220"/>
                  </a:lnTo>
                  <a:lnTo>
                    <a:pt x="615" y="216"/>
                  </a:lnTo>
                  <a:lnTo>
                    <a:pt x="613" y="212"/>
                  </a:lnTo>
                  <a:lnTo>
                    <a:pt x="613" y="207"/>
                  </a:lnTo>
                  <a:lnTo>
                    <a:pt x="613" y="203"/>
                  </a:lnTo>
                  <a:lnTo>
                    <a:pt x="613" y="199"/>
                  </a:lnTo>
                  <a:lnTo>
                    <a:pt x="612" y="195"/>
                  </a:lnTo>
                  <a:lnTo>
                    <a:pt x="612" y="191"/>
                  </a:lnTo>
                  <a:lnTo>
                    <a:pt x="612" y="187"/>
                  </a:lnTo>
                  <a:lnTo>
                    <a:pt x="612" y="183"/>
                  </a:lnTo>
                  <a:lnTo>
                    <a:pt x="611" y="179"/>
                  </a:lnTo>
                  <a:lnTo>
                    <a:pt x="611" y="176"/>
                  </a:lnTo>
                  <a:lnTo>
                    <a:pt x="611" y="173"/>
                  </a:lnTo>
                  <a:lnTo>
                    <a:pt x="611" y="170"/>
                  </a:lnTo>
                  <a:lnTo>
                    <a:pt x="611" y="166"/>
                  </a:lnTo>
                  <a:lnTo>
                    <a:pt x="611" y="163"/>
                  </a:lnTo>
                  <a:lnTo>
                    <a:pt x="610" y="160"/>
                  </a:lnTo>
                  <a:lnTo>
                    <a:pt x="610" y="157"/>
                  </a:lnTo>
                  <a:lnTo>
                    <a:pt x="610" y="152"/>
                  </a:lnTo>
                  <a:lnTo>
                    <a:pt x="610" y="146"/>
                  </a:lnTo>
                  <a:lnTo>
                    <a:pt x="605" y="147"/>
                  </a:lnTo>
                  <a:lnTo>
                    <a:pt x="600" y="150"/>
                  </a:lnTo>
                  <a:lnTo>
                    <a:pt x="594" y="152"/>
                  </a:lnTo>
                  <a:lnTo>
                    <a:pt x="589" y="154"/>
                  </a:lnTo>
                  <a:lnTo>
                    <a:pt x="583" y="156"/>
                  </a:lnTo>
                  <a:lnTo>
                    <a:pt x="577" y="159"/>
                  </a:lnTo>
                  <a:lnTo>
                    <a:pt x="573" y="160"/>
                  </a:lnTo>
                  <a:lnTo>
                    <a:pt x="569" y="162"/>
                  </a:lnTo>
                  <a:lnTo>
                    <a:pt x="563" y="165"/>
                  </a:lnTo>
                  <a:lnTo>
                    <a:pt x="556" y="172"/>
                  </a:lnTo>
                  <a:lnTo>
                    <a:pt x="552" y="175"/>
                  </a:lnTo>
                  <a:lnTo>
                    <a:pt x="550" y="179"/>
                  </a:lnTo>
                  <a:lnTo>
                    <a:pt x="546" y="183"/>
                  </a:lnTo>
                  <a:lnTo>
                    <a:pt x="544" y="188"/>
                  </a:lnTo>
                  <a:lnTo>
                    <a:pt x="540" y="192"/>
                  </a:lnTo>
                  <a:lnTo>
                    <a:pt x="538" y="196"/>
                  </a:lnTo>
                  <a:lnTo>
                    <a:pt x="534" y="199"/>
                  </a:lnTo>
                  <a:lnTo>
                    <a:pt x="532" y="205"/>
                  </a:lnTo>
                  <a:lnTo>
                    <a:pt x="530" y="208"/>
                  </a:lnTo>
                  <a:lnTo>
                    <a:pt x="527" y="213"/>
                  </a:lnTo>
                  <a:lnTo>
                    <a:pt x="524" y="216"/>
                  </a:lnTo>
                  <a:lnTo>
                    <a:pt x="521" y="220"/>
                  </a:lnTo>
                  <a:lnTo>
                    <a:pt x="519" y="224"/>
                  </a:lnTo>
                  <a:lnTo>
                    <a:pt x="515" y="227"/>
                  </a:lnTo>
                  <a:lnTo>
                    <a:pt x="513" y="229"/>
                  </a:lnTo>
                  <a:lnTo>
                    <a:pt x="510" y="232"/>
                  </a:lnTo>
                  <a:lnTo>
                    <a:pt x="504" y="236"/>
                  </a:lnTo>
                  <a:lnTo>
                    <a:pt x="501" y="238"/>
                  </a:lnTo>
                  <a:lnTo>
                    <a:pt x="496" y="237"/>
                  </a:lnTo>
                  <a:lnTo>
                    <a:pt x="491" y="234"/>
                  </a:lnTo>
                  <a:lnTo>
                    <a:pt x="489" y="230"/>
                  </a:lnTo>
                  <a:lnTo>
                    <a:pt x="488" y="227"/>
                  </a:lnTo>
                  <a:lnTo>
                    <a:pt x="485" y="221"/>
                  </a:lnTo>
                  <a:lnTo>
                    <a:pt x="484" y="217"/>
                  </a:lnTo>
                  <a:lnTo>
                    <a:pt x="479" y="218"/>
                  </a:lnTo>
                  <a:lnTo>
                    <a:pt x="473" y="218"/>
                  </a:lnTo>
                  <a:lnTo>
                    <a:pt x="467" y="218"/>
                  </a:lnTo>
                  <a:lnTo>
                    <a:pt x="462" y="219"/>
                  </a:lnTo>
                  <a:lnTo>
                    <a:pt x="456" y="219"/>
                  </a:lnTo>
                  <a:lnTo>
                    <a:pt x="452" y="219"/>
                  </a:lnTo>
                  <a:lnTo>
                    <a:pt x="447" y="218"/>
                  </a:lnTo>
                  <a:lnTo>
                    <a:pt x="442" y="218"/>
                  </a:lnTo>
                  <a:lnTo>
                    <a:pt x="436" y="217"/>
                  </a:lnTo>
                  <a:lnTo>
                    <a:pt x="433" y="217"/>
                  </a:lnTo>
                  <a:lnTo>
                    <a:pt x="427" y="216"/>
                  </a:lnTo>
                  <a:lnTo>
                    <a:pt x="423" y="215"/>
                  </a:lnTo>
                  <a:lnTo>
                    <a:pt x="418" y="214"/>
                  </a:lnTo>
                  <a:lnTo>
                    <a:pt x="413" y="212"/>
                  </a:lnTo>
                  <a:lnTo>
                    <a:pt x="410" y="210"/>
                  </a:lnTo>
                  <a:lnTo>
                    <a:pt x="406" y="209"/>
                  </a:lnTo>
                  <a:lnTo>
                    <a:pt x="401" y="207"/>
                  </a:lnTo>
                  <a:lnTo>
                    <a:pt x="398" y="205"/>
                  </a:lnTo>
                  <a:lnTo>
                    <a:pt x="394" y="202"/>
                  </a:lnTo>
                  <a:lnTo>
                    <a:pt x="391" y="199"/>
                  </a:lnTo>
                  <a:lnTo>
                    <a:pt x="387" y="196"/>
                  </a:lnTo>
                  <a:lnTo>
                    <a:pt x="382" y="193"/>
                  </a:lnTo>
                  <a:lnTo>
                    <a:pt x="380" y="189"/>
                  </a:lnTo>
                  <a:lnTo>
                    <a:pt x="376" y="187"/>
                  </a:lnTo>
                  <a:lnTo>
                    <a:pt x="373" y="183"/>
                  </a:lnTo>
                  <a:lnTo>
                    <a:pt x="370" y="178"/>
                  </a:lnTo>
                  <a:lnTo>
                    <a:pt x="367" y="175"/>
                  </a:lnTo>
                  <a:lnTo>
                    <a:pt x="365" y="171"/>
                  </a:lnTo>
                  <a:lnTo>
                    <a:pt x="362" y="166"/>
                  </a:lnTo>
                  <a:lnTo>
                    <a:pt x="359" y="162"/>
                  </a:lnTo>
                  <a:lnTo>
                    <a:pt x="357" y="156"/>
                  </a:lnTo>
                  <a:lnTo>
                    <a:pt x="356" y="152"/>
                  </a:lnTo>
                  <a:lnTo>
                    <a:pt x="352" y="151"/>
                  </a:lnTo>
                  <a:lnTo>
                    <a:pt x="349" y="151"/>
                  </a:lnTo>
                  <a:lnTo>
                    <a:pt x="345" y="150"/>
                  </a:lnTo>
                  <a:lnTo>
                    <a:pt x="342" y="149"/>
                  </a:lnTo>
                  <a:lnTo>
                    <a:pt x="337" y="146"/>
                  </a:lnTo>
                  <a:lnTo>
                    <a:pt x="333" y="146"/>
                  </a:lnTo>
                  <a:lnTo>
                    <a:pt x="330" y="144"/>
                  </a:lnTo>
                  <a:lnTo>
                    <a:pt x="326" y="144"/>
                  </a:lnTo>
                  <a:lnTo>
                    <a:pt x="322" y="142"/>
                  </a:lnTo>
                  <a:lnTo>
                    <a:pt x="318" y="141"/>
                  </a:lnTo>
                  <a:lnTo>
                    <a:pt x="313" y="140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1" y="136"/>
                  </a:lnTo>
                  <a:lnTo>
                    <a:pt x="296" y="135"/>
                  </a:lnTo>
                  <a:lnTo>
                    <a:pt x="292" y="134"/>
                  </a:lnTo>
                  <a:lnTo>
                    <a:pt x="288" y="132"/>
                  </a:lnTo>
                  <a:lnTo>
                    <a:pt x="284" y="131"/>
                  </a:lnTo>
                  <a:lnTo>
                    <a:pt x="279" y="130"/>
                  </a:lnTo>
                  <a:lnTo>
                    <a:pt x="276" y="129"/>
                  </a:lnTo>
                  <a:lnTo>
                    <a:pt x="271" y="128"/>
                  </a:lnTo>
                  <a:lnTo>
                    <a:pt x="267" y="126"/>
                  </a:lnTo>
                  <a:lnTo>
                    <a:pt x="264" y="125"/>
                  </a:lnTo>
                  <a:lnTo>
                    <a:pt x="260" y="125"/>
                  </a:lnTo>
                  <a:lnTo>
                    <a:pt x="257" y="124"/>
                  </a:lnTo>
                  <a:lnTo>
                    <a:pt x="252" y="123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2" y="123"/>
                  </a:lnTo>
                  <a:lnTo>
                    <a:pt x="239" y="123"/>
                  </a:lnTo>
                  <a:lnTo>
                    <a:pt x="236" y="123"/>
                  </a:lnTo>
                  <a:lnTo>
                    <a:pt x="233" y="124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6"/>
                  </a:lnTo>
                  <a:lnTo>
                    <a:pt x="231" y="140"/>
                  </a:lnTo>
                  <a:lnTo>
                    <a:pt x="230" y="143"/>
                  </a:lnTo>
                  <a:lnTo>
                    <a:pt x="228" y="146"/>
                  </a:lnTo>
                  <a:lnTo>
                    <a:pt x="225" y="151"/>
                  </a:lnTo>
                  <a:lnTo>
                    <a:pt x="223" y="154"/>
                  </a:lnTo>
                  <a:lnTo>
                    <a:pt x="217" y="159"/>
                  </a:lnTo>
                  <a:lnTo>
                    <a:pt x="212" y="163"/>
                  </a:lnTo>
                  <a:lnTo>
                    <a:pt x="206" y="166"/>
                  </a:lnTo>
                  <a:lnTo>
                    <a:pt x="203" y="170"/>
                  </a:lnTo>
                  <a:lnTo>
                    <a:pt x="198" y="170"/>
                  </a:lnTo>
                  <a:lnTo>
                    <a:pt x="193" y="171"/>
                  </a:lnTo>
                  <a:lnTo>
                    <a:pt x="189" y="172"/>
                  </a:lnTo>
                  <a:lnTo>
                    <a:pt x="185" y="173"/>
                  </a:lnTo>
                  <a:lnTo>
                    <a:pt x="181" y="173"/>
                  </a:lnTo>
                  <a:lnTo>
                    <a:pt x="177" y="174"/>
                  </a:lnTo>
                  <a:lnTo>
                    <a:pt x="174" y="174"/>
                  </a:lnTo>
                  <a:lnTo>
                    <a:pt x="170" y="175"/>
                  </a:lnTo>
                  <a:lnTo>
                    <a:pt x="167" y="175"/>
                  </a:lnTo>
                  <a:lnTo>
                    <a:pt x="163" y="175"/>
                  </a:lnTo>
                  <a:lnTo>
                    <a:pt x="160" y="175"/>
                  </a:lnTo>
                  <a:lnTo>
                    <a:pt x="156" y="176"/>
                  </a:lnTo>
                  <a:lnTo>
                    <a:pt x="150" y="176"/>
                  </a:lnTo>
                  <a:lnTo>
                    <a:pt x="144" y="176"/>
                  </a:lnTo>
                  <a:lnTo>
                    <a:pt x="139" y="174"/>
                  </a:lnTo>
                  <a:lnTo>
                    <a:pt x="133" y="173"/>
                  </a:lnTo>
                  <a:lnTo>
                    <a:pt x="128" y="172"/>
                  </a:lnTo>
                  <a:lnTo>
                    <a:pt x="125" y="171"/>
                  </a:lnTo>
                  <a:lnTo>
                    <a:pt x="120" y="167"/>
                  </a:lnTo>
                  <a:lnTo>
                    <a:pt x="115" y="165"/>
                  </a:lnTo>
                  <a:lnTo>
                    <a:pt x="112" y="163"/>
                  </a:lnTo>
                  <a:lnTo>
                    <a:pt x="109" y="161"/>
                  </a:lnTo>
                  <a:lnTo>
                    <a:pt x="106" y="157"/>
                  </a:lnTo>
                  <a:lnTo>
                    <a:pt x="102" y="155"/>
                  </a:lnTo>
                  <a:lnTo>
                    <a:pt x="98" y="152"/>
                  </a:lnTo>
                  <a:lnTo>
                    <a:pt x="96" y="149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88" y="139"/>
                  </a:lnTo>
                  <a:lnTo>
                    <a:pt x="86" y="135"/>
                  </a:lnTo>
                  <a:lnTo>
                    <a:pt x="84" y="132"/>
                  </a:lnTo>
                  <a:lnTo>
                    <a:pt x="82" y="129"/>
                  </a:lnTo>
                  <a:lnTo>
                    <a:pt x="79" y="125"/>
                  </a:lnTo>
                  <a:lnTo>
                    <a:pt x="78" y="122"/>
                  </a:lnTo>
                  <a:lnTo>
                    <a:pt x="76" y="119"/>
                  </a:lnTo>
                  <a:lnTo>
                    <a:pt x="74" y="115"/>
                  </a:lnTo>
                  <a:lnTo>
                    <a:pt x="73" y="112"/>
                  </a:lnTo>
                  <a:lnTo>
                    <a:pt x="72" y="110"/>
                  </a:lnTo>
                  <a:lnTo>
                    <a:pt x="70" y="108"/>
                  </a:lnTo>
                  <a:lnTo>
                    <a:pt x="67" y="106"/>
                  </a:lnTo>
                  <a:lnTo>
                    <a:pt x="64" y="104"/>
                  </a:lnTo>
                  <a:lnTo>
                    <a:pt x="60" y="102"/>
                  </a:lnTo>
                  <a:lnTo>
                    <a:pt x="55" y="101"/>
                  </a:lnTo>
                  <a:lnTo>
                    <a:pt x="52" y="100"/>
                  </a:lnTo>
                  <a:lnTo>
                    <a:pt x="48" y="99"/>
                  </a:lnTo>
                  <a:lnTo>
                    <a:pt x="43" y="99"/>
                  </a:lnTo>
                  <a:lnTo>
                    <a:pt x="39" y="98"/>
                  </a:lnTo>
                  <a:lnTo>
                    <a:pt x="33" y="98"/>
                  </a:lnTo>
                  <a:lnTo>
                    <a:pt x="28" y="97"/>
                  </a:lnTo>
                  <a:lnTo>
                    <a:pt x="24" y="97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9" y="93"/>
                  </a:lnTo>
                  <a:lnTo>
                    <a:pt x="9" y="91"/>
                  </a:lnTo>
                  <a:lnTo>
                    <a:pt x="9" y="88"/>
                  </a:lnTo>
                  <a:lnTo>
                    <a:pt x="9" y="86"/>
                  </a:lnTo>
                  <a:lnTo>
                    <a:pt x="9" y="82"/>
                  </a:lnTo>
                  <a:lnTo>
                    <a:pt x="9" y="79"/>
                  </a:lnTo>
                  <a:lnTo>
                    <a:pt x="9" y="75"/>
                  </a:lnTo>
                  <a:lnTo>
                    <a:pt x="9" y="70"/>
                  </a:lnTo>
                  <a:lnTo>
                    <a:pt x="9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6" y="54"/>
                  </a:lnTo>
                  <a:lnTo>
                    <a:pt x="5" y="49"/>
                  </a:lnTo>
                  <a:lnTo>
                    <a:pt x="4" y="45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27" y="32"/>
                  </a:lnTo>
                  <a:lnTo>
                    <a:pt x="84" y="90"/>
                  </a:lnTo>
                  <a:lnTo>
                    <a:pt x="85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1" y="106"/>
                  </a:lnTo>
                  <a:lnTo>
                    <a:pt x="92" y="109"/>
                  </a:lnTo>
                  <a:lnTo>
                    <a:pt x="96" y="112"/>
                  </a:lnTo>
                  <a:lnTo>
                    <a:pt x="100" y="115"/>
                  </a:lnTo>
                  <a:lnTo>
                    <a:pt x="103" y="119"/>
                  </a:lnTo>
                  <a:lnTo>
                    <a:pt x="107" y="122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9" y="131"/>
                  </a:lnTo>
                  <a:lnTo>
                    <a:pt x="124" y="133"/>
                  </a:lnTo>
                  <a:lnTo>
                    <a:pt x="128" y="135"/>
                  </a:lnTo>
                  <a:lnTo>
                    <a:pt x="132" y="136"/>
                  </a:lnTo>
                  <a:lnTo>
                    <a:pt x="137" y="139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5" y="142"/>
                  </a:lnTo>
                  <a:lnTo>
                    <a:pt x="160" y="142"/>
                  </a:lnTo>
                  <a:lnTo>
                    <a:pt x="164" y="142"/>
                  </a:lnTo>
                  <a:lnTo>
                    <a:pt x="169" y="141"/>
                  </a:lnTo>
                  <a:lnTo>
                    <a:pt x="174" y="141"/>
                  </a:lnTo>
                  <a:lnTo>
                    <a:pt x="177" y="139"/>
                  </a:lnTo>
                  <a:lnTo>
                    <a:pt x="181" y="138"/>
                  </a:lnTo>
                  <a:lnTo>
                    <a:pt x="185" y="135"/>
                  </a:lnTo>
                  <a:lnTo>
                    <a:pt x="189" y="133"/>
                  </a:lnTo>
                  <a:lnTo>
                    <a:pt x="192" y="130"/>
                  </a:lnTo>
                  <a:lnTo>
                    <a:pt x="195" y="125"/>
                  </a:lnTo>
                  <a:lnTo>
                    <a:pt x="198" y="121"/>
                  </a:lnTo>
                  <a:lnTo>
                    <a:pt x="201" y="118"/>
                  </a:lnTo>
                  <a:lnTo>
                    <a:pt x="205" y="114"/>
                  </a:lnTo>
                  <a:lnTo>
                    <a:pt x="210" y="112"/>
                  </a:lnTo>
                  <a:lnTo>
                    <a:pt x="215" y="110"/>
                  </a:lnTo>
                  <a:lnTo>
                    <a:pt x="219" y="109"/>
                  </a:lnTo>
                  <a:lnTo>
                    <a:pt x="224" y="107"/>
                  </a:lnTo>
                  <a:lnTo>
                    <a:pt x="229" y="106"/>
                  </a:lnTo>
                  <a:lnTo>
                    <a:pt x="235" y="104"/>
                  </a:lnTo>
                  <a:lnTo>
                    <a:pt x="240" y="104"/>
                  </a:lnTo>
                  <a:lnTo>
                    <a:pt x="245" y="104"/>
                  </a:lnTo>
                  <a:lnTo>
                    <a:pt x="249" y="104"/>
                  </a:lnTo>
                  <a:lnTo>
                    <a:pt x="255" y="104"/>
                  </a:lnTo>
                  <a:lnTo>
                    <a:pt x="261" y="104"/>
                  </a:lnTo>
                  <a:lnTo>
                    <a:pt x="266" y="104"/>
                  </a:lnTo>
                  <a:lnTo>
                    <a:pt x="272" y="106"/>
                  </a:lnTo>
                  <a:lnTo>
                    <a:pt x="278" y="107"/>
                  </a:lnTo>
                  <a:lnTo>
                    <a:pt x="283" y="109"/>
                  </a:lnTo>
                  <a:lnTo>
                    <a:pt x="289" y="109"/>
                  </a:lnTo>
                  <a:lnTo>
                    <a:pt x="294" y="110"/>
                  </a:lnTo>
                  <a:lnTo>
                    <a:pt x="300" y="111"/>
                  </a:lnTo>
                  <a:lnTo>
                    <a:pt x="306" y="112"/>
                  </a:lnTo>
                  <a:lnTo>
                    <a:pt x="310" y="113"/>
                  </a:lnTo>
                  <a:lnTo>
                    <a:pt x="316" y="114"/>
                  </a:lnTo>
                  <a:lnTo>
                    <a:pt x="322" y="115"/>
                  </a:lnTo>
                  <a:lnTo>
                    <a:pt x="328" y="118"/>
                  </a:lnTo>
                  <a:lnTo>
                    <a:pt x="333" y="118"/>
                  </a:lnTo>
                  <a:lnTo>
                    <a:pt x="338" y="119"/>
                  </a:lnTo>
                  <a:lnTo>
                    <a:pt x="344" y="120"/>
                  </a:lnTo>
                  <a:lnTo>
                    <a:pt x="350" y="121"/>
                  </a:lnTo>
                  <a:lnTo>
                    <a:pt x="355" y="122"/>
                  </a:lnTo>
                  <a:lnTo>
                    <a:pt x="359" y="122"/>
                  </a:lnTo>
                  <a:lnTo>
                    <a:pt x="365" y="123"/>
                  </a:lnTo>
                  <a:lnTo>
                    <a:pt x="371" y="123"/>
                  </a:lnTo>
                  <a:lnTo>
                    <a:pt x="376" y="128"/>
                  </a:lnTo>
                  <a:lnTo>
                    <a:pt x="381" y="133"/>
                  </a:lnTo>
                  <a:lnTo>
                    <a:pt x="383" y="136"/>
                  </a:lnTo>
                  <a:lnTo>
                    <a:pt x="387" y="140"/>
                  </a:lnTo>
                  <a:lnTo>
                    <a:pt x="389" y="143"/>
                  </a:lnTo>
                  <a:lnTo>
                    <a:pt x="393" y="146"/>
                  </a:lnTo>
                  <a:lnTo>
                    <a:pt x="394" y="150"/>
                  </a:lnTo>
                  <a:lnTo>
                    <a:pt x="398" y="153"/>
                  </a:lnTo>
                  <a:lnTo>
                    <a:pt x="399" y="156"/>
                  </a:lnTo>
                  <a:lnTo>
                    <a:pt x="403" y="160"/>
                  </a:lnTo>
                  <a:lnTo>
                    <a:pt x="405" y="163"/>
                  </a:lnTo>
                  <a:lnTo>
                    <a:pt x="409" y="166"/>
                  </a:lnTo>
                  <a:lnTo>
                    <a:pt x="411" y="171"/>
                  </a:lnTo>
                  <a:lnTo>
                    <a:pt x="415" y="174"/>
                  </a:lnTo>
                  <a:lnTo>
                    <a:pt x="417" y="177"/>
                  </a:lnTo>
                  <a:lnTo>
                    <a:pt x="419" y="181"/>
                  </a:lnTo>
                  <a:lnTo>
                    <a:pt x="422" y="183"/>
                  </a:lnTo>
                  <a:lnTo>
                    <a:pt x="425" y="187"/>
                  </a:lnTo>
                  <a:lnTo>
                    <a:pt x="429" y="189"/>
                  </a:lnTo>
                  <a:lnTo>
                    <a:pt x="433" y="192"/>
                  </a:lnTo>
                  <a:lnTo>
                    <a:pt x="436" y="194"/>
                  </a:lnTo>
                  <a:lnTo>
                    <a:pt x="440" y="197"/>
                  </a:lnTo>
                  <a:lnTo>
                    <a:pt x="443" y="198"/>
                  </a:lnTo>
                  <a:lnTo>
                    <a:pt x="447" y="199"/>
                  </a:lnTo>
                  <a:lnTo>
                    <a:pt x="452" y="200"/>
                  </a:lnTo>
                  <a:lnTo>
                    <a:pt x="456" y="203"/>
                  </a:lnTo>
                  <a:lnTo>
                    <a:pt x="461" y="203"/>
                  </a:lnTo>
                  <a:lnTo>
                    <a:pt x="466" y="203"/>
                  </a:lnTo>
                  <a:lnTo>
                    <a:pt x="472" y="203"/>
                  </a:lnTo>
                  <a:lnTo>
                    <a:pt x="477" y="203"/>
                  </a:lnTo>
                  <a:lnTo>
                    <a:pt x="482" y="202"/>
                  </a:lnTo>
                  <a:lnTo>
                    <a:pt x="485" y="200"/>
                  </a:lnTo>
                  <a:lnTo>
                    <a:pt x="489" y="198"/>
                  </a:lnTo>
                  <a:lnTo>
                    <a:pt x="494" y="197"/>
                  </a:lnTo>
                  <a:lnTo>
                    <a:pt x="497" y="195"/>
                  </a:lnTo>
                  <a:lnTo>
                    <a:pt x="500" y="193"/>
                  </a:lnTo>
                  <a:lnTo>
                    <a:pt x="503" y="191"/>
                  </a:lnTo>
                  <a:lnTo>
                    <a:pt x="506" y="188"/>
                  </a:lnTo>
                  <a:lnTo>
                    <a:pt x="510" y="182"/>
                  </a:lnTo>
                  <a:lnTo>
                    <a:pt x="514" y="176"/>
                  </a:lnTo>
                  <a:lnTo>
                    <a:pt x="516" y="173"/>
                  </a:lnTo>
                  <a:lnTo>
                    <a:pt x="519" y="170"/>
                  </a:lnTo>
                  <a:lnTo>
                    <a:pt x="520" y="166"/>
                  </a:lnTo>
                  <a:lnTo>
                    <a:pt x="522" y="163"/>
                  </a:lnTo>
                  <a:lnTo>
                    <a:pt x="525" y="160"/>
                  </a:lnTo>
                  <a:lnTo>
                    <a:pt x="526" y="156"/>
                  </a:lnTo>
                  <a:lnTo>
                    <a:pt x="528" y="153"/>
                  </a:lnTo>
                  <a:lnTo>
                    <a:pt x="530" y="151"/>
                  </a:lnTo>
                  <a:lnTo>
                    <a:pt x="534" y="144"/>
                  </a:lnTo>
                  <a:lnTo>
                    <a:pt x="540" y="140"/>
                  </a:lnTo>
                  <a:lnTo>
                    <a:pt x="543" y="138"/>
                  </a:lnTo>
                  <a:lnTo>
                    <a:pt x="545" y="135"/>
                  </a:lnTo>
                  <a:lnTo>
                    <a:pt x="549" y="133"/>
                  </a:lnTo>
                  <a:lnTo>
                    <a:pt x="554" y="132"/>
                  </a:lnTo>
                  <a:lnTo>
                    <a:pt x="557" y="131"/>
                  </a:lnTo>
                  <a:lnTo>
                    <a:pt x="562" y="130"/>
                  </a:lnTo>
                  <a:lnTo>
                    <a:pt x="567" y="130"/>
                  </a:lnTo>
                  <a:lnTo>
                    <a:pt x="573" y="130"/>
                  </a:lnTo>
                  <a:lnTo>
                    <a:pt x="576" y="126"/>
                  </a:lnTo>
                  <a:lnTo>
                    <a:pt x="580" y="125"/>
                  </a:lnTo>
                  <a:lnTo>
                    <a:pt x="585" y="123"/>
                  </a:lnTo>
                  <a:lnTo>
                    <a:pt x="589" y="123"/>
                  </a:lnTo>
                  <a:lnTo>
                    <a:pt x="593" y="122"/>
                  </a:lnTo>
                  <a:lnTo>
                    <a:pt x="597" y="122"/>
                  </a:lnTo>
                  <a:lnTo>
                    <a:pt x="600" y="122"/>
                  </a:lnTo>
                  <a:lnTo>
                    <a:pt x="604" y="123"/>
                  </a:lnTo>
                  <a:lnTo>
                    <a:pt x="610" y="124"/>
                  </a:lnTo>
                  <a:lnTo>
                    <a:pt x="616" y="128"/>
                  </a:lnTo>
                  <a:lnTo>
                    <a:pt x="621" y="131"/>
                  </a:lnTo>
                  <a:lnTo>
                    <a:pt x="627" y="136"/>
                  </a:lnTo>
                  <a:lnTo>
                    <a:pt x="628" y="139"/>
                  </a:lnTo>
                  <a:lnTo>
                    <a:pt x="630" y="142"/>
                  </a:lnTo>
                  <a:lnTo>
                    <a:pt x="631" y="144"/>
                  </a:lnTo>
                  <a:lnTo>
                    <a:pt x="634" y="149"/>
                  </a:lnTo>
                  <a:lnTo>
                    <a:pt x="635" y="151"/>
                  </a:lnTo>
                  <a:lnTo>
                    <a:pt x="636" y="154"/>
                  </a:lnTo>
                  <a:lnTo>
                    <a:pt x="640" y="193"/>
                  </a:lnTo>
                  <a:lnTo>
                    <a:pt x="643" y="155"/>
                  </a:lnTo>
                  <a:lnTo>
                    <a:pt x="645" y="152"/>
                  </a:lnTo>
                  <a:lnTo>
                    <a:pt x="647" y="150"/>
                  </a:lnTo>
                  <a:lnTo>
                    <a:pt x="651" y="143"/>
                  </a:lnTo>
                  <a:lnTo>
                    <a:pt x="655" y="139"/>
                  </a:lnTo>
                  <a:lnTo>
                    <a:pt x="659" y="134"/>
                  </a:lnTo>
                  <a:lnTo>
                    <a:pt x="664" y="132"/>
                  </a:lnTo>
                  <a:lnTo>
                    <a:pt x="670" y="130"/>
                  </a:lnTo>
                  <a:lnTo>
                    <a:pt x="677" y="130"/>
                  </a:lnTo>
                  <a:lnTo>
                    <a:pt x="679" y="130"/>
                  </a:lnTo>
                  <a:lnTo>
                    <a:pt x="683" y="130"/>
                  </a:lnTo>
                  <a:lnTo>
                    <a:pt x="686" y="131"/>
                  </a:lnTo>
                  <a:lnTo>
                    <a:pt x="691" y="133"/>
                  </a:lnTo>
                  <a:lnTo>
                    <a:pt x="695" y="134"/>
                  </a:lnTo>
                  <a:lnTo>
                    <a:pt x="700" y="138"/>
                  </a:lnTo>
                  <a:lnTo>
                    <a:pt x="703" y="140"/>
                  </a:lnTo>
                  <a:lnTo>
                    <a:pt x="708" y="144"/>
                  </a:lnTo>
                  <a:lnTo>
                    <a:pt x="710" y="146"/>
                  </a:lnTo>
                  <a:lnTo>
                    <a:pt x="713" y="150"/>
                  </a:lnTo>
                  <a:lnTo>
                    <a:pt x="714" y="153"/>
                  </a:lnTo>
                  <a:lnTo>
                    <a:pt x="716" y="156"/>
                  </a:lnTo>
                  <a:lnTo>
                    <a:pt x="716" y="160"/>
                  </a:lnTo>
                  <a:lnTo>
                    <a:pt x="718" y="164"/>
                  </a:lnTo>
                  <a:lnTo>
                    <a:pt x="719" y="167"/>
                  </a:lnTo>
                  <a:lnTo>
                    <a:pt x="719" y="172"/>
                  </a:lnTo>
                  <a:lnTo>
                    <a:pt x="719" y="175"/>
                  </a:lnTo>
                  <a:lnTo>
                    <a:pt x="720" y="178"/>
                  </a:lnTo>
                  <a:lnTo>
                    <a:pt x="720" y="182"/>
                  </a:lnTo>
                  <a:lnTo>
                    <a:pt x="721" y="185"/>
                  </a:lnTo>
                  <a:lnTo>
                    <a:pt x="721" y="188"/>
                  </a:lnTo>
                  <a:lnTo>
                    <a:pt x="722" y="192"/>
                  </a:lnTo>
                  <a:lnTo>
                    <a:pt x="724" y="195"/>
                  </a:lnTo>
                  <a:lnTo>
                    <a:pt x="726" y="198"/>
                  </a:lnTo>
                  <a:lnTo>
                    <a:pt x="725" y="194"/>
                  </a:lnTo>
                  <a:lnTo>
                    <a:pt x="724" y="191"/>
                  </a:lnTo>
                  <a:lnTo>
                    <a:pt x="722" y="185"/>
                  </a:lnTo>
                  <a:lnTo>
                    <a:pt x="722" y="182"/>
                  </a:lnTo>
                  <a:lnTo>
                    <a:pt x="722" y="178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5" y="167"/>
                  </a:lnTo>
                  <a:lnTo>
                    <a:pt x="725" y="164"/>
                  </a:lnTo>
                  <a:lnTo>
                    <a:pt x="726" y="161"/>
                  </a:lnTo>
                  <a:lnTo>
                    <a:pt x="727" y="157"/>
                  </a:lnTo>
                  <a:lnTo>
                    <a:pt x="728" y="154"/>
                  </a:lnTo>
                  <a:lnTo>
                    <a:pt x="730" y="151"/>
                  </a:lnTo>
                  <a:lnTo>
                    <a:pt x="732" y="147"/>
                  </a:lnTo>
                  <a:lnTo>
                    <a:pt x="733" y="144"/>
                  </a:lnTo>
                  <a:lnTo>
                    <a:pt x="736" y="141"/>
                  </a:lnTo>
                  <a:lnTo>
                    <a:pt x="737" y="138"/>
                  </a:lnTo>
                  <a:lnTo>
                    <a:pt x="738" y="134"/>
                  </a:lnTo>
                  <a:lnTo>
                    <a:pt x="739" y="131"/>
                  </a:lnTo>
                  <a:lnTo>
                    <a:pt x="742" y="129"/>
                  </a:lnTo>
                  <a:lnTo>
                    <a:pt x="742" y="124"/>
                  </a:lnTo>
                  <a:lnTo>
                    <a:pt x="743" y="121"/>
                  </a:lnTo>
                  <a:lnTo>
                    <a:pt x="744" y="118"/>
                  </a:lnTo>
                  <a:lnTo>
                    <a:pt x="745" y="115"/>
                  </a:lnTo>
                  <a:lnTo>
                    <a:pt x="745" y="112"/>
                  </a:lnTo>
                  <a:lnTo>
                    <a:pt x="745" y="109"/>
                  </a:lnTo>
                  <a:lnTo>
                    <a:pt x="744" y="104"/>
                  </a:lnTo>
                  <a:lnTo>
                    <a:pt x="744" y="101"/>
                  </a:lnTo>
                  <a:lnTo>
                    <a:pt x="743" y="98"/>
                  </a:lnTo>
                  <a:lnTo>
                    <a:pt x="742" y="94"/>
                  </a:lnTo>
                  <a:lnTo>
                    <a:pt x="740" y="90"/>
                  </a:lnTo>
                  <a:lnTo>
                    <a:pt x="738" y="87"/>
                  </a:lnTo>
                  <a:lnTo>
                    <a:pt x="740" y="82"/>
                  </a:lnTo>
                  <a:lnTo>
                    <a:pt x="744" y="79"/>
                  </a:lnTo>
                  <a:lnTo>
                    <a:pt x="746" y="76"/>
                  </a:lnTo>
                  <a:lnTo>
                    <a:pt x="750" y="73"/>
                  </a:lnTo>
                  <a:lnTo>
                    <a:pt x="753" y="71"/>
                  </a:lnTo>
                  <a:lnTo>
                    <a:pt x="758" y="70"/>
                  </a:lnTo>
                  <a:lnTo>
                    <a:pt x="762" y="68"/>
                  </a:lnTo>
                  <a:lnTo>
                    <a:pt x="767" y="68"/>
                  </a:lnTo>
                  <a:lnTo>
                    <a:pt x="770" y="67"/>
                  </a:lnTo>
                  <a:lnTo>
                    <a:pt x="775" y="67"/>
                  </a:lnTo>
                  <a:lnTo>
                    <a:pt x="780" y="67"/>
                  </a:lnTo>
                  <a:lnTo>
                    <a:pt x="785" y="68"/>
                  </a:lnTo>
                  <a:lnTo>
                    <a:pt x="788" y="68"/>
                  </a:lnTo>
                  <a:lnTo>
                    <a:pt x="793" y="69"/>
                  </a:lnTo>
                  <a:lnTo>
                    <a:pt x="798" y="69"/>
                  </a:lnTo>
                  <a:lnTo>
                    <a:pt x="803" y="70"/>
                  </a:lnTo>
                  <a:lnTo>
                    <a:pt x="807" y="70"/>
                  </a:lnTo>
                  <a:lnTo>
                    <a:pt x="811" y="71"/>
                  </a:lnTo>
                  <a:lnTo>
                    <a:pt x="816" y="72"/>
                  </a:lnTo>
                  <a:lnTo>
                    <a:pt x="821" y="72"/>
                  </a:lnTo>
                  <a:lnTo>
                    <a:pt x="824" y="72"/>
                  </a:lnTo>
                  <a:lnTo>
                    <a:pt x="829" y="72"/>
                  </a:lnTo>
                  <a:lnTo>
                    <a:pt x="833" y="72"/>
                  </a:lnTo>
                  <a:lnTo>
                    <a:pt x="837" y="72"/>
                  </a:lnTo>
                  <a:lnTo>
                    <a:pt x="841" y="70"/>
                  </a:lnTo>
                  <a:lnTo>
                    <a:pt x="845" y="69"/>
                  </a:lnTo>
                  <a:lnTo>
                    <a:pt x="848" y="67"/>
                  </a:lnTo>
                  <a:lnTo>
                    <a:pt x="852" y="66"/>
                  </a:lnTo>
                  <a:lnTo>
                    <a:pt x="855" y="62"/>
                  </a:lnTo>
                  <a:lnTo>
                    <a:pt x="858" y="60"/>
                  </a:lnTo>
                  <a:lnTo>
                    <a:pt x="861" y="56"/>
                  </a:lnTo>
                  <a:lnTo>
                    <a:pt x="865" y="53"/>
                  </a:lnTo>
                  <a:lnTo>
                    <a:pt x="938" y="61"/>
                  </a:lnTo>
                  <a:lnTo>
                    <a:pt x="937" y="58"/>
                  </a:lnTo>
                  <a:lnTo>
                    <a:pt x="936" y="55"/>
                  </a:lnTo>
                  <a:lnTo>
                    <a:pt x="936" y="51"/>
                  </a:lnTo>
                  <a:lnTo>
                    <a:pt x="936" y="49"/>
                  </a:lnTo>
                  <a:lnTo>
                    <a:pt x="936" y="44"/>
                  </a:lnTo>
                  <a:lnTo>
                    <a:pt x="938" y="39"/>
                  </a:lnTo>
                  <a:lnTo>
                    <a:pt x="940" y="34"/>
                  </a:lnTo>
                  <a:lnTo>
                    <a:pt x="944" y="30"/>
                  </a:lnTo>
                  <a:lnTo>
                    <a:pt x="949" y="27"/>
                  </a:lnTo>
                  <a:lnTo>
                    <a:pt x="955" y="24"/>
                  </a:lnTo>
                  <a:lnTo>
                    <a:pt x="957" y="23"/>
                  </a:lnTo>
                  <a:lnTo>
                    <a:pt x="959" y="20"/>
                  </a:lnTo>
                  <a:lnTo>
                    <a:pt x="963" y="19"/>
                  </a:lnTo>
                  <a:lnTo>
                    <a:pt x="967" y="18"/>
                  </a:lnTo>
                  <a:lnTo>
                    <a:pt x="969" y="17"/>
                  </a:lnTo>
                  <a:lnTo>
                    <a:pt x="973" y="16"/>
                  </a:lnTo>
                  <a:lnTo>
                    <a:pt x="977" y="15"/>
                  </a:lnTo>
                  <a:lnTo>
                    <a:pt x="981" y="15"/>
                  </a:lnTo>
                  <a:lnTo>
                    <a:pt x="985" y="13"/>
                  </a:lnTo>
                  <a:lnTo>
                    <a:pt x="989" y="12"/>
                  </a:lnTo>
                  <a:lnTo>
                    <a:pt x="994" y="11"/>
                  </a:lnTo>
                  <a:lnTo>
                    <a:pt x="998" y="11"/>
                  </a:lnTo>
                  <a:lnTo>
                    <a:pt x="1003" y="9"/>
                  </a:lnTo>
                  <a:lnTo>
                    <a:pt x="1007" y="9"/>
                  </a:lnTo>
                  <a:lnTo>
                    <a:pt x="1011" y="8"/>
                  </a:lnTo>
                  <a:lnTo>
                    <a:pt x="1017" y="8"/>
                  </a:lnTo>
                  <a:lnTo>
                    <a:pt x="1021" y="7"/>
                  </a:lnTo>
                  <a:lnTo>
                    <a:pt x="1025" y="7"/>
                  </a:lnTo>
                  <a:lnTo>
                    <a:pt x="1030" y="6"/>
                  </a:lnTo>
                  <a:lnTo>
                    <a:pt x="1035" y="6"/>
                  </a:lnTo>
                  <a:lnTo>
                    <a:pt x="1039" y="6"/>
                  </a:lnTo>
                  <a:lnTo>
                    <a:pt x="1045" y="6"/>
                  </a:lnTo>
                  <a:lnTo>
                    <a:pt x="1048" y="5"/>
                  </a:lnTo>
                  <a:lnTo>
                    <a:pt x="1053" y="5"/>
                  </a:lnTo>
                  <a:lnTo>
                    <a:pt x="1058" y="5"/>
                  </a:lnTo>
                  <a:lnTo>
                    <a:pt x="1062" y="5"/>
                  </a:lnTo>
                  <a:lnTo>
                    <a:pt x="1066" y="5"/>
                  </a:lnTo>
                  <a:lnTo>
                    <a:pt x="1071" y="5"/>
                  </a:lnTo>
                  <a:lnTo>
                    <a:pt x="1076" y="4"/>
                  </a:lnTo>
                  <a:lnTo>
                    <a:pt x="1080" y="4"/>
                  </a:lnTo>
                  <a:lnTo>
                    <a:pt x="1085" y="4"/>
                  </a:lnTo>
                  <a:lnTo>
                    <a:pt x="1090" y="4"/>
                  </a:lnTo>
                  <a:lnTo>
                    <a:pt x="1094" y="4"/>
                  </a:lnTo>
                  <a:lnTo>
                    <a:pt x="1097" y="4"/>
                  </a:lnTo>
                  <a:lnTo>
                    <a:pt x="1101" y="3"/>
                  </a:lnTo>
                  <a:lnTo>
                    <a:pt x="1106" y="3"/>
                  </a:lnTo>
                  <a:lnTo>
                    <a:pt x="1108" y="3"/>
                  </a:lnTo>
                  <a:lnTo>
                    <a:pt x="1112" y="3"/>
                  </a:lnTo>
                  <a:lnTo>
                    <a:pt x="1115" y="3"/>
                  </a:lnTo>
                  <a:lnTo>
                    <a:pt x="1119" y="3"/>
                  </a:lnTo>
                  <a:lnTo>
                    <a:pt x="1125" y="2"/>
                  </a:lnTo>
                  <a:lnTo>
                    <a:pt x="1131" y="1"/>
                  </a:lnTo>
                  <a:lnTo>
                    <a:pt x="1134" y="1"/>
                  </a:lnTo>
                  <a:lnTo>
                    <a:pt x="1139" y="0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A38A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8" name="Freeform 56"/>
            <p:cNvSpPr>
              <a:spLocks/>
            </p:cNvSpPr>
            <p:nvPr/>
          </p:nvSpPr>
          <p:spPr bwMode="auto">
            <a:xfrm>
              <a:off x="7926388" y="2574925"/>
              <a:ext cx="63500" cy="63500"/>
            </a:xfrm>
            <a:custGeom>
              <a:avLst/>
              <a:gdLst/>
              <a:ahLst/>
              <a:cxnLst>
                <a:cxn ang="0">
                  <a:pos x="17" y="80"/>
                </a:cxn>
                <a:cxn ang="0">
                  <a:pos x="67" y="65"/>
                </a:cxn>
                <a:cxn ang="0">
                  <a:pos x="80" y="1"/>
                </a:cxn>
                <a:cxn ang="0">
                  <a:pos x="0" y="0"/>
                </a:cxn>
                <a:cxn ang="0">
                  <a:pos x="17" y="80"/>
                </a:cxn>
                <a:cxn ang="0">
                  <a:pos x="17" y="80"/>
                </a:cxn>
              </a:cxnLst>
              <a:rect l="0" t="0" r="r" b="b"/>
              <a:pathLst>
                <a:path w="80" h="80">
                  <a:moveTo>
                    <a:pt x="17" y="80"/>
                  </a:moveTo>
                  <a:lnTo>
                    <a:pt x="67" y="65"/>
                  </a:lnTo>
                  <a:lnTo>
                    <a:pt x="80" y="1"/>
                  </a:lnTo>
                  <a:lnTo>
                    <a:pt x="0" y="0"/>
                  </a:lnTo>
                  <a:lnTo>
                    <a:pt x="17" y="8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89" name="Freeform 57"/>
            <p:cNvSpPr>
              <a:spLocks/>
            </p:cNvSpPr>
            <p:nvPr/>
          </p:nvSpPr>
          <p:spPr bwMode="auto">
            <a:xfrm>
              <a:off x="7902575" y="2132013"/>
              <a:ext cx="623888" cy="49530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85" y="65"/>
                </a:cxn>
                <a:cxn ang="0">
                  <a:pos x="681" y="0"/>
                </a:cxn>
                <a:cxn ang="0">
                  <a:pos x="787" y="503"/>
                </a:cxn>
                <a:cxn ang="0">
                  <a:pos x="415" y="625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787" h="625">
                  <a:moveTo>
                    <a:pt x="0" y="128"/>
                  </a:moveTo>
                  <a:lnTo>
                    <a:pt x="285" y="65"/>
                  </a:lnTo>
                  <a:lnTo>
                    <a:pt x="681" y="0"/>
                  </a:lnTo>
                  <a:lnTo>
                    <a:pt x="787" y="503"/>
                  </a:lnTo>
                  <a:lnTo>
                    <a:pt x="415" y="625"/>
                  </a:lnTo>
                  <a:lnTo>
                    <a:pt x="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0" name="Freeform 58"/>
            <p:cNvSpPr>
              <a:spLocks/>
            </p:cNvSpPr>
            <p:nvPr/>
          </p:nvSpPr>
          <p:spPr bwMode="auto">
            <a:xfrm>
              <a:off x="7831138" y="2205038"/>
              <a:ext cx="407988" cy="415925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89" y="37"/>
                </a:cxn>
                <a:cxn ang="0">
                  <a:pos x="49" y="255"/>
                </a:cxn>
                <a:cxn ang="0">
                  <a:pos x="0" y="338"/>
                </a:cxn>
                <a:cxn ang="0">
                  <a:pos x="6" y="461"/>
                </a:cxn>
                <a:cxn ang="0">
                  <a:pos x="514" y="525"/>
                </a:cxn>
                <a:cxn ang="0">
                  <a:pos x="411" y="0"/>
                </a:cxn>
                <a:cxn ang="0">
                  <a:pos x="411" y="0"/>
                </a:cxn>
              </a:cxnLst>
              <a:rect l="0" t="0" r="r" b="b"/>
              <a:pathLst>
                <a:path w="514" h="525">
                  <a:moveTo>
                    <a:pt x="411" y="0"/>
                  </a:moveTo>
                  <a:lnTo>
                    <a:pt x="89" y="37"/>
                  </a:lnTo>
                  <a:lnTo>
                    <a:pt x="49" y="255"/>
                  </a:lnTo>
                  <a:lnTo>
                    <a:pt x="0" y="338"/>
                  </a:lnTo>
                  <a:lnTo>
                    <a:pt x="6" y="461"/>
                  </a:lnTo>
                  <a:lnTo>
                    <a:pt x="514" y="525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B0EB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1" name="Freeform 59"/>
            <p:cNvSpPr>
              <a:spLocks/>
            </p:cNvSpPr>
            <p:nvPr/>
          </p:nvSpPr>
          <p:spPr bwMode="auto">
            <a:xfrm>
              <a:off x="8488363" y="2284413"/>
              <a:ext cx="177800" cy="1651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33" y="23"/>
                </a:cxn>
                <a:cxn ang="0">
                  <a:pos x="36" y="33"/>
                </a:cxn>
                <a:cxn ang="0">
                  <a:pos x="40" y="42"/>
                </a:cxn>
                <a:cxn ang="0">
                  <a:pos x="44" y="53"/>
                </a:cxn>
                <a:cxn ang="0">
                  <a:pos x="47" y="63"/>
                </a:cxn>
                <a:cxn ang="0">
                  <a:pos x="52" y="75"/>
                </a:cxn>
                <a:cxn ang="0">
                  <a:pos x="58" y="86"/>
                </a:cxn>
                <a:cxn ang="0">
                  <a:pos x="64" y="97"/>
                </a:cxn>
                <a:cxn ang="0">
                  <a:pos x="69" y="107"/>
                </a:cxn>
                <a:cxn ang="0">
                  <a:pos x="76" y="117"/>
                </a:cxn>
                <a:cxn ang="0">
                  <a:pos x="83" y="126"/>
                </a:cxn>
                <a:cxn ang="0">
                  <a:pos x="90" y="133"/>
                </a:cxn>
                <a:cxn ang="0">
                  <a:pos x="98" y="139"/>
                </a:cxn>
                <a:cxn ang="0">
                  <a:pos x="107" y="146"/>
                </a:cxn>
                <a:cxn ang="0">
                  <a:pos x="115" y="150"/>
                </a:cxn>
                <a:cxn ang="0">
                  <a:pos x="126" y="156"/>
                </a:cxn>
                <a:cxn ang="0">
                  <a:pos x="136" y="160"/>
                </a:cxn>
                <a:cxn ang="0">
                  <a:pos x="147" y="165"/>
                </a:cxn>
                <a:cxn ang="0">
                  <a:pos x="157" y="169"/>
                </a:cxn>
                <a:cxn ang="0">
                  <a:pos x="168" y="172"/>
                </a:cxn>
                <a:cxn ang="0">
                  <a:pos x="177" y="174"/>
                </a:cxn>
                <a:cxn ang="0">
                  <a:pos x="186" y="178"/>
                </a:cxn>
                <a:cxn ang="0">
                  <a:pos x="195" y="179"/>
                </a:cxn>
                <a:cxn ang="0">
                  <a:pos x="202" y="182"/>
                </a:cxn>
                <a:cxn ang="0">
                  <a:pos x="211" y="184"/>
                </a:cxn>
                <a:cxn ang="0">
                  <a:pos x="216" y="185"/>
                </a:cxn>
                <a:cxn ang="0">
                  <a:pos x="50" y="206"/>
                </a:cxn>
                <a:cxn ang="0">
                  <a:pos x="0" y="13"/>
                </a:cxn>
              </a:cxnLst>
              <a:rect l="0" t="0" r="r" b="b"/>
              <a:pathLst>
                <a:path w="226" h="206">
                  <a:moveTo>
                    <a:pt x="0" y="13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4" y="27"/>
                  </a:lnTo>
                  <a:lnTo>
                    <a:pt x="36" y="33"/>
                  </a:lnTo>
                  <a:lnTo>
                    <a:pt x="38" y="37"/>
                  </a:lnTo>
                  <a:lnTo>
                    <a:pt x="40" y="42"/>
                  </a:lnTo>
                  <a:lnTo>
                    <a:pt x="41" y="47"/>
                  </a:lnTo>
                  <a:lnTo>
                    <a:pt x="44" y="53"/>
                  </a:lnTo>
                  <a:lnTo>
                    <a:pt x="46" y="58"/>
                  </a:lnTo>
                  <a:lnTo>
                    <a:pt x="47" y="63"/>
                  </a:lnTo>
                  <a:lnTo>
                    <a:pt x="50" y="69"/>
                  </a:lnTo>
                  <a:lnTo>
                    <a:pt x="52" y="75"/>
                  </a:lnTo>
                  <a:lnTo>
                    <a:pt x="54" y="80"/>
                  </a:lnTo>
                  <a:lnTo>
                    <a:pt x="58" y="86"/>
                  </a:lnTo>
                  <a:lnTo>
                    <a:pt x="60" y="91"/>
                  </a:lnTo>
                  <a:lnTo>
                    <a:pt x="64" y="97"/>
                  </a:lnTo>
                  <a:lnTo>
                    <a:pt x="66" y="101"/>
                  </a:lnTo>
                  <a:lnTo>
                    <a:pt x="69" y="107"/>
                  </a:lnTo>
                  <a:lnTo>
                    <a:pt x="72" y="111"/>
                  </a:lnTo>
                  <a:lnTo>
                    <a:pt x="76" y="117"/>
                  </a:lnTo>
                  <a:lnTo>
                    <a:pt x="80" y="120"/>
                  </a:lnTo>
                  <a:lnTo>
                    <a:pt x="83" y="126"/>
                  </a:lnTo>
                  <a:lnTo>
                    <a:pt x="87" y="129"/>
                  </a:lnTo>
                  <a:lnTo>
                    <a:pt x="90" y="133"/>
                  </a:lnTo>
                  <a:lnTo>
                    <a:pt x="94" y="136"/>
                  </a:lnTo>
                  <a:lnTo>
                    <a:pt x="98" y="139"/>
                  </a:lnTo>
                  <a:lnTo>
                    <a:pt x="102" y="142"/>
                  </a:lnTo>
                  <a:lnTo>
                    <a:pt x="107" y="146"/>
                  </a:lnTo>
                  <a:lnTo>
                    <a:pt x="111" y="148"/>
                  </a:lnTo>
                  <a:lnTo>
                    <a:pt x="115" y="150"/>
                  </a:lnTo>
                  <a:lnTo>
                    <a:pt x="120" y="153"/>
                  </a:lnTo>
                  <a:lnTo>
                    <a:pt x="126" y="156"/>
                  </a:lnTo>
                  <a:lnTo>
                    <a:pt x="131" y="158"/>
                  </a:lnTo>
                  <a:lnTo>
                    <a:pt x="136" y="160"/>
                  </a:lnTo>
                  <a:lnTo>
                    <a:pt x="141" y="163"/>
                  </a:lnTo>
                  <a:lnTo>
                    <a:pt x="147" y="165"/>
                  </a:lnTo>
                  <a:lnTo>
                    <a:pt x="151" y="167"/>
                  </a:lnTo>
                  <a:lnTo>
                    <a:pt x="157" y="169"/>
                  </a:lnTo>
                  <a:lnTo>
                    <a:pt x="162" y="170"/>
                  </a:lnTo>
                  <a:lnTo>
                    <a:pt x="168" y="172"/>
                  </a:lnTo>
                  <a:lnTo>
                    <a:pt x="172" y="173"/>
                  </a:lnTo>
                  <a:lnTo>
                    <a:pt x="177" y="174"/>
                  </a:lnTo>
                  <a:lnTo>
                    <a:pt x="181" y="175"/>
                  </a:lnTo>
                  <a:lnTo>
                    <a:pt x="186" y="178"/>
                  </a:lnTo>
                  <a:lnTo>
                    <a:pt x="190" y="178"/>
                  </a:lnTo>
                  <a:lnTo>
                    <a:pt x="195" y="179"/>
                  </a:lnTo>
                  <a:lnTo>
                    <a:pt x="198" y="180"/>
                  </a:lnTo>
                  <a:lnTo>
                    <a:pt x="202" y="182"/>
                  </a:lnTo>
                  <a:lnTo>
                    <a:pt x="206" y="183"/>
                  </a:lnTo>
                  <a:lnTo>
                    <a:pt x="211" y="184"/>
                  </a:lnTo>
                  <a:lnTo>
                    <a:pt x="215" y="184"/>
                  </a:lnTo>
                  <a:lnTo>
                    <a:pt x="216" y="185"/>
                  </a:lnTo>
                  <a:lnTo>
                    <a:pt x="226" y="200"/>
                  </a:lnTo>
                  <a:lnTo>
                    <a:pt x="50" y="206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0EB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2" name="Freeform 60"/>
            <p:cNvSpPr>
              <a:spLocks/>
            </p:cNvSpPr>
            <p:nvPr/>
          </p:nvSpPr>
          <p:spPr bwMode="auto">
            <a:xfrm>
              <a:off x="8015288" y="2252663"/>
              <a:ext cx="139700" cy="12065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4"/>
                </a:cxn>
                <a:cxn ang="0">
                  <a:pos x="27" y="148"/>
                </a:cxn>
                <a:cxn ang="0">
                  <a:pos x="176" y="152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176" h="152">
                  <a:moveTo>
                    <a:pt x="122" y="0"/>
                  </a:moveTo>
                  <a:lnTo>
                    <a:pt x="0" y="14"/>
                  </a:lnTo>
                  <a:lnTo>
                    <a:pt x="27" y="148"/>
                  </a:lnTo>
                  <a:lnTo>
                    <a:pt x="176" y="152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3" name="Freeform 61"/>
            <p:cNvSpPr>
              <a:spLocks/>
            </p:cNvSpPr>
            <p:nvPr/>
          </p:nvSpPr>
          <p:spPr bwMode="auto">
            <a:xfrm>
              <a:off x="8102600" y="2514600"/>
              <a:ext cx="101600" cy="115888"/>
            </a:xfrm>
            <a:custGeom>
              <a:avLst/>
              <a:gdLst/>
              <a:ahLst/>
              <a:cxnLst>
                <a:cxn ang="0">
                  <a:pos x="10" y="125"/>
                </a:cxn>
                <a:cxn ang="0">
                  <a:pos x="8" y="118"/>
                </a:cxn>
                <a:cxn ang="0">
                  <a:pos x="6" y="112"/>
                </a:cxn>
                <a:cxn ang="0">
                  <a:pos x="4" y="104"/>
                </a:cxn>
                <a:cxn ang="0">
                  <a:pos x="3" y="94"/>
                </a:cxn>
                <a:cxn ang="0">
                  <a:pos x="2" y="83"/>
                </a:cxn>
                <a:cxn ang="0">
                  <a:pos x="0" y="73"/>
                </a:cxn>
                <a:cxn ang="0">
                  <a:pos x="0" y="61"/>
                </a:cxn>
                <a:cxn ang="0">
                  <a:pos x="0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5" y="12"/>
                </a:cxn>
                <a:cxn ang="0">
                  <a:pos x="23" y="6"/>
                </a:cxn>
                <a:cxn ang="0">
                  <a:pos x="33" y="1"/>
                </a:cxn>
                <a:cxn ang="0">
                  <a:pos x="45" y="0"/>
                </a:cxn>
                <a:cxn ang="0">
                  <a:pos x="54" y="0"/>
                </a:cxn>
                <a:cxn ang="0">
                  <a:pos x="65" y="3"/>
                </a:cxn>
                <a:cxn ang="0">
                  <a:pos x="74" y="10"/>
                </a:cxn>
                <a:cxn ang="0">
                  <a:pos x="82" y="18"/>
                </a:cxn>
                <a:cxn ang="0">
                  <a:pos x="89" y="29"/>
                </a:cxn>
                <a:cxn ang="0">
                  <a:pos x="95" y="39"/>
                </a:cxn>
                <a:cxn ang="0">
                  <a:pos x="100" y="49"/>
                </a:cxn>
                <a:cxn ang="0">
                  <a:pos x="102" y="54"/>
                </a:cxn>
                <a:cxn ang="0">
                  <a:pos x="107" y="63"/>
                </a:cxn>
                <a:cxn ang="0">
                  <a:pos x="109" y="73"/>
                </a:cxn>
                <a:cxn ang="0">
                  <a:pos x="112" y="78"/>
                </a:cxn>
                <a:cxn ang="0">
                  <a:pos x="114" y="88"/>
                </a:cxn>
                <a:cxn ang="0">
                  <a:pos x="117" y="98"/>
                </a:cxn>
                <a:cxn ang="0">
                  <a:pos x="119" y="109"/>
                </a:cxn>
                <a:cxn ang="0">
                  <a:pos x="121" y="117"/>
                </a:cxn>
                <a:cxn ang="0">
                  <a:pos x="123" y="125"/>
                </a:cxn>
                <a:cxn ang="0">
                  <a:pos x="124" y="129"/>
                </a:cxn>
                <a:cxn ang="0">
                  <a:pos x="124" y="134"/>
                </a:cxn>
                <a:cxn ang="0">
                  <a:pos x="125" y="140"/>
                </a:cxn>
                <a:cxn ang="0">
                  <a:pos x="126" y="147"/>
                </a:cxn>
                <a:cxn ang="0">
                  <a:pos x="10" y="127"/>
                </a:cxn>
              </a:cxnLst>
              <a:rect l="0" t="0" r="r" b="b"/>
              <a:pathLst>
                <a:path w="127" h="148">
                  <a:moveTo>
                    <a:pt x="10" y="127"/>
                  </a:moveTo>
                  <a:lnTo>
                    <a:pt x="10" y="125"/>
                  </a:lnTo>
                  <a:lnTo>
                    <a:pt x="9" y="121"/>
                  </a:lnTo>
                  <a:lnTo>
                    <a:pt x="8" y="118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5" y="108"/>
                  </a:lnTo>
                  <a:lnTo>
                    <a:pt x="4" y="104"/>
                  </a:lnTo>
                  <a:lnTo>
                    <a:pt x="4" y="98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2" y="83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8" y="24"/>
                  </a:lnTo>
                  <a:lnTo>
                    <a:pt x="9" y="20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70" y="7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2" y="18"/>
                  </a:lnTo>
                  <a:lnTo>
                    <a:pt x="86" y="23"/>
                  </a:lnTo>
                  <a:lnTo>
                    <a:pt x="89" y="29"/>
                  </a:lnTo>
                  <a:lnTo>
                    <a:pt x="93" y="34"/>
                  </a:lnTo>
                  <a:lnTo>
                    <a:pt x="95" y="39"/>
                  </a:lnTo>
                  <a:lnTo>
                    <a:pt x="99" y="45"/>
                  </a:lnTo>
                  <a:lnTo>
                    <a:pt x="100" y="49"/>
                  </a:lnTo>
                  <a:lnTo>
                    <a:pt x="101" y="51"/>
                  </a:lnTo>
                  <a:lnTo>
                    <a:pt x="102" y="54"/>
                  </a:lnTo>
                  <a:lnTo>
                    <a:pt x="105" y="57"/>
                  </a:lnTo>
                  <a:lnTo>
                    <a:pt x="107" y="63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2" y="78"/>
                  </a:lnTo>
                  <a:lnTo>
                    <a:pt x="113" y="82"/>
                  </a:lnTo>
                  <a:lnTo>
                    <a:pt x="114" y="88"/>
                  </a:lnTo>
                  <a:lnTo>
                    <a:pt x="115" y="94"/>
                  </a:lnTo>
                  <a:lnTo>
                    <a:pt x="117" y="98"/>
                  </a:lnTo>
                  <a:lnTo>
                    <a:pt x="119" y="105"/>
                  </a:lnTo>
                  <a:lnTo>
                    <a:pt x="119" y="109"/>
                  </a:lnTo>
                  <a:lnTo>
                    <a:pt x="120" y="114"/>
                  </a:lnTo>
                  <a:lnTo>
                    <a:pt x="121" y="117"/>
                  </a:lnTo>
                  <a:lnTo>
                    <a:pt x="123" y="121"/>
                  </a:lnTo>
                  <a:lnTo>
                    <a:pt x="123" y="125"/>
                  </a:lnTo>
                  <a:lnTo>
                    <a:pt x="123" y="127"/>
                  </a:lnTo>
                  <a:lnTo>
                    <a:pt x="124" y="129"/>
                  </a:lnTo>
                  <a:lnTo>
                    <a:pt x="124" y="131"/>
                  </a:lnTo>
                  <a:lnTo>
                    <a:pt x="124" y="134"/>
                  </a:lnTo>
                  <a:lnTo>
                    <a:pt x="125" y="137"/>
                  </a:lnTo>
                  <a:lnTo>
                    <a:pt x="125" y="140"/>
                  </a:lnTo>
                  <a:lnTo>
                    <a:pt x="126" y="144"/>
                  </a:lnTo>
                  <a:lnTo>
                    <a:pt x="126" y="147"/>
                  </a:lnTo>
                  <a:lnTo>
                    <a:pt x="127" y="148"/>
                  </a:lnTo>
                  <a:lnTo>
                    <a:pt x="10" y="127"/>
                  </a:lnTo>
                  <a:lnTo>
                    <a:pt x="10" y="127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4" name="Freeform 62"/>
            <p:cNvSpPr>
              <a:spLocks/>
            </p:cNvSpPr>
            <p:nvPr/>
          </p:nvSpPr>
          <p:spPr bwMode="auto">
            <a:xfrm>
              <a:off x="8416925" y="2532063"/>
              <a:ext cx="87313" cy="5873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8" y="1"/>
                </a:cxn>
                <a:cxn ang="0">
                  <a:pos x="108" y="7"/>
                </a:cxn>
                <a:cxn ang="0">
                  <a:pos x="106" y="10"/>
                </a:cxn>
                <a:cxn ang="0">
                  <a:pos x="105" y="15"/>
                </a:cxn>
                <a:cxn ang="0">
                  <a:pos x="105" y="19"/>
                </a:cxn>
                <a:cxn ang="0">
                  <a:pos x="104" y="25"/>
                </a:cxn>
                <a:cxn ang="0">
                  <a:pos x="103" y="29"/>
                </a:cxn>
                <a:cxn ang="0">
                  <a:pos x="103" y="33"/>
                </a:cxn>
                <a:cxn ang="0">
                  <a:pos x="100" y="38"/>
                </a:cxn>
                <a:cxn ang="0">
                  <a:pos x="100" y="43"/>
                </a:cxn>
                <a:cxn ang="0">
                  <a:pos x="99" y="48"/>
                </a:cxn>
                <a:cxn ang="0">
                  <a:pos x="98" y="51"/>
                </a:cxn>
                <a:cxn ang="0">
                  <a:pos x="97" y="54"/>
                </a:cxn>
                <a:cxn ang="0">
                  <a:pos x="97" y="57"/>
                </a:cxn>
                <a:cxn ang="0">
                  <a:pos x="94" y="59"/>
                </a:cxn>
                <a:cxn ang="0">
                  <a:pos x="92" y="60"/>
                </a:cxn>
                <a:cxn ang="0">
                  <a:pos x="90" y="62"/>
                </a:cxn>
                <a:cxn ang="0">
                  <a:pos x="86" y="65"/>
                </a:cxn>
                <a:cxn ang="0">
                  <a:pos x="83" y="66"/>
                </a:cxn>
                <a:cxn ang="0">
                  <a:pos x="78" y="69"/>
                </a:cxn>
                <a:cxn ang="0">
                  <a:pos x="73" y="71"/>
                </a:cxn>
                <a:cxn ang="0">
                  <a:pos x="68" y="72"/>
                </a:cxn>
                <a:cxn ang="0">
                  <a:pos x="63" y="73"/>
                </a:cxn>
                <a:cxn ang="0">
                  <a:pos x="57" y="74"/>
                </a:cxn>
                <a:cxn ang="0">
                  <a:pos x="53" y="74"/>
                </a:cxn>
                <a:cxn ang="0">
                  <a:pos x="48" y="74"/>
                </a:cxn>
                <a:cxn ang="0">
                  <a:pos x="42" y="73"/>
                </a:cxn>
                <a:cxn ang="0">
                  <a:pos x="38" y="72"/>
                </a:cxn>
                <a:cxn ang="0">
                  <a:pos x="32" y="70"/>
                </a:cxn>
                <a:cxn ang="0">
                  <a:pos x="29" y="68"/>
                </a:cxn>
                <a:cxn ang="0">
                  <a:pos x="25" y="64"/>
                </a:cxn>
                <a:cxn ang="0">
                  <a:pos x="21" y="61"/>
                </a:cxn>
                <a:cxn ang="0">
                  <a:pos x="18" y="58"/>
                </a:cxn>
                <a:cxn ang="0">
                  <a:pos x="15" y="54"/>
                </a:cxn>
                <a:cxn ang="0">
                  <a:pos x="9" y="49"/>
                </a:cxn>
                <a:cxn ang="0">
                  <a:pos x="6" y="44"/>
                </a:cxn>
                <a:cxn ang="0">
                  <a:pos x="2" y="40"/>
                </a:cxn>
                <a:cxn ang="0">
                  <a:pos x="1" y="37"/>
                </a:cxn>
                <a:cxn ang="0">
                  <a:pos x="0" y="34"/>
                </a:cxn>
                <a:cxn ang="0">
                  <a:pos x="109" y="0"/>
                </a:cxn>
                <a:cxn ang="0">
                  <a:pos x="109" y="0"/>
                </a:cxn>
              </a:cxnLst>
              <a:rect l="0" t="0" r="r" b="b"/>
              <a:pathLst>
                <a:path w="109" h="74">
                  <a:moveTo>
                    <a:pt x="109" y="0"/>
                  </a:moveTo>
                  <a:lnTo>
                    <a:pt x="108" y="1"/>
                  </a:lnTo>
                  <a:lnTo>
                    <a:pt x="108" y="7"/>
                  </a:lnTo>
                  <a:lnTo>
                    <a:pt x="106" y="10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4" y="25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0" y="38"/>
                  </a:lnTo>
                  <a:lnTo>
                    <a:pt x="100" y="43"/>
                  </a:lnTo>
                  <a:lnTo>
                    <a:pt x="99" y="48"/>
                  </a:lnTo>
                  <a:lnTo>
                    <a:pt x="98" y="51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4" y="59"/>
                  </a:lnTo>
                  <a:lnTo>
                    <a:pt x="92" y="60"/>
                  </a:lnTo>
                  <a:lnTo>
                    <a:pt x="90" y="62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8" y="69"/>
                  </a:lnTo>
                  <a:lnTo>
                    <a:pt x="73" y="71"/>
                  </a:lnTo>
                  <a:lnTo>
                    <a:pt x="68" y="72"/>
                  </a:lnTo>
                  <a:lnTo>
                    <a:pt x="63" y="73"/>
                  </a:lnTo>
                  <a:lnTo>
                    <a:pt x="57" y="74"/>
                  </a:lnTo>
                  <a:lnTo>
                    <a:pt x="53" y="74"/>
                  </a:lnTo>
                  <a:lnTo>
                    <a:pt x="48" y="74"/>
                  </a:lnTo>
                  <a:lnTo>
                    <a:pt x="42" y="73"/>
                  </a:lnTo>
                  <a:lnTo>
                    <a:pt x="38" y="72"/>
                  </a:lnTo>
                  <a:lnTo>
                    <a:pt x="32" y="70"/>
                  </a:lnTo>
                  <a:lnTo>
                    <a:pt x="29" y="68"/>
                  </a:lnTo>
                  <a:lnTo>
                    <a:pt x="25" y="64"/>
                  </a:lnTo>
                  <a:lnTo>
                    <a:pt x="21" y="61"/>
                  </a:lnTo>
                  <a:lnTo>
                    <a:pt x="18" y="58"/>
                  </a:lnTo>
                  <a:lnTo>
                    <a:pt x="15" y="54"/>
                  </a:lnTo>
                  <a:lnTo>
                    <a:pt x="9" y="49"/>
                  </a:lnTo>
                  <a:lnTo>
                    <a:pt x="6" y="44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5" name="Freeform 63"/>
            <p:cNvSpPr>
              <a:spLocks/>
            </p:cNvSpPr>
            <p:nvPr/>
          </p:nvSpPr>
          <p:spPr bwMode="auto">
            <a:xfrm>
              <a:off x="8153400" y="2135188"/>
              <a:ext cx="377825" cy="46831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69" y="0"/>
                </a:cxn>
                <a:cxn ang="0">
                  <a:pos x="475" y="463"/>
                </a:cxn>
                <a:cxn ang="0">
                  <a:pos x="105" y="59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475" h="590">
                  <a:moveTo>
                    <a:pt x="0" y="91"/>
                  </a:moveTo>
                  <a:lnTo>
                    <a:pt x="369" y="0"/>
                  </a:lnTo>
                  <a:lnTo>
                    <a:pt x="475" y="463"/>
                  </a:lnTo>
                  <a:lnTo>
                    <a:pt x="105" y="59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6" name="Freeform 64"/>
            <p:cNvSpPr>
              <a:spLocks/>
            </p:cNvSpPr>
            <p:nvPr/>
          </p:nvSpPr>
          <p:spPr bwMode="auto">
            <a:xfrm>
              <a:off x="7872413" y="2498725"/>
              <a:ext cx="100013" cy="90488"/>
            </a:xfrm>
            <a:custGeom>
              <a:avLst/>
              <a:gdLst/>
              <a:ahLst/>
              <a:cxnLst>
                <a:cxn ang="0">
                  <a:pos x="4" y="91"/>
                </a:cxn>
                <a:cxn ang="0">
                  <a:pos x="3" y="83"/>
                </a:cxn>
                <a:cxn ang="0">
                  <a:pos x="2" y="75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2" y="35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6" y="8"/>
                </a:cxn>
                <a:cxn ang="0">
                  <a:pos x="23" y="5"/>
                </a:cxn>
                <a:cxn ang="0">
                  <a:pos x="32" y="1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9" y="3"/>
                </a:cxn>
                <a:cxn ang="0">
                  <a:pos x="68" y="8"/>
                </a:cxn>
                <a:cxn ang="0">
                  <a:pos x="76" y="15"/>
                </a:cxn>
                <a:cxn ang="0">
                  <a:pos x="83" y="21"/>
                </a:cxn>
                <a:cxn ang="0">
                  <a:pos x="89" y="29"/>
                </a:cxn>
                <a:cxn ang="0">
                  <a:pos x="96" y="38"/>
                </a:cxn>
                <a:cxn ang="0">
                  <a:pos x="102" y="47"/>
                </a:cxn>
                <a:cxn ang="0">
                  <a:pos x="106" y="55"/>
                </a:cxn>
                <a:cxn ang="0">
                  <a:pos x="111" y="63"/>
                </a:cxn>
                <a:cxn ang="0">
                  <a:pos x="114" y="72"/>
                </a:cxn>
                <a:cxn ang="0">
                  <a:pos x="118" y="80"/>
                </a:cxn>
                <a:cxn ang="0">
                  <a:pos x="120" y="85"/>
                </a:cxn>
                <a:cxn ang="0">
                  <a:pos x="123" y="93"/>
                </a:cxn>
                <a:cxn ang="0">
                  <a:pos x="124" y="100"/>
                </a:cxn>
                <a:cxn ang="0">
                  <a:pos x="125" y="105"/>
                </a:cxn>
                <a:cxn ang="0">
                  <a:pos x="125" y="114"/>
                </a:cxn>
                <a:cxn ang="0">
                  <a:pos x="4" y="92"/>
                </a:cxn>
              </a:cxnLst>
              <a:rect l="0" t="0" r="r" b="b"/>
              <a:pathLst>
                <a:path w="126" h="115">
                  <a:moveTo>
                    <a:pt x="4" y="92"/>
                  </a:moveTo>
                  <a:lnTo>
                    <a:pt x="4" y="91"/>
                  </a:lnTo>
                  <a:lnTo>
                    <a:pt x="3" y="88"/>
                  </a:lnTo>
                  <a:lnTo>
                    <a:pt x="3" y="83"/>
                  </a:lnTo>
                  <a:lnTo>
                    <a:pt x="2" y="79"/>
                  </a:lnTo>
                  <a:lnTo>
                    <a:pt x="2" y="75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5" y="24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1" y="15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8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6" y="15"/>
                  </a:lnTo>
                  <a:lnTo>
                    <a:pt x="80" y="18"/>
                  </a:lnTo>
                  <a:lnTo>
                    <a:pt x="83" y="21"/>
                  </a:lnTo>
                  <a:lnTo>
                    <a:pt x="87" y="24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6" y="38"/>
                  </a:lnTo>
                  <a:lnTo>
                    <a:pt x="100" y="42"/>
                  </a:lnTo>
                  <a:lnTo>
                    <a:pt x="102" y="47"/>
                  </a:lnTo>
                  <a:lnTo>
                    <a:pt x="105" y="51"/>
                  </a:lnTo>
                  <a:lnTo>
                    <a:pt x="106" y="55"/>
                  </a:lnTo>
                  <a:lnTo>
                    <a:pt x="108" y="60"/>
                  </a:lnTo>
                  <a:lnTo>
                    <a:pt x="111" y="63"/>
                  </a:lnTo>
                  <a:lnTo>
                    <a:pt x="112" y="68"/>
                  </a:lnTo>
                  <a:lnTo>
                    <a:pt x="114" y="72"/>
                  </a:lnTo>
                  <a:lnTo>
                    <a:pt x="117" y="76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20" y="85"/>
                  </a:lnTo>
                  <a:lnTo>
                    <a:pt x="121" y="88"/>
                  </a:lnTo>
                  <a:lnTo>
                    <a:pt x="123" y="93"/>
                  </a:lnTo>
                  <a:lnTo>
                    <a:pt x="124" y="96"/>
                  </a:lnTo>
                  <a:lnTo>
                    <a:pt x="124" y="100"/>
                  </a:lnTo>
                  <a:lnTo>
                    <a:pt x="124" y="103"/>
                  </a:lnTo>
                  <a:lnTo>
                    <a:pt x="125" y="105"/>
                  </a:lnTo>
                  <a:lnTo>
                    <a:pt x="125" y="109"/>
                  </a:lnTo>
                  <a:lnTo>
                    <a:pt x="125" y="114"/>
                  </a:lnTo>
                  <a:lnTo>
                    <a:pt x="126" y="115"/>
                  </a:lnTo>
                  <a:lnTo>
                    <a:pt x="4" y="92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7" name="Freeform 65"/>
            <p:cNvSpPr>
              <a:spLocks/>
            </p:cNvSpPr>
            <p:nvPr/>
          </p:nvSpPr>
          <p:spPr bwMode="auto">
            <a:xfrm>
              <a:off x="8140700" y="2146300"/>
              <a:ext cx="277813" cy="334963"/>
            </a:xfrm>
            <a:custGeom>
              <a:avLst/>
              <a:gdLst/>
              <a:ahLst/>
              <a:cxnLst>
                <a:cxn ang="0">
                  <a:pos x="149" y="413"/>
                </a:cxn>
                <a:cxn ang="0">
                  <a:pos x="148" y="408"/>
                </a:cxn>
                <a:cxn ang="0">
                  <a:pos x="146" y="400"/>
                </a:cxn>
                <a:cxn ang="0">
                  <a:pos x="145" y="393"/>
                </a:cxn>
                <a:cxn ang="0">
                  <a:pos x="144" y="386"/>
                </a:cxn>
                <a:cxn ang="0">
                  <a:pos x="143" y="377"/>
                </a:cxn>
                <a:cxn ang="0">
                  <a:pos x="142" y="368"/>
                </a:cxn>
                <a:cxn ang="0">
                  <a:pos x="139" y="358"/>
                </a:cxn>
                <a:cxn ang="0">
                  <a:pos x="138" y="346"/>
                </a:cxn>
                <a:cxn ang="0">
                  <a:pos x="137" y="335"/>
                </a:cxn>
                <a:cxn ang="0">
                  <a:pos x="136" y="323"/>
                </a:cxn>
                <a:cxn ang="0">
                  <a:pos x="133" y="311"/>
                </a:cxn>
                <a:cxn ang="0">
                  <a:pos x="132" y="297"/>
                </a:cxn>
                <a:cxn ang="0">
                  <a:pos x="131" y="285"/>
                </a:cxn>
                <a:cxn ang="0">
                  <a:pos x="130" y="272"/>
                </a:cxn>
                <a:cxn ang="0">
                  <a:pos x="127" y="258"/>
                </a:cxn>
                <a:cxn ang="0">
                  <a:pos x="126" y="244"/>
                </a:cxn>
                <a:cxn ang="0">
                  <a:pos x="124" y="231"/>
                </a:cxn>
                <a:cxn ang="0">
                  <a:pos x="123" y="218"/>
                </a:cxn>
                <a:cxn ang="0">
                  <a:pos x="121" y="205"/>
                </a:cxn>
                <a:cxn ang="0">
                  <a:pos x="121" y="191"/>
                </a:cxn>
                <a:cxn ang="0">
                  <a:pos x="120" y="179"/>
                </a:cxn>
                <a:cxn ang="0">
                  <a:pos x="120" y="168"/>
                </a:cxn>
                <a:cxn ang="0">
                  <a:pos x="119" y="156"/>
                </a:cxn>
                <a:cxn ang="0">
                  <a:pos x="119" y="146"/>
                </a:cxn>
                <a:cxn ang="0">
                  <a:pos x="119" y="136"/>
                </a:cxn>
                <a:cxn ang="0">
                  <a:pos x="120" y="127"/>
                </a:cxn>
                <a:cxn ang="0">
                  <a:pos x="120" y="120"/>
                </a:cxn>
                <a:cxn ang="0">
                  <a:pos x="121" y="113"/>
                </a:cxn>
                <a:cxn ang="0">
                  <a:pos x="123" y="106"/>
                </a:cxn>
                <a:cxn ang="0">
                  <a:pos x="126" y="100"/>
                </a:cxn>
                <a:cxn ang="0">
                  <a:pos x="133" y="90"/>
                </a:cxn>
                <a:cxn ang="0">
                  <a:pos x="144" y="80"/>
                </a:cxn>
                <a:cxn ang="0">
                  <a:pos x="155" y="73"/>
                </a:cxn>
                <a:cxn ang="0">
                  <a:pos x="162" y="69"/>
                </a:cxn>
                <a:cxn ang="0">
                  <a:pos x="170" y="63"/>
                </a:cxn>
                <a:cxn ang="0">
                  <a:pos x="179" y="59"/>
                </a:cxn>
                <a:cxn ang="0">
                  <a:pos x="188" y="56"/>
                </a:cxn>
                <a:cxn ang="0">
                  <a:pos x="198" y="51"/>
                </a:cxn>
                <a:cxn ang="0">
                  <a:pos x="208" y="47"/>
                </a:cxn>
                <a:cxn ang="0">
                  <a:pos x="217" y="42"/>
                </a:cxn>
                <a:cxn ang="0">
                  <a:pos x="228" y="39"/>
                </a:cxn>
                <a:cxn ang="0">
                  <a:pos x="239" y="36"/>
                </a:cxn>
                <a:cxn ang="0">
                  <a:pos x="248" y="31"/>
                </a:cxn>
                <a:cxn ang="0">
                  <a:pos x="259" y="28"/>
                </a:cxn>
                <a:cxn ang="0">
                  <a:pos x="269" y="25"/>
                </a:cxn>
                <a:cxn ang="0">
                  <a:pos x="278" y="21"/>
                </a:cxn>
                <a:cxn ang="0">
                  <a:pos x="0" y="77"/>
                </a:cxn>
                <a:cxn ang="0">
                  <a:pos x="150" y="414"/>
                </a:cxn>
              </a:cxnLst>
              <a:rect l="0" t="0" r="r" b="b"/>
              <a:pathLst>
                <a:path w="350" h="422">
                  <a:moveTo>
                    <a:pt x="150" y="414"/>
                  </a:moveTo>
                  <a:lnTo>
                    <a:pt x="149" y="413"/>
                  </a:lnTo>
                  <a:lnTo>
                    <a:pt x="149" y="411"/>
                  </a:lnTo>
                  <a:lnTo>
                    <a:pt x="148" y="408"/>
                  </a:lnTo>
                  <a:lnTo>
                    <a:pt x="148" y="403"/>
                  </a:lnTo>
                  <a:lnTo>
                    <a:pt x="146" y="400"/>
                  </a:lnTo>
                  <a:lnTo>
                    <a:pt x="146" y="397"/>
                  </a:lnTo>
                  <a:lnTo>
                    <a:pt x="145" y="393"/>
                  </a:lnTo>
                  <a:lnTo>
                    <a:pt x="145" y="389"/>
                  </a:lnTo>
                  <a:lnTo>
                    <a:pt x="144" y="386"/>
                  </a:lnTo>
                  <a:lnTo>
                    <a:pt x="143" y="381"/>
                  </a:lnTo>
                  <a:lnTo>
                    <a:pt x="143" y="377"/>
                  </a:lnTo>
                  <a:lnTo>
                    <a:pt x="143" y="372"/>
                  </a:lnTo>
                  <a:lnTo>
                    <a:pt x="142" y="368"/>
                  </a:lnTo>
                  <a:lnTo>
                    <a:pt x="141" y="363"/>
                  </a:lnTo>
                  <a:lnTo>
                    <a:pt x="139" y="358"/>
                  </a:lnTo>
                  <a:lnTo>
                    <a:pt x="139" y="353"/>
                  </a:lnTo>
                  <a:lnTo>
                    <a:pt x="138" y="346"/>
                  </a:lnTo>
                  <a:lnTo>
                    <a:pt x="138" y="340"/>
                  </a:lnTo>
                  <a:lnTo>
                    <a:pt x="137" y="335"/>
                  </a:lnTo>
                  <a:lnTo>
                    <a:pt x="137" y="329"/>
                  </a:lnTo>
                  <a:lnTo>
                    <a:pt x="136" y="323"/>
                  </a:lnTo>
                  <a:lnTo>
                    <a:pt x="135" y="317"/>
                  </a:lnTo>
                  <a:lnTo>
                    <a:pt x="133" y="311"/>
                  </a:lnTo>
                  <a:lnTo>
                    <a:pt x="133" y="304"/>
                  </a:lnTo>
                  <a:lnTo>
                    <a:pt x="132" y="297"/>
                  </a:lnTo>
                  <a:lnTo>
                    <a:pt x="132" y="291"/>
                  </a:lnTo>
                  <a:lnTo>
                    <a:pt x="131" y="285"/>
                  </a:lnTo>
                  <a:lnTo>
                    <a:pt x="131" y="279"/>
                  </a:lnTo>
                  <a:lnTo>
                    <a:pt x="130" y="272"/>
                  </a:lnTo>
                  <a:lnTo>
                    <a:pt x="129" y="265"/>
                  </a:lnTo>
                  <a:lnTo>
                    <a:pt x="127" y="258"/>
                  </a:lnTo>
                  <a:lnTo>
                    <a:pt x="127" y="251"/>
                  </a:lnTo>
                  <a:lnTo>
                    <a:pt x="126" y="244"/>
                  </a:lnTo>
                  <a:lnTo>
                    <a:pt x="126" y="238"/>
                  </a:lnTo>
                  <a:lnTo>
                    <a:pt x="124" y="231"/>
                  </a:lnTo>
                  <a:lnTo>
                    <a:pt x="124" y="225"/>
                  </a:lnTo>
                  <a:lnTo>
                    <a:pt x="123" y="218"/>
                  </a:lnTo>
                  <a:lnTo>
                    <a:pt x="123" y="211"/>
                  </a:lnTo>
                  <a:lnTo>
                    <a:pt x="121" y="205"/>
                  </a:lnTo>
                  <a:lnTo>
                    <a:pt x="121" y="198"/>
                  </a:lnTo>
                  <a:lnTo>
                    <a:pt x="121" y="191"/>
                  </a:lnTo>
                  <a:lnTo>
                    <a:pt x="120" y="186"/>
                  </a:lnTo>
                  <a:lnTo>
                    <a:pt x="120" y="179"/>
                  </a:lnTo>
                  <a:lnTo>
                    <a:pt x="120" y="175"/>
                  </a:lnTo>
                  <a:lnTo>
                    <a:pt x="120" y="168"/>
                  </a:lnTo>
                  <a:lnTo>
                    <a:pt x="120" y="163"/>
                  </a:lnTo>
                  <a:lnTo>
                    <a:pt x="119" y="156"/>
                  </a:lnTo>
                  <a:lnTo>
                    <a:pt x="119" y="152"/>
                  </a:lnTo>
                  <a:lnTo>
                    <a:pt x="119" y="146"/>
                  </a:lnTo>
                  <a:lnTo>
                    <a:pt x="119" y="141"/>
                  </a:lnTo>
                  <a:lnTo>
                    <a:pt x="119" y="136"/>
                  </a:lnTo>
                  <a:lnTo>
                    <a:pt x="120" y="132"/>
                  </a:lnTo>
                  <a:lnTo>
                    <a:pt x="120" y="127"/>
                  </a:lnTo>
                  <a:lnTo>
                    <a:pt x="120" y="123"/>
                  </a:lnTo>
                  <a:lnTo>
                    <a:pt x="120" y="120"/>
                  </a:lnTo>
                  <a:lnTo>
                    <a:pt x="121" y="116"/>
                  </a:lnTo>
                  <a:lnTo>
                    <a:pt x="121" y="113"/>
                  </a:lnTo>
                  <a:lnTo>
                    <a:pt x="123" y="110"/>
                  </a:lnTo>
                  <a:lnTo>
                    <a:pt x="123" y="106"/>
                  </a:lnTo>
                  <a:lnTo>
                    <a:pt x="124" y="104"/>
                  </a:lnTo>
                  <a:lnTo>
                    <a:pt x="126" y="100"/>
                  </a:lnTo>
                  <a:lnTo>
                    <a:pt x="130" y="94"/>
                  </a:lnTo>
                  <a:lnTo>
                    <a:pt x="133" y="90"/>
                  </a:lnTo>
                  <a:lnTo>
                    <a:pt x="138" y="84"/>
                  </a:lnTo>
                  <a:lnTo>
                    <a:pt x="144" y="80"/>
                  </a:lnTo>
                  <a:lnTo>
                    <a:pt x="151" y="75"/>
                  </a:lnTo>
                  <a:lnTo>
                    <a:pt x="155" y="73"/>
                  </a:lnTo>
                  <a:lnTo>
                    <a:pt x="158" y="71"/>
                  </a:lnTo>
                  <a:lnTo>
                    <a:pt x="162" y="69"/>
                  </a:lnTo>
                  <a:lnTo>
                    <a:pt x="167" y="67"/>
                  </a:lnTo>
                  <a:lnTo>
                    <a:pt x="170" y="63"/>
                  </a:lnTo>
                  <a:lnTo>
                    <a:pt x="175" y="61"/>
                  </a:lnTo>
                  <a:lnTo>
                    <a:pt x="179" y="59"/>
                  </a:lnTo>
                  <a:lnTo>
                    <a:pt x="184" y="58"/>
                  </a:lnTo>
                  <a:lnTo>
                    <a:pt x="188" y="56"/>
                  </a:lnTo>
                  <a:lnTo>
                    <a:pt x="193" y="53"/>
                  </a:lnTo>
                  <a:lnTo>
                    <a:pt x="198" y="51"/>
                  </a:lnTo>
                  <a:lnTo>
                    <a:pt x="203" y="49"/>
                  </a:lnTo>
                  <a:lnTo>
                    <a:pt x="208" y="47"/>
                  </a:lnTo>
                  <a:lnTo>
                    <a:pt x="212" y="45"/>
                  </a:lnTo>
                  <a:lnTo>
                    <a:pt x="217" y="42"/>
                  </a:lnTo>
                  <a:lnTo>
                    <a:pt x="223" y="40"/>
                  </a:lnTo>
                  <a:lnTo>
                    <a:pt x="228" y="39"/>
                  </a:lnTo>
                  <a:lnTo>
                    <a:pt x="234" y="37"/>
                  </a:lnTo>
                  <a:lnTo>
                    <a:pt x="239" y="36"/>
                  </a:lnTo>
                  <a:lnTo>
                    <a:pt x="243" y="34"/>
                  </a:lnTo>
                  <a:lnTo>
                    <a:pt x="248" y="31"/>
                  </a:lnTo>
                  <a:lnTo>
                    <a:pt x="253" y="30"/>
                  </a:lnTo>
                  <a:lnTo>
                    <a:pt x="259" y="28"/>
                  </a:lnTo>
                  <a:lnTo>
                    <a:pt x="264" y="26"/>
                  </a:lnTo>
                  <a:lnTo>
                    <a:pt x="269" y="25"/>
                  </a:lnTo>
                  <a:lnTo>
                    <a:pt x="273" y="22"/>
                  </a:lnTo>
                  <a:lnTo>
                    <a:pt x="278" y="21"/>
                  </a:lnTo>
                  <a:lnTo>
                    <a:pt x="350" y="0"/>
                  </a:lnTo>
                  <a:lnTo>
                    <a:pt x="0" y="77"/>
                  </a:lnTo>
                  <a:lnTo>
                    <a:pt x="82" y="422"/>
                  </a:lnTo>
                  <a:lnTo>
                    <a:pt x="150" y="414"/>
                  </a:lnTo>
                  <a:lnTo>
                    <a:pt x="150" y="414"/>
                  </a:lnTo>
                  <a:close/>
                </a:path>
              </a:pathLst>
            </a:custGeom>
            <a:solidFill>
              <a:srgbClr val="6BA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8" name="Freeform 66"/>
            <p:cNvSpPr>
              <a:spLocks/>
            </p:cNvSpPr>
            <p:nvPr/>
          </p:nvSpPr>
          <p:spPr bwMode="auto">
            <a:xfrm>
              <a:off x="7880350" y="2508250"/>
              <a:ext cx="82550" cy="128588"/>
            </a:xfrm>
            <a:custGeom>
              <a:avLst/>
              <a:gdLst/>
              <a:ahLst/>
              <a:cxnLst>
                <a:cxn ang="0">
                  <a:pos x="82" y="158"/>
                </a:cxn>
                <a:cxn ang="0">
                  <a:pos x="90" y="152"/>
                </a:cxn>
                <a:cxn ang="0">
                  <a:pos x="96" y="143"/>
                </a:cxn>
                <a:cxn ang="0">
                  <a:pos x="101" y="133"/>
                </a:cxn>
                <a:cxn ang="0">
                  <a:pos x="103" y="123"/>
                </a:cxn>
                <a:cxn ang="0">
                  <a:pos x="103" y="116"/>
                </a:cxn>
                <a:cxn ang="0">
                  <a:pos x="103" y="109"/>
                </a:cxn>
                <a:cxn ang="0">
                  <a:pos x="103" y="102"/>
                </a:cxn>
                <a:cxn ang="0">
                  <a:pos x="103" y="94"/>
                </a:cxn>
                <a:cxn ang="0">
                  <a:pos x="101" y="85"/>
                </a:cxn>
                <a:cxn ang="0">
                  <a:pos x="100" y="78"/>
                </a:cxn>
                <a:cxn ang="0">
                  <a:pos x="97" y="70"/>
                </a:cxn>
                <a:cxn ang="0">
                  <a:pos x="95" y="62"/>
                </a:cxn>
                <a:cxn ang="0">
                  <a:pos x="91" y="55"/>
                </a:cxn>
                <a:cxn ang="0">
                  <a:pos x="89" y="47"/>
                </a:cxn>
                <a:cxn ang="0">
                  <a:pos x="85" y="40"/>
                </a:cxn>
                <a:cxn ang="0">
                  <a:pos x="80" y="34"/>
                </a:cxn>
                <a:cxn ang="0">
                  <a:pos x="76" y="27"/>
                </a:cxn>
                <a:cxn ang="0">
                  <a:pos x="70" y="19"/>
                </a:cxn>
                <a:cxn ang="0">
                  <a:pos x="59" y="10"/>
                </a:cxn>
                <a:cxn ang="0">
                  <a:pos x="49" y="5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4"/>
                </a:cxn>
                <a:cxn ang="0">
                  <a:pos x="13" y="9"/>
                </a:cxn>
                <a:cxn ang="0">
                  <a:pos x="7" y="18"/>
                </a:cxn>
                <a:cxn ang="0">
                  <a:pos x="4" y="26"/>
                </a:cxn>
                <a:cxn ang="0">
                  <a:pos x="3" y="31"/>
                </a:cxn>
                <a:cxn ang="0">
                  <a:pos x="1" y="38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1" y="75"/>
                </a:cxn>
                <a:cxn ang="0">
                  <a:pos x="4" y="83"/>
                </a:cxn>
                <a:cxn ang="0">
                  <a:pos x="6" y="91"/>
                </a:cxn>
                <a:cxn ang="0">
                  <a:pos x="9" y="100"/>
                </a:cxn>
                <a:cxn ang="0">
                  <a:pos x="11" y="108"/>
                </a:cxn>
                <a:cxn ang="0">
                  <a:pos x="15" y="115"/>
                </a:cxn>
                <a:cxn ang="0">
                  <a:pos x="19" y="122"/>
                </a:cxn>
                <a:cxn ang="0">
                  <a:pos x="23" y="127"/>
                </a:cxn>
                <a:cxn ang="0">
                  <a:pos x="27" y="134"/>
                </a:cxn>
                <a:cxn ang="0">
                  <a:pos x="34" y="142"/>
                </a:cxn>
                <a:cxn ang="0">
                  <a:pos x="43" y="151"/>
                </a:cxn>
                <a:cxn ang="0">
                  <a:pos x="53" y="157"/>
                </a:cxn>
                <a:cxn ang="0">
                  <a:pos x="64" y="161"/>
                </a:cxn>
                <a:cxn ang="0">
                  <a:pos x="73" y="161"/>
                </a:cxn>
                <a:cxn ang="0">
                  <a:pos x="78" y="161"/>
                </a:cxn>
              </a:cxnLst>
              <a:rect l="0" t="0" r="r" b="b"/>
              <a:pathLst>
                <a:path w="104" h="162">
                  <a:moveTo>
                    <a:pt x="78" y="161"/>
                  </a:moveTo>
                  <a:lnTo>
                    <a:pt x="82" y="158"/>
                  </a:lnTo>
                  <a:lnTo>
                    <a:pt x="86" y="155"/>
                  </a:lnTo>
                  <a:lnTo>
                    <a:pt x="90" y="152"/>
                  </a:lnTo>
                  <a:lnTo>
                    <a:pt x="94" y="148"/>
                  </a:lnTo>
                  <a:lnTo>
                    <a:pt x="96" y="143"/>
                  </a:lnTo>
                  <a:lnTo>
                    <a:pt x="98" y="138"/>
                  </a:lnTo>
                  <a:lnTo>
                    <a:pt x="101" y="133"/>
                  </a:lnTo>
                  <a:lnTo>
                    <a:pt x="103" y="126"/>
                  </a:lnTo>
                  <a:lnTo>
                    <a:pt x="103" y="123"/>
                  </a:lnTo>
                  <a:lnTo>
                    <a:pt x="103" y="120"/>
                  </a:lnTo>
                  <a:lnTo>
                    <a:pt x="103" y="116"/>
                  </a:lnTo>
                  <a:lnTo>
                    <a:pt x="104" y="113"/>
                  </a:lnTo>
                  <a:lnTo>
                    <a:pt x="103" y="109"/>
                  </a:lnTo>
                  <a:lnTo>
                    <a:pt x="103" y="105"/>
                  </a:lnTo>
                  <a:lnTo>
                    <a:pt x="103" y="102"/>
                  </a:lnTo>
                  <a:lnTo>
                    <a:pt x="103" y="99"/>
                  </a:lnTo>
                  <a:lnTo>
                    <a:pt x="103" y="94"/>
                  </a:lnTo>
                  <a:lnTo>
                    <a:pt x="102" y="90"/>
                  </a:lnTo>
                  <a:lnTo>
                    <a:pt x="101" y="85"/>
                  </a:lnTo>
                  <a:lnTo>
                    <a:pt x="101" y="82"/>
                  </a:lnTo>
                  <a:lnTo>
                    <a:pt x="100" y="78"/>
                  </a:lnTo>
                  <a:lnTo>
                    <a:pt x="98" y="74"/>
                  </a:lnTo>
                  <a:lnTo>
                    <a:pt x="97" y="70"/>
                  </a:lnTo>
                  <a:lnTo>
                    <a:pt x="97" y="67"/>
                  </a:lnTo>
                  <a:lnTo>
                    <a:pt x="95" y="62"/>
                  </a:lnTo>
                  <a:lnTo>
                    <a:pt x="94" y="58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7"/>
                  </a:lnTo>
                  <a:lnTo>
                    <a:pt x="86" y="43"/>
                  </a:lnTo>
                  <a:lnTo>
                    <a:pt x="85" y="40"/>
                  </a:lnTo>
                  <a:lnTo>
                    <a:pt x="83" y="37"/>
                  </a:lnTo>
                  <a:lnTo>
                    <a:pt x="80" y="34"/>
                  </a:lnTo>
                  <a:lnTo>
                    <a:pt x="78" y="30"/>
                  </a:lnTo>
                  <a:lnTo>
                    <a:pt x="76" y="27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5" y="16"/>
                  </a:lnTo>
                  <a:lnTo>
                    <a:pt x="59" y="10"/>
                  </a:lnTo>
                  <a:lnTo>
                    <a:pt x="54" y="7"/>
                  </a:lnTo>
                  <a:lnTo>
                    <a:pt x="49" y="5"/>
                  </a:lnTo>
                  <a:lnTo>
                    <a:pt x="45" y="3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3" y="9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4" y="83"/>
                  </a:lnTo>
                  <a:lnTo>
                    <a:pt x="5" y="88"/>
                  </a:lnTo>
                  <a:lnTo>
                    <a:pt x="6" y="91"/>
                  </a:lnTo>
                  <a:lnTo>
                    <a:pt x="7" y="96"/>
                  </a:lnTo>
                  <a:lnTo>
                    <a:pt x="9" y="100"/>
                  </a:lnTo>
                  <a:lnTo>
                    <a:pt x="10" y="103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5"/>
                  </a:lnTo>
                  <a:lnTo>
                    <a:pt x="17" y="119"/>
                  </a:lnTo>
                  <a:lnTo>
                    <a:pt x="19" y="122"/>
                  </a:lnTo>
                  <a:lnTo>
                    <a:pt x="22" y="125"/>
                  </a:lnTo>
                  <a:lnTo>
                    <a:pt x="23" y="127"/>
                  </a:lnTo>
                  <a:lnTo>
                    <a:pt x="25" y="132"/>
                  </a:lnTo>
                  <a:lnTo>
                    <a:pt x="27" y="134"/>
                  </a:lnTo>
                  <a:lnTo>
                    <a:pt x="29" y="137"/>
                  </a:lnTo>
                  <a:lnTo>
                    <a:pt x="34" y="142"/>
                  </a:lnTo>
                  <a:lnTo>
                    <a:pt x="40" y="147"/>
                  </a:lnTo>
                  <a:lnTo>
                    <a:pt x="43" y="151"/>
                  </a:lnTo>
                  <a:lnTo>
                    <a:pt x="48" y="155"/>
                  </a:lnTo>
                  <a:lnTo>
                    <a:pt x="53" y="157"/>
                  </a:lnTo>
                  <a:lnTo>
                    <a:pt x="59" y="159"/>
                  </a:lnTo>
                  <a:lnTo>
                    <a:pt x="64" y="161"/>
                  </a:lnTo>
                  <a:lnTo>
                    <a:pt x="69" y="162"/>
                  </a:lnTo>
                  <a:lnTo>
                    <a:pt x="73" y="161"/>
                  </a:lnTo>
                  <a:lnTo>
                    <a:pt x="78" y="161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699" name="Freeform 67"/>
            <p:cNvSpPr>
              <a:spLocks/>
            </p:cNvSpPr>
            <p:nvPr/>
          </p:nvSpPr>
          <p:spPr bwMode="auto">
            <a:xfrm>
              <a:off x="8113713" y="2533650"/>
              <a:ext cx="79375" cy="131763"/>
            </a:xfrm>
            <a:custGeom>
              <a:avLst/>
              <a:gdLst/>
              <a:ahLst/>
              <a:cxnLst>
                <a:cxn ang="0">
                  <a:pos x="73" y="165"/>
                </a:cxn>
                <a:cxn ang="0">
                  <a:pos x="81" y="159"/>
                </a:cxn>
                <a:cxn ang="0">
                  <a:pos x="87" y="150"/>
                </a:cxn>
                <a:cxn ang="0">
                  <a:pos x="93" y="139"/>
                </a:cxn>
                <a:cxn ang="0">
                  <a:pos x="97" y="131"/>
                </a:cxn>
                <a:cxn ang="0">
                  <a:pos x="98" y="124"/>
                </a:cxn>
                <a:cxn ang="0">
                  <a:pos x="98" y="116"/>
                </a:cxn>
                <a:cxn ang="0">
                  <a:pos x="99" y="109"/>
                </a:cxn>
                <a:cxn ang="0">
                  <a:pos x="99" y="101"/>
                </a:cxn>
                <a:cxn ang="0">
                  <a:pos x="99" y="92"/>
                </a:cxn>
                <a:cxn ang="0">
                  <a:pos x="98" y="84"/>
                </a:cxn>
                <a:cxn ang="0">
                  <a:pos x="97" y="77"/>
                </a:cxn>
                <a:cxn ang="0">
                  <a:pos x="96" y="68"/>
                </a:cxn>
                <a:cxn ang="0">
                  <a:pos x="93" y="59"/>
                </a:cxn>
                <a:cxn ang="0">
                  <a:pos x="90" y="51"/>
                </a:cxn>
                <a:cxn ang="0">
                  <a:pos x="87" y="44"/>
                </a:cxn>
                <a:cxn ang="0">
                  <a:pos x="84" y="38"/>
                </a:cxn>
                <a:cxn ang="0">
                  <a:pos x="80" y="31"/>
                </a:cxn>
                <a:cxn ang="0">
                  <a:pos x="74" y="22"/>
                </a:cxn>
                <a:cxn ang="0">
                  <a:pos x="66" y="12"/>
                </a:cxn>
                <a:cxn ang="0">
                  <a:pos x="56" y="6"/>
                </a:cxn>
                <a:cxn ang="0">
                  <a:pos x="47" y="3"/>
                </a:cxn>
                <a:cxn ang="0">
                  <a:pos x="37" y="0"/>
                </a:cxn>
                <a:cxn ang="0">
                  <a:pos x="27" y="4"/>
                </a:cxn>
                <a:cxn ang="0">
                  <a:pos x="19" y="8"/>
                </a:cxn>
                <a:cxn ang="0">
                  <a:pos x="12" y="16"/>
                </a:cxn>
                <a:cxn ang="0">
                  <a:pos x="7" y="24"/>
                </a:cxn>
                <a:cxn ang="0">
                  <a:pos x="5" y="30"/>
                </a:cxn>
                <a:cxn ang="0">
                  <a:pos x="3" y="36"/>
                </a:cxn>
                <a:cxn ang="0">
                  <a:pos x="1" y="42"/>
                </a:cxn>
                <a:cxn ang="0">
                  <a:pos x="0" y="50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1" y="81"/>
                </a:cxn>
                <a:cxn ang="0">
                  <a:pos x="2" y="89"/>
                </a:cxn>
                <a:cxn ang="0">
                  <a:pos x="5" y="96"/>
                </a:cxn>
                <a:cxn ang="0">
                  <a:pos x="7" y="105"/>
                </a:cxn>
                <a:cxn ang="0">
                  <a:pos x="9" y="113"/>
                </a:cxn>
                <a:cxn ang="0">
                  <a:pos x="13" y="121"/>
                </a:cxn>
                <a:cxn ang="0">
                  <a:pos x="17" y="127"/>
                </a:cxn>
                <a:cxn ang="0">
                  <a:pos x="20" y="134"/>
                </a:cxn>
                <a:cxn ang="0">
                  <a:pos x="26" y="143"/>
                </a:cxn>
                <a:cxn ang="0">
                  <a:pos x="35" y="153"/>
                </a:cxn>
                <a:cxn ang="0">
                  <a:pos x="43" y="160"/>
                </a:cxn>
                <a:cxn ang="0">
                  <a:pos x="54" y="165"/>
                </a:cxn>
                <a:cxn ang="0">
                  <a:pos x="63" y="167"/>
                </a:cxn>
                <a:cxn ang="0">
                  <a:pos x="68" y="167"/>
                </a:cxn>
              </a:cxnLst>
              <a:rect l="0" t="0" r="r" b="b"/>
              <a:pathLst>
                <a:path w="99" h="167">
                  <a:moveTo>
                    <a:pt x="68" y="167"/>
                  </a:moveTo>
                  <a:lnTo>
                    <a:pt x="73" y="165"/>
                  </a:lnTo>
                  <a:lnTo>
                    <a:pt x="78" y="163"/>
                  </a:lnTo>
                  <a:lnTo>
                    <a:pt x="81" y="159"/>
                  </a:lnTo>
                  <a:lnTo>
                    <a:pt x="85" y="155"/>
                  </a:lnTo>
                  <a:lnTo>
                    <a:pt x="87" y="150"/>
                  </a:lnTo>
                  <a:lnTo>
                    <a:pt x="91" y="145"/>
                  </a:lnTo>
                  <a:lnTo>
                    <a:pt x="93" y="139"/>
                  </a:lnTo>
                  <a:lnTo>
                    <a:pt x="96" y="134"/>
                  </a:lnTo>
                  <a:lnTo>
                    <a:pt x="97" y="131"/>
                  </a:lnTo>
                  <a:lnTo>
                    <a:pt x="97" y="127"/>
                  </a:lnTo>
                  <a:lnTo>
                    <a:pt x="98" y="124"/>
                  </a:lnTo>
                  <a:lnTo>
                    <a:pt x="98" y="121"/>
                  </a:lnTo>
                  <a:lnTo>
                    <a:pt x="98" y="116"/>
                  </a:lnTo>
                  <a:lnTo>
                    <a:pt x="99" y="112"/>
                  </a:lnTo>
                  <a:lnTo>
                    <a:pt x="99" y="109"/>
                  </a:lnTo>
                  <a:lnTo>
                    <a:pt x="99" y="105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99" y="92"/>
                  </a:lnTo>
                  <a:lnTo>
                    <a:pt x="99" y="89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7" y="77"/>
                  </a:lnTo>
                  <a:lnTo>
                    <a:pt x="97" y="72"/>
                  </a:lnTo>
                  <a:lnTo>
                    <a:pt x="96" y="68"/>
                  </a:lnTo>
                  <a:lnTo>
                    <a:pt x="94" y="64"/>
                  </a:lnTo>
                  <a:lnTo>
                    <a:pt x="93" y="59"/>
                  </a:lnTo>
                  <a:lnTo>
                    <a:pt x="92" y="56"/>
                  </a:lnTo>
                  <a:lnTo>
                    <a:pt x="90" y="51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1"/>
                  </a:lnTo>
                  <a:lnTo>
                    <a:pt x="84" y="38"/>
                  </a:lnTo>
                  <a:lnTo>
                    <a:pt x="82" y="35"/>
                  </a:lnTo>
                  <a:lnTo>
                    <a:pt x="80" y="31"/>
                  </a:lnTo>
                  <a:lnTo>
                    <a:pt x="79" y="28"/>
                  </a:lnTo>
                  <a:lnTo>
                    <a:pt x="74" y="22"/>
                  </a:lnTo>
                  <a:lnTo>
                    <a:pt x="71" y="18"/>
                  </a:lnTo>
                  <a:lnTo>
                    <a:pt x="66" y="12"/>
                  </a:lnTo>
                  <a:lnTo>
                    <a:pt x="61" y="9"/>
                  </a:lnTo>
                  <a:lnTo>
                    <a:pt x="56" y="6"/>
                  </a:lnTo>
                  <a:lnTo>
                    <a:pt x="51" y="4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19" y="8"/>
                  </a:lnTo>
                  <a:lnTo>
                    <a:pt x="15" y="12"/>
                  </a:lnTo>
                  <a:lnTo>
                    <a:pt x="12" y="16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5" y="93"/>
                  </a:lnTo>
                  <a:lnTo>
                    <a:pt x="5" y="96"/>
                  </a:lnTo>
                  <a:lnTo>
                    <a:pt x="7" y="102"/>
                  </a:lnTo>
                  <a:lnTo>
                    <a:pt x="7" y="105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1" y="116"/>
                  </a:lnTo>
                  <a:lnTo>
                    <a:pt x="13" y="121"/>
                  </a:lnTo>
                  <a:lnTo>
                    <a:pt x="14" y="124"/>
                  </a:lnTo>
                  <a:lnTo>
                    <a:pt x="17" y="127"/>
                  </a:lnTo>
                  <a:lnTo>
                    <a:pt x="18" y="131"/>
                  </a:lnTo>
                  <a:lnTo>
                    <a:pt x="20" y="134"/>
                  </a:lnTo>
                  <a:lnTo>
                    <a:pt x="21" y="137"/>
                  </a:lnTo>
                  <a:lnTo>
                    <a:pt x="26" y="143"/>
                  </a:lnTo>
                  <a:lnTo>
                    <a:pt x="31" y="148"/>
                  </a:lnTo>
                  <a:lnTo>
                    <a:pt x="35" y="153"/>
                  </a:lnTo>
                  <a:lnTo>
                    <a:pt x="39" y="157"/>
                  </a:lnTo>
                  <a:lnTo>
                    <a:pt x="43" y="160"/>
                  </a:lnTo>
                  <a:lnTo>
                    <a:pt x="49" y="164"/>
                  </a:lnTo>
                  <a:lnTo>
                    <a:pt x="54" y="165"/>
                  </a:lnTo>
                  <a:lnTo>
                    <a:pt x="59" y="167"/>
                  </a:lnTo>
                  <a:lnTo>
                    <a:pt x="63" y="167"/>
                  </a:lnTo>
                  <a:lnTo>
                    <a:pt x="68" y="167"/>
                  </a:lnTo>
                  <a:lnTo>
                    <a:pt x="68" y="16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0" name="Freeform 68"/>
            <p:cNvSpPr>
              <a:spLocks/>
            </p:cNvSpPr>
            <p:nvPr/>
          </p:nvSpPr>
          <p:spPr bwMode="auto">
            <a:xfrm>
              <a:off x="8312150" y="2579688"/>
              <a:ext cx="39688" cy="1349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3"/>
                </a:cxn>
                <a:cxn ang="0">
                  <a:pos x="10" y="6"/>
                </a:cxn>
                <a:cxn ang="0">
                  <a:pos x="8" y="11"/>
                </a:cxn>
                <a:cxn ang="0">
                  <a:pos x="8" y="14"/>
                </a:cxn>
                <a:cxn ang="0">
                  <a:pos x="7" y="18"/>
                </a:cxn>
                <a:cxn ang="0">
                  <a:pos x="6" y="23"/>
                </a:cxn>
                <a:cxn ang="0">
                  <a:pos x="5" y="26"/>
                </a:cxn>
                <a:cxn ang="0">
                  <a:pos x="5" y="31"/>
                </a:cxn>
                <a:cxn ang="0">
                  <a:pos x="4" y="35"/>
                </a:cxn>
                <a:cxn ang="0">
                  <a:pos x="4" y="40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1" y="58"/>
                </a:cxn>
                <a:cxn ang="0">
                  <a:pos x="1" y="64"/>
                </a:cxn>
                <a:cxn ang="0">
                  <a:pos x="1" y="69"/>
                </a:cxn>
                <a:cxn ang="0">
                  <a:pos x="1" y="74"/>
                </a:cxn>
                <a:cxn ang="0">
                  <a:pos x="0" y="79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5"/>
                </a:cxn>
                <a:cxn ang="0">
                  <a:pos x="0" y="101"/>
                </a:cxn>
                <a:cxn ang="0">
                  <a:pos x="0" y="105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0" y="120"/>
                </a:cxn>
                <a:cxn ang="0">
                  <a:pos x="0" y="126"/>
                </a:cxn>
                <a:cxn ang="0">
                  <a:pos x="0" y="129"/>
                </a:cxn>
                <a:cxn ang="0">
                  <a:pos x="1" y="132"/>
                </a:cxn>
                <a:cxn ang="0">
                  <a:pos x="1" y="136"/>
                </a:cxn>
                <a:cxn ang="0">
                  <a:pos x="1" y="139"/>
                </a:cxn>
                <a:cxn ang="0">
                  <a:pos x="1" y="142"/>
                </a:cxn>
                <a:cxn ang="0">
                  <a:pos x="2" y="146"/>
                </a:cxn>
                <a:cxn ang="0">
                  <a:pos x="2" y="149"/>
                </a:cxn>
                <a:cxn ang="0">
                  <a:pos x="4" y="152"/>
                </a:cxn>
                <a:cxn ang="0">
                  <a:pos x="4" y="156"/>
                </a:cxn>
                <a:cxn ang="0">
                  <a:pos x="4" y="160"/>
                </a:cxn>
                <a:cxn ang="0">
                  <a:pos x="5" y="163"/>
                </a:cxn>
                <a:cxn ang="0">
                  <a:pos x="5" y="168"/>
                </a:cxn>
                <a:cxn ang="0">
                  <a:pos x="26" y="171"/>
                </a:cxn>
                <a:cxn ang="0">
                  <a:pos x="10" y="165"/>
                </a:cxn>
                <a:cxn ang="0">
                  <a:pos x="50" y="2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50" h="171">
                  <a:moveTo>
                    <a:pt x="12" y="0"/>
                  </a:moveTo>
                  <a:lnTo>
                    <a:pt x="11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1" y="58"/>
                  </a:lnTo>
                  <a:lnTo>
                    <a:pt x="1" y="64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1" y="136"/>
                  </a:lnTo>
                  <a:lnTo>
                    <a:pt x="1" y="139"/>
                  </a:lnTo>
                  <a:lnTo>
                    <a:pt x="1" y="142"/>
                  </a:lnTo>
                  <a:lnTo>
                    <a:pt x="2" y="146"/>
                  </a:lnTo>
                  <a:lnTo>
                    <a:pt x="2" y="149"/>
                  </a:lnTo>
                  <a:lnTo>
                    <a:pt x="4" y="152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5" y="163"/>
                  </a:lnTo>
                  <a:lnTo>
                    <a:pt x="5" y="168"/>
                  </a:lnTo>
                  <a:lnTo>
                    <a:pt x="26" y="171"/>
                  </a:lnTo>
                  <a:lnTo>
                    <a:pt x="10" y="165"/>
                  </a:lnTo>
                  <a:lnTo>
                    <a:pt x="5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1" name="Freeform 69"/>
            <p:cNvSpPr>
              <a:spLocks/>
            </p:cNvSpPr>
            <p:nvPr/>
          </p:nvSpPr>
          <p:spPr bwMode="auto">
            <a:xfrm>
              <a:off x="8372475" y="2598738"/>
              <a:ext cx="38100" cy="144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2" y="47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4" y="61"/>
                </a:cxn>
                <a:cxn ang="0">
                  <a:pos x="5" y="65"/>
                </a:cxn>
                <a:cxn ang="0">
                  <a:pos x="6" y="70"/>
                </a:cxn>
                <a:cxn ang="0">
                  <a:pos x="8" y="75"/>
                </a:cxn>
                <a:cxn ang="0">
                  <a:pos x="9" y="81"/>
                </a:cxn>
                <a:cxn ang="0">
                  <a:pos x="10" y="87"/>
                </a:cxn>
                <a:cxn ang="0">
                  <a:pos x="10" y="90"/>
                </a:cxn>
                <a:cxn ang="0">
                  <a:pos x="11" y="93"/>
                </a:cxn>
                <a:cxn ang="0">
                  <a:pos x="12" y="96"/>
                </a:cxn>
                <a:cxn ang="0">
                  <a:pos x="14" y="100"/>
                </a:cxn>
                <a:cxn ang="0">
                  <a:pos x="14" y="103"/>
                </a:cxn>
                <a:cxn ang="0">
                  <a:pos x="15" y="106"/>
                </a:cxn>
                <a:cxn ang="0">
                  <a:pos x="16" y="109"/>
                </a:cxn>
                <a:cxn ang="0">
                  <a:pos x="17" y="114"/>
                </a:cxn>
                <a:cxn ang="0">
                  <a:pos x="18" y="117"/>
                </a:cxn>
                <a:cxn ang="0">
                  <a:pos x="20" y="120"/>
                </a:cxn>
                <a:cxn ang="0">
                  <a:pos x="21" y="124"/>
                </a:cxn>
                <a:cxn ang="0">
                  <a:pos x="22" y="128"/>
                </a:cxn>
                <a:cxn ang="0">
                  <a:pos x="23" y="132"/>
                </a:cxn>
                <a:cxn ang="0">
                  <a:pos x="24" y="136"/>
                </a:cxn>
                <a:cxn ang="0">
                  <a:pos x="26" y="140"/>
                </a:cxn>
                <a:cxn ang="0">
                  <a:pos x="27" y="145"/>
                </a:cxn>
                <a:cxn ang="0">
                  <a:pos x="28" y="148"/>
                </a:cxn>
                <a:cxn ang="0">
                  <a:pos x="30" y="154"/>
                </a:cxn>
                <a:cxn ang="0">
                  <a:pos x="32" y="158"/>
                </a:cxn>
                <a:cxn ang="0">
                  <a:pos x="34" y="162"/>
                </a:cxn>
                <a:cxn ang="0">
                  <a:pos x="35" y="167"/>
                </a:cxn>
                <a:cxn ang="0">
                  <a:pos x="38" y="172"/>
                </a:cxn>
                <a:cxn ang="0">
                  <a:pos x="39" y="178"/>
                </a:cxn>
                <a:cxn ang="0">
                  <a:pos x="41" y="182"/>
                </a:cxn>
                <a:cxn ang="0">
                  <a:pos x="44" y="179"/>
                </a:cxn>
                <a:cxn ang="0">
                  <a:pos x="48" y="176"/>
                </a:cxn>
                <a:cxn ang="0">
                  <a:pos x="4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8" h="182">
                  <a:moveTo>
                    <a:pt x="0" y="6"/>
                  </a:moveTo>
                  <a:lnTo>
                    <a:pt x="0" y="11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2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61"/>
                  </a:lnTo>
                  <a:lnTo>
                    <a:pt x="5" y="65"/>
                  </a:lnTo>
                  <a:lnTo>
                    <a:pt x="6" y="70"/>
                  </a:lnTo>
                  <a:lnTo>
                    <a:pt x="8" y="75"/>
                  </a:lnTo>
                  <a:lnTo>
                    <a:pt x="9" y="81"/>
                  </a:lnTo>
                  <a:lnTo>
                    <a:pt x="10" y="87"/>
                  </a:lnTo>
                  <a:lnTo>
                    <a:pt x="10" y="90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3"/>
                  </a:lnTo>
                  <a:lnTo>
                    <a:pt x="15" y="106"/>
                  </a:lnTo>
                  <a:lnTo>
                    <a:pt x="16" y="109"/>
                  </a:lnTo>
                  <a:lnTo>
                    <a:pt x="17" y="114"/>
                  </a:lnTo>
                  <a:lnTo>
                    <a:pt x="18" y="117"/>
                  </a:lnTo>
                  <a:lnTo>
                    <a:pt x="20" y="120"/>
                  </a:lnTo>
                  <a:lnTo>
                    <a:pt x="21" y="124"/>
                  </a:lnTo>
                  <a:lnTo>
                    <a:pt x="22" y="128"/>
                  </a:lnTo>
                  <a:lnTo>
                    <a:pt x="23" y="132"/>
                  </a:lnTo>
                  <a:lnTo>
                    <a:pt x="24" y="136"/>
                  </a:lnTo>
                  <a:lnTo>
                    <a:pt x="26" y="140"/>
                  </a:lnTo>
                  <a:lnTo>
                    <a:pt x="27" y="145"/>
                  </a:lnTo>
                  <a:lnTo>
                    <a:pt x="28" y="148"/>
                  </a:lnTo>
                  <a:lnTo>
                    <a:pt x="30" y="154"/>
                  </a:lnTo>
                  <a:lnTo>
                    <a:pt x="32" y="158"/>
                  </a:lnTo>
                  <a:lnTo>
                    <a:pt x="34" y="162"/>
                  </a:lnTo>
                  <a:lnTo>
                    <a:pt x="35" y="167"/>
                  </a:lnTo>
                  <a:lnTo>
                    <a:pt x="38" y="172"/>
                  </a:lnTo>
                  <a:lnTo>
                    <a:pt x="39" y="178"/>
                  </a:lnTo>
                  <a:lnTo>
                    <a:pt x="41" y="182"/>
                  </a:lnTo>
                  <a:lnTo>
                    <a:pt x="44" y="179"/>
                  </a:lnTo>
                  <a:lnTo>
                    <a:pt x="48" y="176"/>
                  </a:lnTo>
                  <a:lnTo>
                    <a:pt x="4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2" name="Freeform 70"/>
            <p:cNvSpPr>
              <a:spLocks/>
            </p:cNvSpPr>
            <p:nvPr/>
          </p:nvSpPr>
          <p:spPr bwMode="auto">
            <a:xfrm>
              <a:off x="8264525" y="2190750"/>
              <a:ext cx="192088" cy="12065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42" y="137"/>
                </a:cxn>
                <a:cxn ang="0">
                  <a:pos x="36" y="151"/>
                </a:cxn>
                <a:cxn ang="0">
                  <a:pos x="0" y="33"/>
                </a:cxn>
                <a:cxn ang="0">
                  <a:pos x="211" y="0"/>
                </a:cxn>
                <a:cxn ang="0">
                  <a:pos x="211" y="0"/>
                </a:cxn>
              </a:cxnLst>
              <a:rect l="0" t="0" r="r" b="b"/>
              <a:pathLst>
                <a:path w="242" h="151">
                  <a:moveTo>
                    <a:pt x="211" y="0"/>
                  </a:moveTo>
                  <a:lnTo>
                    <a:pt x="242" y="137"/>
                  </a:lnTo>
                  <a:lnTo>
                    <a:pt x="36" y="151"/>
                  </a:lnTo>
                  <a:lnTo>
                    <a:pt x="0" y="33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3" name="Freeform 71"/>
            <p:cNvSpPr>
              <a:spLocks/>
            </p:cNvSpPr>
            <p:nvPr/>
          </p:nvSpPr>
          <p:spPr bwMode="auto">
            <a:xfrm>
              <a:off x="8791575" y="2282825"/>
              <a:ext cx="25400" cy="555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6"/>
                </a:cxn>
                <a:cxn ang="0">
                  <a:pos x="8" y="39"/>
                </a:cxn>
                <a:cxn ang="0">
                  <a:pos x="12" y="51"/>
                </a:cxn>
                <a:cxn ang="0">
                  <a:pos x="16" y="70"/>
                </a:cxn>
                <a:cxn ang="0">
                  <a:pos x="31" y="64"/>
                </a:cxn>
                <a:cxn ang="0">
                  <a:pos x="31" y="2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1" h="70">
                  <a:moveTo>
                    <a:pt x="7" y="0"/>
                  </a:moveTo>
                  <a:lnTo>
                    <a:pt x="0" y="36"/>
                  </a:lnTo>
                  <a:lnTo>
                    <a:pt x="8" y="39"/>
                  </a:lnTo>
                  <a:lnTo>
                    <a:pt x="12" y="51"/>
                  </a:lnTo>
                  <a:lnTo>
                    <a:pt x="16" y="70"/>
                  </a:lnTo>
                  <a:lnTo>
                    <a:pt x="31" y="64"/>
                  </a:lnTo>
                  <a:lnTo>
                    <a:pt x="31" y="2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4" name="Freeform 72"/>
            <p:cNvSpPr>
              <a:spLocks/>
            </p:cNvSpPr>
            <p:nvPr/>
          </p:nvSpPr>
          <p:spPr bwMode="auto">
            <a:xfrm>
              <a:off x="8794750" y="2279650"/>
              <a:ext cx="25400" cy="587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7" y="2"/>
                </a:cxn>
                <a:cxn ang="0">
                  <a:pos x="24" y="5"/>
                </a:cxn>
                <a:cxn ang="0">
                  <a:pos x="29" y="7"/>
                </a:cxn>
                <a:cxn ang="0">
                  <a:pos x="32" y="10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31" y="26"/>
                </a:cxn>
                <a:cxn ang="0">
                  <a:pos x="30" y="30"/>
                </a:cxn>
                <a:cxn ang="0">
                  <a:pos x="30" y="33"/>
                </a:cxn>
                <a:cxn ang="0">
                  <a:pos x="29" y="37"/>
                </a:cxn>
                <a:cxn ang="0">
                  <a:pos x="29" y="40"/>
                </a:cxn>
                <a:cxn ang="0">
                  <a:pos x="29" y="43"/>
                </a:cxn>
                <a:cxn ang="0">
                  <a:pos x="29" y="45"/>
                </a:cxn>
                <a:cxn ang="0">
                  <a:pos x="29" y="49"/>
                </a:cxn>
                <a:cxn ang="0">
                  <a:pos x="29" y="53"/>
                </a:cxn>
                <a:cxn ang="0">
                  <a:pos x="29" y="56"/>
                </a:cxn>
                <a:cxn ang="0">
                  <a:pos x="29" y="60"/>
                </a:cxn>
                <a:cxn ang="0">
                  <a:pos x="29" y="63"/>
                </a:cxn>
                <a:cxn ang="0">
                  <a:pos x="29" y="66"/>
                </a:cxn>
                <a:cxn ang="0">
                  <a:pos x="29" y="71"/>
                </a:cxn>
                <a:cxn ang="0">
                  <a:pos x="25" y="72"/>
                </a:cxn>
                <a:cxn ang="0">
                  <a:pos x="23" y="74"/>
                </a:cxn>
                <a:cxn ang="0">
                  <a:pos x="23" y="67"/>
                </a:cxn>
                <a:cxn ang="0">
                  <a:pos x="24" y="62"/>
                </a:cxn>
                <a:cxn ang="0">
                  <a:pos x="24" y="56"/>
                </a:cxn>
                <a:cxn ang="0">
                  <a:pos x="24" y="51"/>
                </a:cxn>
                <a:cxn ang="0">
                  <a:pos x="24" y="44"/>
                </a:cxn>
                <a:cxn ang="0">
                  <a:pos x="25" y="39"/>
                </a:cxn>
                <a:cxn ang="0">
                  <a:pos x="25" y="35"/>
                </a:cxn>
                <a:cxn ang="0">
                  <a:pos x="26" y="32"/>
                </a:cxn>
                <a:cxn ang="0">
                  <a:pos x="26" y="29"/>
                </a:cxn>
                <a:cxn ang="0">
                  <a:pos x="28" y="27"/>
                </a:cxn>
                <a:cxn ang="0">
                  <a:pos x="22" y="23"/>
                </a:cxn>
                <a:cxn ang="0">
                  <a:pos x="18" y="21"/>
                </a:cxn>
                <a:cxn ang="0">
                  <a:pos x="14" y="18"/>
                </a:cxn>
                <a:cxn ang="0">
                  <a:pos x="12" y="13"/>
                </a:cxn>
                <a:cxn ang="0">
                  <a:pos x="10" y="10"/>
                </a:cxn>
                <a:cxn ang="0">
                  <a:pos x="7" y="8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4" h="74">
                  <a:moveTo>
                    <a:pt x="1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1" y="26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9" y="37"/>
                  </a:lnTo>
                  <a:lnTo>
                    <a:pt x="29" y="40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9" y="60"/>
                  </a:lnTo>
                  <a:lnTo>
                    <a:pt x="29" y="63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67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4" y="44"/>
                  </a:lnTo>
                  <a:lnTo>
                    <a:pt x="25" y="39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2" y="23"/>
                  </a:lnTo>
                  <a:lnTo>
                    <a:pt x="18" y="21"/>
                  </a:lnTo>
                  <a:lnTo>
                    <a:pt x="14" y="18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4" y="7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5" name="Freeform 73"/>
            <p:cNvSpPr>
              <a:spLocks/>
            </p:cNvSpPr>
            <p:nvPr/>
          </p:nvSpPr>
          <p:spPr bwMode="auto">
            <a:xfrm>
              <a:off x="8789988" y="2278063"/>
              <a:ext cx="14288" cy="60325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5" y="38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6" y="22"/>
                </a:cxn>
                <a:cxn ang="0">
                  <a:pos x="6" y="15"/>
                </a:cxn>
                <a:cxn ang="0">
                  <a:pos x="8" y="11"/>
                </a:cxn>
                <a:cxn ang="0">
                  <a:pos x="8" y="6"/>
                </a:cxn>
                <a:cxn ang="0">
                  <a:pos x="10" y="3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4"/>
                </a:cxn>
                <a:cxn ang="0">
                  <a:pos x="4" y="18"/>
                </a:cxn>
                <a:cxn ang="0">
                  <a:pos x="4" y="21"/>
                </a:cxn>
                <a:cxn ang="0">
                  <a:pos x="3" y="24"/>
                </a:cxn>
                <a:cxn ang="0">
                  <a:pos x="3" y="28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4"/>
                </a:cxn>
                <a:cxn ang="0">
                  <a:pos x="8" y="46"/>
                </a:cxn>
                <a:cxn ang="0">
                  <a:pos x="8" y="47"/>
                </a:cxn>
                <a:cxn ang="0">
                  <a:pos x="9" y="51"/>
                </a:cxn>
                <a:cxn ang="0">
                  <a:pos x="9" y="55"/>
                </a:cxn>
                <a:cxn ang="0">
                  <a:pos x="10" y="61"/>
                </a:cxn>
                <a:cxn ang="0">
                  <a:pos x="11" y="64"/>
                </a:cxn>
                <a:cxn ang="0">
                  <a:pos x="12" y="68"/>
                </a:cxn>
                <a:cxn ang="0">
                  <a:pos x="12" y="73"/>
                </a:cxn>
                <a:cxn ang="0">
                  <a:pos x="15" y="76"/>
                </a:cxn>
                <a:cxn ang="0">
                  <a:pos x="18" y="76"/>
                </a:cxn>
                <a:cxn ang="0">
                  <a:pos x="11" y="43"/>
                </a:cxn>
                <a:cxn ang="0">
                  <a:pos x="5" y="41"/>
                </a:cxn>
                <a:cxn ang="0">
                  <a:pos x="5" y="41"/>
                </a:cxn>
              </a:cxnLst>
              <a:rect l="0" t="0" r="r" b="b"/>
              <a:pathLst>
                <a:path w="18" h="76">
                  <a:moveTo>
                    <a:pt x="5" y="41"/>
                  </a:moveTo>
                  <a:lnTo>
                    <a:pt x="5" y="38"/>
                  </a:lnTo>
                  <a:lnTo>
                    <a:pt x="5" y="32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15"/>
                  </a:lnTo>
                  <a:lnTo>
                    <a:pt x="8" y="11"/>
                  </a:lnTo>
                  <a:lnTo>
                    <a:pt x="8" y="6"/>
                  </a:lnTo>
                  <a:lnTo>
                    <a:pt x="10" y="3"/>
                  </a:lnTo>
                  <a:lnTo>
                    <a:pt x="6" y="0"/>
                  </a:lnTo>
                  <a:lnTo>
                    <a:pt x="5" y="3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10" y="61"/>
                  </a:lnTo>
                  <a:lnTo>
                    <a:pt x="11" y="64"/>
                  </a:lnTo>
                  <a:lnTo>
                    <a:pt x="12" y="68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11" y="43"/>
                  </a:lnTo>
                  <a:lnTo>
                    <a:pt x="5" y="41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6" name="Freeform 74"/>
            <p:cNvSpPr>
              <a:spLocks/>
            </p:cNvSpPr>
            <p:nvPr/>
          </p:nvSpPr>
          <p:spPr bwMode="auto">
            <a:xfrm>
              <a:off x="8199438" y="2476500"/>
              <a:ext cx="336550" cy="120650"/>
            </a:xfrm>
            <a:custGeom>
              <a:avLst/>
              <a:gdLst/>
              <a:ahLst/>
              <a:cxnLst>
                <a:cxn ang="0">
                  <a:pos x="424" y="16"/>
                </a:cxn>
                <a:cxn ang="0">
                  <a:pos x="0" y="0"/>
                </a:cxn>
                <a:cxn ang="0">
                  <a:pos x="18" y="73"/>
                </a:cxn>
                <a:cxn ang="0">
                  <a:pos x="57" y="151"/>
                </a:cxn>
                <a:cxn ang="0">
                  <a:pos x="397" y="35"/>
                </a:cxn>
                <a:cxn ang="0">
                  <a:pos x="424" y="16"/>
                </a:cxn>
                <a:cxn ang="0">
                  <a:pos x="424" y="16"/>
                </a:cxn>
              </a:cxnLst>
              <a:rect l="0" t="0" r="r" b="b"/>
              <a:pathLst>
                <a:path w="424" h="151">
                  <a:moveTo>
                    <a:pt x="424" y="16"/>
                  </a:moveTo>
                  <a:lnTo>
                    <a:pt x="0" y="0"/>
                  </a:lnTo>
                  <a:lnTo>
                    <a:pt x="18" y="73"/>
                  </a:lnTo>
                  <a:lnTo>
                    <a:pt x="57" y="151"/>
                  </a:lnTo>
                  <a:lnTo>
                    <a:pt x="397" y="35"/>
                  </a:lnTo>
                  <a:lnTo>
                    <a:pt x="424" y="16"/>
                  </a:lnTo>
                  <a:lnTo>
                    <a:pt x="424" y="1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7" name="Freeform 75"/>
            <p:cNvSpPr>
              <a:spLocks/>
            </p:cNvSpPr>
            <p:nvPr/>
          </p:nvSpPr>
          <p:spPr bwMode="auto">
            <a:xfrm>
              <a:off x="8208963" y="2398713"/>
              <a:ext cx="274638" cy="112713"/>
            </a:xfrm>
            <a:custGeom>
              <a:avLst/>
              <a:gdLst/>
              <a:ahLst/>
              <a:cxnLst>
                <a:cxn ang="0">
                  <a:pos x="15" y="121"/>
                </a:cxn>
                <a:cxn ang="0">
                  <a:pos x="221" y="143"/>
                </a:cxn>
                <a:cxn ang="0">
                  <a:pos x="345" y="97"/>
                </a:cxn>
                <a:cxn ang="0">
                  <a:pos x="318" y="0"/>
                </a:cxn>
                <a:cxn ang="0">
                  <a:pos x="0" y="21"/>
                </a:cxn>
                <a:cxn ang="0">
                  <a:pos x="15" y="121"/>
                </a:cxn>
                <a:cxn ang="0">
                  <a:pos x="15" y="121"/>
                </a:cxn>
              </a:cxnLst>
              <a:rect l="0" t="0" r="r" b="b"/>
              <a:pathLst>
                <a:path w="345" h="143">
                  <a:moveTo>
                    <a:pt x="15" y="121"/>
                  </a:moveTo>
                  <a:lnTo>
                    <a:pt x="221" y="143"/>
                  </a:lnTo>
                  <a:lnTo>
                    <a:pt x="345" y="97"/>
                  </a:lnTo>
                  <a:lnTo>
                    <a:pt x="318" y="0"/>
                  </a:lnTo>
                  <a:lnTo>
                    <a:pt x="0" y="21"/>
                  </a:lnTo>
                  <a:lnTo>
                    <a:pt x="15" y="121"/>
                  </a:lnTo>
                  <a:lnTo>
                    <a:pt x="15" y="121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8" name="Freeform 76"/>
            <p:cNvSpPr>
              <a:spLocks/>
            </p:cNvSpPr>
            <p:nvPr/>
          </p:nvSpPr>
          <p:spPr bwMode="auto">
            <a:xfrm>
              <a:off x="8374063" y="2449513"/>
              <a:ext cx="434975" cy="8255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375" y="104"/>
                </a:cxn>
                <a:cxn ang="0">
                  <a:pos x="542" y="14"/>
                </a:cxn>
                <a:cxn ang="0">
                  <a:pos x="546" y="0"/>
                </a:cxn>
                <a:cxn ang="0">
                  <a:pos x="0" y="72"/>
                </a:cxn>
                <a:cxn ang="0">
                  <a:pos x="12" y="86"/>
                </a:cxn>
                <a:cxn ang="0">
                  <a:pos x="12" y="86"/>
                </a:cxn>
              </a:cxnLst>
              <a:rect l="0" t="0" r="r" b="b"/>
              <a:pathLst>
                <a:path w="546" h="104">
                  <a:moveTo>
                    <a:pt x="12" y="86"/>
                  </a:moveTo>
                  <a:lnTo>
                    <a:pt x="375" y="104"/>
                  </a:lnTo>
                  <a:lnTo>
                    <a:pt x="542" y="14"/>
                  </a:lnTo>
                  <a:lnTo>
                    <a:pt x="546" y="0"/>
                  </a:lnTo>
                  <a:lnTo>
                    <a:pt x="0" y="72"/>
                  </a:lnTo>
                  <a:lnTo>
                    <a:pt x="12" y="86"/>
                  </a:lnTo>
                  <a:lnTo>
                    <a:pt x="12" y="86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09" name="Freeform 77"/>
            <p:cNvSpPr>
              <a:spLocks/>
            </p:cNvSpPr>
            <p:nvPr/>
          </p:nvSpPr>
          <p:spPr bwMode="auto">
            <a:xfrm>
              <a:off x="8212138" y="2395538"/>
              <a:ext cx="247650" cy="349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3" y="0"/>
                </a:cxn>
                <a:cxn ang="0">
                  <a:pos x="145" y="44"/>
                </a:cxn>
                <a:cxn ang="0">
                  <a:pos x="0" y="43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13" h="44">
                  <a:moveTo>
                    <a:pt x="0" y="8"/>
                  </a:moveTo>
                  <a:lnTo>
                    <a:pt x="313" y="0"/>
                  </a:lnTo>
                  <a:lnTo>
                    <a:pt x="145" y="44"/>
                  </a:lnTo>
                  <a:lnTo>
                    <a:pt x="0" y="43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E8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0" name="Freeform 78"/>
            <p:cNvSpPr>
              <a:spLocks/>
            </p:cNvSpPr>
            <p:nvPr/>
          </p:nvSpPr>
          <p:spPr bwMode="auto">
            <a:xfrm>
              <a:off x="8296275" y="2449513"/>
              <a:ext cx="514350" cy="69850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449" y="90"/>
                </a:cxn>
                <a:cxn ang="0">
                  <a:pos x="0" y="73"/>
                </a:cxn>
                <a:cxn ang="0">
                  <a:pos x="96" y="8"/>
                </a:cxn>
                <a:cxn ang="0">
                  <a:pos x="646" y="0"/>
                </a:cxn>
                <a:cxn ang="0">
                  <a:pos x="646" y="0"/>
                </a:cxn>
              </a:cxnLst>
              <a:rect l="0" t="0" r="r" b="b"/>
              <a:pathLst>
                <a:path w="646" h="90">
                  <a:moveTo>
                    <a:pt x="646" y="0"/>
                  </a:moveTo>
                  <a:lnTo>
                    <a:pt x="449" y="90"/>
                  </a:lnTo>
                  <a:lnTo>
                    <a:pt x="0" y="73"/>
                  </a:lnTo>
                  <a:lnTo>
                    <a:pt x="96" y="8"/>
                  </a:lnTo>
                  <a:lnTo>
                    <a:pt x="646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1" name="Freeform 79"/>
            <p:cNvSpPr>
              <a:spLocks/>
            </p:cNvSpPr>
            <p:nvPr/>
          </p:nvSpPr>
          <p:spPr bwMode="auto">
            <a:xfrm>
              <a:off x="7858125" y="2422525"/>
              <a:ext cx="339725" cy="7778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27" y="98"/>
                </a:cxn>
                <a:cxn ang="0">
                  <a:pos x="386" y="0"/>
                </a:cxn>
                <a:cxn ang="0">
                  <a:pos x="50" y="6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427" h="98">
                  <a:moveTo>
                    <a:pt x="0" y="72"/>
                  </a:moveTo>
                  <a:lnTo>
                    <a:pt x="427" y="98"/>
                  </a:lnTo>
                  <a:lnTo>
                    <a:pt x="386" y="0"/>
                  </a:lnTo>
                  <a:lnTo>
                    <a:pt x="50" y="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2" name="Freeform 80"/>
            <p:cNvSpPr>
              <a:spLocks/>
            </p:cNvSpPr>
            <p:nvPr/>
          </p:nvSpPr>
          <p:spPr bwMode="auto">
            <a:xfrm>
              <a:off x="8224838" y="2454275"/>
              <a:ext cx="26988" cy="2698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33" y="8"/>
                </a:cxn>
                <a:cxn ang="0">
                  <a:pos x="33" y="10"/>
                </a:cxn>
                <a:cxn ang="0">
                  <a:pos x="32" y="12"/>
                </a:cxn>
                <a:cxn ang="0">
                  <a:pos x="31" y="17"/>
                </a:cxn>
                <a:cxn ang="0">
                  <a:pos x="29" y="20"/>
                </a:cxn>
                <a:cxn ang="0">
                  <a:pos x="26" y="23"/>
                </a:cxn>
                <a:cxn ang="0">
                  <a:pos x="24" y="26"/>
                </a:cxn>
                <a:cxn ang="0">
                  <a:pos x="21" y="30"/>
                </a:cxn>
                <a:cxn ang="0">
                  <a:pos x="17" y="31"/>
                </a:cxn>
                <a:cxn ang="0">
                  <a:pos x="13" y="32"/>
                </a:cxn>
                <a:cxn ang="0">
                  <a:pos x="9" y="33"/>
                </a:cxn>
                <a:cxn ang="0">
                  <a:pos x="6" y="33"/>
                </a:cxn>
                <a:cxn ang="0">
                  <a:pos x="1" y="33"/>
                </a:cxn>
                <a:cxn ang="0">
                  <a:pos x="0" y="33"/>
                </a:cxn>
                <a:cxn ang="0">
                  <a:pos x="15" y="13"/>
                </a:cxn>
                <a:cxn ang="0">
                  <a:pos x="23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33">
                  <a:moveTo>
                    <a:pt x="35" y="8"/>
                  </a:move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4" y="26"/>
                  </a:lnTo>
                  <a:lnTo>
                    <a:pt x="21" y="30"/>
                  </a:lnTo>
                  <a:lnTo>
                    <a:pt x="17" y="31"/>
                  </a:lnTo>
                  <a:lnTo>
                    <a:pt x="13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15" y="13"/>
                  </a:lnTo>
                  <a:lnTo>
                    <a:pt x="23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FFE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3" name="Freeform 81"/>
            <p:cNvSpPr>
              <a:spLocks/>
            </p:cNvSpPr>
            <p:nvPr/>
          </p:nvSpPr>
          <p:spPr bwMode="auto">
            <a:xfrm>
              <a:off x="8555038" y="2449513"/>
              <a:ext cx="188913" cy="55563"/>
            </a:xfrm>
            <a:custGeom>
              <a:avLst/>
              <a:gdLst/>
              <a:ahLst/>
              <a:cxnLst>
                <a:cxn ang="0">
                  <a:pos x="112" y="1"/>
                </a:cxn>
                <a:cxn ang="0">
                  <a:pos x="122" y="0"/>
                </a:cxn>
                <a:cxn ang="0">
                  <a:pos x="131" y="1"/>
                </a:cxn>
                <a:cxn ang="0">
                  <a:pos x="142" y="4"/>
                </a:cxn>
                <a:cxn ang="0">
                  <a:pos x="154" y="5"/>
                </a:cxn>
                <a:cxn ang="0">
                  <a:pos x="165" y="7"/>
                </a:cxn>
                <a:cxn ang="0">
                  <a:pos x="176" y="8"/>
                </a:cxn>
                <a:cxn ang="0">
                  <a:pos x="186" y="9"/>
                </a:cxn>
                <a:cxn ang="0">
                  <a:pos x="203" y="14"/>
                </a:cxn>
                <a:cxn ang="0">
                  <a:pos x="219" y="18"/>
                </a:cxn>
                <a:cxn ang="0">
                  <a:pos x="229" y="21"/>
                </a:cxn>
                <a:cxn ang="0">
                  <a:pos x="235" y="25"/>
                </a:cxn>
                <a:cxn ang="0">
                  <a:pos x="233" y="33"/>
                </a:cxn>
                <a:cxn ang="0">
                  <a:pos x="226" y="41"/>
                </a:cxn>
                <a:cxn ang="0">
                  <a:pos x="221" y="41"/>
                </a:cxn>
                <a:cxn ang="0">
                  <a:pos x="211" y="40"/>
                </a:cxn>
                <a:cxn ang="0">
                  <a:pos x="196" y="38"/>
                </a:cxn>
                <a:cxn ang="0">
                  <a:pos x="178" y="35"/>
                </a:cxn>
                <a:cxn ang="0">
                  <a:pos x="161" y="31"/>
                </a:cxn>
                <a:cxn ang="0">
                  <a:pos x="107" y="27"/>
                </a:cxn>
                <a:cxn ang="0">
                  <a:pos x="117" y="31"/>
                </a:cxn>
                <a:cxn ang="0">
                  <a:pos x="130" y="35"/>
                </a:cxn>
                <a:cxn ang="0">
                  <a:pos x="142" y="38"/>
                </a:cxn>
                <a:cxn ang="0">
                  <a:pos x="155" y="41"/>
                </a:cxn>
                <a:cxn ang="0">
                  <a:pos x="166" y="43"/>
                </a:cxn>
                <a:cxn ang="0">
                  <a:pos x="178" y="47"/>
                </a:cxn>
                <a:cxn ang="0">
                  <a:pos x="191" y="49"/>
                </a:cxn>
                <a:cxn ang="0">
                  <a:pos x="200" y="52"/>
                </a:cxn>
                <a:cxn ang="0">
                  <a:pos x="194" y="64"/>
                </a:cxn>
                <a:cxn ang="0">
                  <a:pos x="179" y="69"/>
                </a:cxn>
                <a:cxn ang="0">
                  <a:pos x="164" y="70"/>
                </a:cxn>
                <a:cxn ang="0">
                  <a:pos x="153" y="71"/>
                </a:cxn>
                <a:cxn ang="0">
                  <a:pos x="142" y="71"/>
                </a:cxn>
                <a:cxn ang="0">
                  <a:pos x="130" y="71"/>
                </a:cxn>
                <a:cxn ang="0">
                  <a:pos x="118" y="70"/>
                </a:cxn>
                <a:cxn ang="0">
                  <a:pos x="106" y="69"/>
                </a:cxn>
                <a:cxn ang="0">
                  <a:pos x="93" y="67"/>
                </a:cxn>
                <a:cxn ang="0">
                  <a:pos x="81" y="64"/>
                </a:cxn>
                <a:cxn ang="0">
                  <a:pos x="70" y="62"/>
                </a:cxn>
                <a:cxn ang="0">
                  <a:pos x="58" y="61"/>
                </a:cxn>
                <a:cxn ang="0">
                  <a:pos x="39" y="61"/>
                </a:cxn>
                <a:cxn ang="0">
                  <a:pos x="26" y="62"/>
                </a:cxn>
                <a:cxn ang="0">
                  <a:pos x="14" y="62"/>
                </a:cxn>
                <a:cxn ang="0">
                  <a:pos x="2" y="62"/>
                </a:cxn>
                <a:cxn ang="0">
                  <a:pos x="2" y="60"/>
                </a:cxn>
                <a:cxn ang="0">
                  <a:pos x="15" y="51"/>
                </a:cxn>
                <a:cxn ang="0">
                  <a:pos x="26" y="44"/>
                </a:cxn>
                <a:cxn ang="0">
                  <a:pos x="39" y="36"/>
                </a:cxn>
                <a:cxn ang="0">
                  <a:pos x="52" y="27"/>
                </a:cxn>
                <a:cxn ang="0">
                  <a:pos x="67" y="19"/>
                </a:cxn>
                <a:cxn ang="0">
                  <a:pos x="79" y="12"/>
                </a:cxn>
                <a:cxn ang="0">
                  <a:pos x="91" y="6"/>
                </a:cxn>
                <a:cxn ang="0">
                  <a:pos x="100" y="3"/>
                </a:cxn>
                <a:cxn ang="0">
                  <a:pos x="106" y="3"/>
                </a:cxn>
              </a:cxnLst>
              <a:rect l="0" t="0" r="r" b="b"/>
              <a:pathLst>
                <a:path w="237" h="71">
                  <a:moveTo>
                    <a:pt x="106" y="3"/>
                  </a:moveTo>
                  <a:lnTo>
                    <a:pt x="109" y="1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7" y="1"/>
                  </a:lnTo>
                  <a:lnTo>
                    <a:pt x="122" y="0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1" y="1"/>
                  </a:lnTo>
                  <a:lnTo>
                    <a:pt x="134" y="3"/>
                  </a:lnTo>
                  <a:lnTo>
                    <a:pt x="138" y="4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8" y="6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8" y="7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9" y="8"/>
                  </a:lnTo>
                  <a:lnTo>
                    <a:pt x="183" y="9"/>
                  </a:lnTo>
                  <a:lnTo>
                    <a:pt x="186" y="9"/>
                  </a:lnTo>
                  <a:lnTo>
                    <a:pt x="190" y="10"/>
                  </a:lnTo>
                  <a:lnTo>
                    <a:pt x="196" y="12"/>
                  </a:lnTo>
                  <a:lnTo>
                    <a:pt x="203" y="14"/>
                  </a:lnTo>
                  <a:lnTo>
                    <a:pt x="208" y="16"/>
                  </a:lnTo>
                  <a:lnTo>
                    <a:pt x="214" y="17"/>
                  </a:lnTo>
                  <a:lnTo>
                    <a:pt x="219" y="18"/>
                  </a:lnTo>
                  <a:lnTo>
                    <a:pt x="222" y="19"/>
                  </a:lnTo>
                  <a:lnTo>
                    <a:pt x="226" y="20"/>
                  </a:lnTo>
                  <a:lnTo>
                    <a:pt x="229" y="21"/>
                  </a:lnTo>
                  <a:lnTo>
                    <a:pt x="234" y="22"/>
                  </a:lnTo>
                  <a:lnTo>
                    <a:pt x="237" y="24"/>
                  </a:lnTo>
                  <a:lnTo>
                    <a:pt x="235" y="25"/>
                  </a:lnTo>
                  <a:lnTo>
                    <a:pt x="235" y="27"/>
                  </a:lnTo>
                  <a:lnTo>
                    <a:pt x="234" y="29"/>
                  </a:lnTo>
                  <a:lnTo>
                    <a:pt x="233" y="33"/>
                  </a:lnTo>
                  <a:lnTo>
                    <a:pt x="231" y="37"/>
                  </a:lnTo>
                  <a:lnTo>
                    <a:pt x="228" y="40"/>
                  </a:lnTo>
                  <a:lnTo>
                    <a:pt x="226" y="41"/>
                  </a:lnTo>
                  <a:lnTo>
                    <a:pt x="225" y="42"/>
                  </a:lnTo>
                  <a:lnTo>
                    <a:pt x="222" y="42"/>
                  </a:lnTo>
                  <a:lnTo>
                    <a:pt x="221" y="41"/>
                  </a:lnTo>
                  <a:lnTo>
                    <a:pt x="219" y="41"/>
                  </a:lnTo>
                  <a:lnTo>
                    <a:pt x="215" y="41"/>
                  </a:lnTo>
                  <a:lnTo>
                    <a:pt x="211" y="40"/>
                  </a:lnTo>
                  <a:lnTo>
                    <a:pt x="207" y="39"/>
                  </a:lnTo>
                  <a:lnTo>
                    <a:pt x="201" y="39"/>
                  </a:lnTo>
                  <a:lnTo>
                    <a:pt x="196" y="38"/>
                  </a:lnTo>
                  <a:lnTo>
                    <a:pt x="190" y="37"/>
                  </a:lnTo>
                  <a:lnTo>
                    <a:pt x="184" y="36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61" y="31"/>
                  </a:lnTo>
                  <a:lnTo>
                    <a:pt x="155" y="30"/>
                  </a:lnTo>
                  <a:lnTo>
                    <a:pt x="152" y="29"/>
                  </a:lnTo>
                  <a:lnTo>
                    <a:pt x="107" y="27"/>
                  </a:lnTo>
                  <a:lnTo>
                    <a:pt x="109" y="28"/>
                  </a:lnTo>
                  <a:lnTo>
                    <a:pt x="112" y="29"/>
                  </a:lnTo>
                  <a:lnTo>
                    <a:pt x="117" y="31"/>
                  </a:lnTo>
                  <a:lnTo>
                    <a:pt x="124" y="33"/>
                  </a:lnTo>
                  <a:lnTo>
                    <a:pt x="126" y="33"/>
                  </a:lnTo>
                  <a:lnTo>
                    <a:pt x="130" y="35"/>
                  </a:lnTo>
                  <a:lnTo>
                    <a:pt x="134" y="36"/>
                  </a:lnTo>
                  <a:lnTo>
                    <a:pt x="138" y="37"/>
                  </a:lnTo>
                  <a:lnTo>
                    <a:pt x="142" y="38"/>
                  </a:lnTo>
                  <a:lnTo>
                    <a:pt x="147" y="39"/>
                  </a:lnTo>
                  <a:lnTo>
                    <a:pt x="150" y="40"/>
                  </a:lnTo>
                  <a:lnTo>
                    <a:pt x="155" y="41"/>
                  </a:lnTo>
                  <a:lnTo>
                    <a:pt x="159" y="42"/>
                  </a:lnTo>
                  <a:lnTo>
                    <a:pt x="162" y="43"/>
                  </a:lnTo>
                  <a:lnTo>
                    <a:pt x="166" y="43"/>
                  </a:lnTo>
                  <a:lnTo>
                    <a:pt x="171" y="44"/>
                  </a:lnTo>
                  <a:lnTo>
                    <a:pt x="174" y="46"/>
                  </a:lnTo>
                  <a:lnTo>
                    <a:pt x="178" y="47"/>
                  </a:lnTo>
                  <a:lnTo>
                    <a:pt x="182" y="47"/>
                  </a:lnTo>
                  <a:lnTo>
                    <a:pt x="185" y="48"/>
                  </a:lnTo>
                  <a:lnTo>
                    <a:pt x="191" y="49"/>
                  </a:lnTo>
                  <a:lnTo>
                    <a:pt x="195" y="50"/>
                  </a:lnTo>
                  <a:lnTo>
                    <a:pt x="198" y="51"/>
                  </a:lnTo>
                  <a:lnTo>
                    <a:pt x="200" y="52"/>
                  </a:lnTo>
                  <a:lnTo>
                    <a:pt x="201" y="56"/>
                  </a:lnTo>
                  <a:lnTo>
                    <a:pt x="200" y="60"/>
                  </a:lnTo>
                  <a:lnTo>
                    <a:pt x="194" y="64"/>
                  </a:lnTo>
                  <a:lnTo>
                    <a:pt x="189" y="68"/>
                  </a:lnTo>
                  <a:lnTo>
                    <a:pt x="184" y="68"/>
                  </a:lnTo>
                  <a:lnTo>
                    <a:pt x="179" y="69"/>
                  </a:lnTo>
                  <a:lnTo>
                    <a:pt x="173" y="69"/>
                  </a:lnTo>
                  <a:lnTo>
                    <a:pt x="167" y="70"/>
                  </a:lnTo>
                  <a:lnTo>
                    <a:pt x="164" y="70"/>
                  </a:lnTo>
                  <a:lnTo>
                    <a:pt x="160" y="70"/>
                  </a:lnTo>
                  <a:lnTo>
                    <a:pt x="156" y="70"/>
                  </a:lnTo>
                  <a:lnTo>
                    <a:pt x="153" y="71"/>
                  </a:lnTo>
                  <a:lnTo>
                    <a:pt x="149" y="71"/>
                  </a:lnTo>
                  <a:lnTo>
                    <a:pt x="146" y="71"/>
                  </a:lnTo>
                  <a:lnTo>
                    <a:pt x="142" y="71"/>
                  </a:lnTo>
                  <a:lnTo>
                    <a:pt x="138" y="71"/>
                  </a:lnTo>
                  <a:lnTo>
                    <a:pt x="135" y="71"/>
                  </a:lnTo>
                  <a:lnTo>
                    <a:pt x="130" y="71"/>
                  </a:lnTo>
                  <a:lnTo>
                    <a:pt x="126" y="70"/>
                  </a:lnTo>
                  <a:lnTo>
                    <a:pt x="122" y="70"/>
                  </a:lnTo>
                  <a:lnTo>
                    <a:pt x="118" y="70"/>
                  </a:lnTo>
                  <a:lnTo>
                    <a:pt x="113" y="69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3" y="67"/>
                  </a:lnTo>
                  <a:lnTo>
                    <a:pt x="89" y="65"/>
                  </a:lnTo>
                  <a:lnTo>
                    <a:pt x="85" y="64"/>
                  </a:lnTo>
                  <a:lnTo>
                    <a:pt x="81" y="64"/>
                  </a:lnTo>
                  <a:lnTo>
                    <a:pt x="76" y="63"/>
                  </a:lnTo>
                  <a:lnTo>
                    <a:pt x="73" y="62"/>
                  </a:lnTo>
                  <a:lnTo>
                    <a:pt x="70" y="62"/>
                  </a:lnTo>
                  <a:lnTo>
                    <a:pt x="67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1" y="61"/>
                  </a:lnTo>
                  <a:lnTo>
                    <a:pt x="45" y="61"/>
                  </a:lnTo>
                  <a:lnTo>
                    <a:pt x="39" y="61"/>
                  </a:lnTo>
                  <a:lnTo>
                    <a:pt x="33" y="62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6" y="57"/>
                  </a:lnTo>
                  <a:lnTo>
                    <a:pt x="12" y="53"/>
                  </a:lnTo>
                  <a:lnTo>
                    <a:pt x="15" y="51"/>
                  </a:lnTo>
                  <a:lnTo>
                    <a:pt x="19" y="49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9" y="36"/>
                  </a:lnTo>
                  <a:lnTo>
                    <a:pt x="44" y="33"/>
                  </a:lnTo>
                  <a:lnTo>
                    <a:pt x="47" y="30"/>
                  </a:lnTo>
                  <a:lnTo>
                    <a:pt x="52" y="27"/>
                  </a:lnTo>
                  <a:lnTo>
                    <a:pt x="57" y="25"/>
                  </a:lnTo>
                  <a:lnTo>
                    <a:pt x="62" y="22"/>
                  </a:lnTo>
                  <a:lnTo>
                    <a:pt x="67" y="19"/>
                  </a:lnTo>
                  <a:lnTo>
                    <a:pt x="70" y="17"/>
                  </a:lnTo>
                  <a:lnTo>
                    <a:pt x="75" y="15"/>
                  </a:lnTo>
                  <a:lnTo>
                    <a:pt x="79" y="12"/>
                  </a:lnTo>
                  <a:lnTo>
                    <a:pt x="83" y="10"/>
                  </a:lnTo>
                  <a:lnTo>
                    <a:pt x="87" y="8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7" y="4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4" name="Freeform 82"/>
            <p:cNvSpPr>
              <a:spLocks/>
            </p:cNvSpPr>
            <p:nvPr/>
          </p:nvSpPr>
          <p:spPr bwMode="auto">
            <a:xfrm>
              <a:off x="8093075" y="2195513"/>
              <a:ext cx="161925" cy="484188"/>
            </a:xfrm>
            <a:custGeom>
              <a:avLst/>
              <a:gdLst/>
              <a:ahLst/>
              <a:cxnLst>
                <a:cxn ang="0">
                  <a:pos x="85" y="12"/>
                </a:cxn>
                <a:cxn ang="0">
                  <a:pos x="0" y="0"/>
                </a:cxn>
                <a:cxn ang="0">
                  <a:pos x="150" y="612"/>
                </a:cxn>
                <a:cxn ang="0">
                  <a:pos x="203" y="507"/>
                </a:cxn>
                <a:cxn ang="0">
                  <a:pos x="85" y="12"/>
                </a:cxn>
                <a:cxn ang="0">
                  <a:pos x="85" y="12"/>
                </a:cxn>
              </a:cxnLst>
              <a:rect l="0" t="0" r="r" b="b"/>
              <a:pathLst>
                <a:path w="203" h="612">
                  <a:moveTo>
                    <a:pt x="85" y="12"/>
                  </a:moveTo>
                  <a:lnTo>
                    <a:pt x="0" y="0"/>
                  </a:lnTo>
                  <a:lnTo>
                    <a:pt x="150" y="612"/>
                  </a:lnTo>
                  <a:lnTo>
                    <a:pt x="203" y="507"/>
                  </a:lnTo>
                  <a:lnTo>
                    <a:pt x="85" y="12"/>
                  </a:lnTo>
                  <a:lnTo>
                    <a:pt x="85" y="12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5" name="Freeform 83"/>
            <p:cNvSpPr>
              <a:spLocks/>
            </p:cNvSpPr>
            <p:nvPr/>
          </p:nvSpPr>
          <p:spPr bwMode="auto">
            <a:xfrm>
              <a:off x="8012113" y="2132013"/>
              <a:ext cx="71438" cy="79375"/>
            </a:xfrm>
            <a:custGeom>
              <a:avLst/>
              <a:gdLst/>
              <a:ahLst/>
              <a:cxnLst>
                <a:cxn ang="0">
                  <a:pos x="8" y="99"/>
                </a:cxn>
                <a:cxn ang="0">
                  <a:pos x="7" y="93"/>
                </a:cxn>
                <a:cxn ang="0">
                  <a:pos x="4" y="84"/>
                </a:cxn>
                <a:cxn ang="0">
                  <a:pos x="3" y="75"/>
                </a:cxn>
                <a:cxn ang="0">
                  <a:pos x="1" y="68"/>
                </a:cxn>
                <a:cxn ang="0">
                  <a:pos x="1" y="60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7" y="13"/>
                </a:cxn>
                <a:cxn ang="0">
                  <a:pos x="13" y="6"/>
                </a:cxn>
                <a:cxn ang="0">
                  <a:pos x="21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11"/>
                </a:cxn>
                <a:cxn ang="0">
                  <a:pos x="70" y="18"/>
                </a:cxn>
                <a:cxn ang="0">
                  <a:pos x="75" y="29"/>
                </a:cxn>
                <a:cxn ang="0">
                  <a:pos x="79" y="39"/>
                </a:cxn>
                <a:cxn ang="0">
                  <a:pos x="82" y="52"/>
                </a:cxn>
                <a:cxn ang="0">
                  <a:pos x="85" y="61"/>
                </a:cxn>
                <a:cxn ang="0">
                  <a:pos x="87" y="71"/>
                </a:cxn>
                <a:cxn ang="0">
                  <a:pos x="89" y="78"/>
                </a:cxn>
                <a:cxn ang="0">
                  <a:pos x="91" y="81"/>
                </a:cxn>
                <a:cxn ang="0">
                  <a:pos x="89" y="82"/>
                </a:cxn>
                <a:cxn ang="0">
                  <a:pos x="83" y="87"/>
                </a:cxn>
                <a:cxn ang="0">
                  <a:pos x="75" y="90"/>
                </a:cxn>
                <a:cxn ang="0">
                  <a:pos x="68" y="92"/>
                </a:cxn>
                <a:cxn ang="0">
                  <a:pos x="62" y="95"/>
                </a:cxn>
                <a:cxn ang="0">
                  <a:pos x="55" y="97"/>
                </a:cxn>
                <a:cxn ang="0">
                  <a:pos x="46" y="98"/>
                </a:cxn>
                <a:cxn ang="0">
                  <a:pos x="38" y="99"/>
                </a:cxn>
                <a:cxn ang="0">
                  <a:pos x="31" y="99"/>
                </a:cxn>
                <a:cxn ang="0">
                  <a:pos x="23" y="100"/>
                </a:cxn>
                <a:cxn ang="0">
                  <a:pos x="15" y="100"/>
                </a:cxn>
                <a:cxn ang="0">
                  <a:pos x="9" y="100"/>
                </a:cxn>
                <a:cxn ang="0">
                  <a:pos x="8" y="100"/>
                </a:cxn>
              </a:cxnLst>
              <a:rect l="0" t="0" r="r" b="b"/>
              <a:pathLst>
                <a:path w="91" h="100">
                  <a:moveTo>
                    <a:pt x="8" y="100"/>
                  </a:moveTo>
                  <a:lnTo>
                    <a:pt x="8" y="99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6" y="89"/>
                  </a:lnTo>
                  <a:lnTo>
                    <a:pt x="4" y="84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4" y="11"/>
                  </a:lnTo>
                  <a:lnTo>
                    <a:pt x="68" y="15"/>
                  </a:lnTo>
                  <a:lnTo>
                    <a:pt x="70" y="18"/>
                  </a:lnTo>
                  <a:lnTo>
                    <a:pt x="73" y="24"/>
                  </a:lnTo>
                  <a:lnTo>
                    <a:pt x="75" y="29"/>
                  </a:lnTo>
                  <a:lnTo>
                    <a:pt x="77" y="35"/>
                  </a:lnTo>
                  <a:lnTo>
                    <a:pt x="79" y="39"/>
                  </a:lnTo>
                  <a:lnTo>
                    <a:pt x="81" y="46"/>
                  </a:lnTo>
                  <a:lnTo>
                    <a:pt x="82" y="52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6" y="67"/>
                  </a:lnTo>
                  <a:lnTo>
                    <a:pt x="87" y="71"/>
                  </a:lnTo>
                  <a:lnTo>
                    <a:pt x="88" y="75"/>
                  </a:lnTo>
                  <a:lnTo>
                    <a:pt x="89" y="78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1" y="82"/>
                  </a:lnTo>
                  <a:lnTo>
                    <a:pt x="89" y="82"/>
                  </a:lnTo>
                  <a:lnTo>
                    <a:pt x="87" y="85"/>
                  </a:lnTo>
                  <a:lnTo>
                    <a:pt x="83" y="87"/>
                  </a:lnTo>
                  <a:lnTo>
                    <a:pt x="79" y="89"/>
                  </a:lnTo>
                  <a:lnTo>
                    <a:pt x="75" y="90"/>
                  </a:lnTo>
                  <a:lnTo>
                    <a:pt x="73" y="91"/>
                  </a:lnTo>
                  <a:lnTo>
                    <a:pt x="68" y="92"/>
                  </a:lnTo>
                  <a:lnTo>
                    <a:pt x="65" y="93"/>
                  </a:lnTo>
                  <a:lnTo>
                    <a:pt x="62" y="95"/>
                  </a:lnTo>
                  <a:lnTo>
                    <a:pt x="58" y="96"/>
                  </a:lnTo>
                  <a:lnTo>
                    <a:pt x="55" y="97"/>
                  </a:lnTo>
                  <a:lnTo>
                    <a:pt x="51" y="98"/>
                  </a:lnTo>
                  <a:lnTo>
                    <a:pt x="46" y="98"/>
                  </a:lnTo>
                  <a:lnTo>
                    <a:pt x="41" y="98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27" y="100"/>
                  </a:lnTo>
                  <a:lnTo>
                    <a:pt x="23" y="100"/>
                  </a:lnTo>
                  <a:lnTo>
                    <a:pt x="21" y="100"/>
                  </a:lnTo>
                  <a:lnTo>
                    <a:pt x="15" y="100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8" y="100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6" name="Freeform 84"/>
            <p:cNvSpPr>
              <a:spLocks/>
            </p:cNvSpPr>
            <p:nvPr/>
          </p:nvSpPr>
          <p:spPr bwMode="auto">
            <a:xfrm>
              <a:off x="8482013" y="2141538"/>
              <a:ext cx="104775" cy="1317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65"/>
                </a:cxn>
                <a:cxn ang="0">
                  <a:pos x="133" y="147"/>
                </a:cxn>
                <a:cxn ang="0">
                  <a:pos x="88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33" h="165">
                  <a:moveTo>
                    <a:pt x="0" y="30"/>
                  </a:moveTo>
                  <a:lnTo>
                    <a:pt x="30" y="165"/>
                  </a:lnTo>
                  <a:lnTo>
                    <a:pt x="133" y="147"/>
                  </a:lnTo>
                  <a:lnTo>
                    <a:pt x="88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7DB3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7" name="Freeform 85"/>
            <p:cNvSpPr>
              <a:spLocks/>
            </p:cNvSpPr>
            <p:nvPr/>
          </p:nvSpPr>
          <p:spPr bwMode="auto">
            <a:xfrm>
              <a:off x="8496300" y="2297113"/>
              <a:ext cx="14288" cy="111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3" y="15"/>
                </a:cxn>
                <a:cxn ang="0">
                  <a:pos x="5" y="15"/>
                </a:cxn>
                <a:cxn ang="0">
                  <a:pos x="0" y="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5">
                  <a:moveTo>
                    <a:pt x="18" y="0"/>
                  </a:moveTo>
                  <a:lnTo>
                    <a:pt x="13" y="15"/>
                  </a:lnTo>
                  <a:lnTo>
                    <a:pt x="5" y="15"/>
                  </a:lnTo>
                  <a:lnTo>
                    <a:pt x="0" y="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8" name="Freeform 86"/>
            <p:cNvSpPr>
              <a:spLocks/>
            </p:cNvSpPr>
            <p:nvPr/>
          </p:nvSpPr>
          <p:spPr bwMode="auto">
            <a:xfrm>
              <a:off x="8472488" y="2439988"/>
              <a:ext cx="212725" cy="114300"/>
            </a:xfrm>
            <a:custGeom>
              <a:avLst/>
              <a:gdLst/>
              <a:ahLst/>
              <a:cxnLst>
                <a:cxn ang="0">
                  <a:pos x="12" y="61"/>
                </a:cxn>
                <a:cxn ang="0">
                  <a:pos x="16" y="52"/>
                </a:cxn>
                <a:cxn ang="0">
                  <a:pos x="25" y="41"/>
                </a:cxn>
                <a:cxn ang="0">
                  <a:pos x="34" y="36"/>
                </a:cxn>
                <a:cxn ang="0">
                  <a:pos x="45" y="29"/>
                </a:cxn>
                <a:cxn ang="0">
                  <a:pos x="59" y="21"/>
                </a:cxn>
                <a:cxn ang="0">
                  <a:pos x="78" y="16"/>
                </a:cxn>
                <a:cxn ang="0">
                  <a:pos x="96" y="9"/>
                </a:cxn>
                <a:cxn ang="0">
                  <a:pos x="114" y="3"/>
                </a:cxn>
                <a:cxn ang="0">
                  <a:pos x="131" y="1"/>
                </a:cxn>
                <a:cxn ang="0">
                  <a:pos x="148" y="0"/>
                </a:cxn>
                <a:cxn ang="0">
                  <a:pos x="161" y="0"/>
                </a:cxn>
                <a:cxn ang="0">
                  <a:pos x="173" y="1"/>
                </a:cxn>
                <a:cxn ang="0">
                  <a:pos x="186" y="3"/>
                </a:cxn>
                <a:cxn ang="0">
                  <a:pos x="198" y="6"/>
                </a:cxn>
                <a:cxn ang="0">
                  <a:pos x="202" y="7"/>
                </a:cxn>
                <a:cxn ang="0">
                  <a:pos x="212" y="5"/>
                </a:cxn>
                <a:cxn ang="0">
                  <a:pos x="225" y="3"/>
                </a:cxn>
                <a:cxn ang="0">
                  <a:pos x="236" y="3"/>
                </a:cxn>
                <a:cxn ang="0">
                  <a:pos x="254" y="3"/>
                </a:cxn>
                <a:cxn ang="0">
                  <a:pos x="266" y="8"/>
                </a:cxn>
                <a:cxn ang="0">
                  <a:pos x="265" y="17"/>
                </a:cxn>
                <a:cxn ang="0">
                  <a:pos x="251" y="15"/>
                </a:cxn>
                <a:cxn ang="0">
                  <a:pos x="234" y="16"/>
                </a:cxn>
                <a:cxn ang="0">
                  <a:pos x="218" y="18"/>
                </a:cxn>
                <a:cxn ang="0">
                  <a:pos x="205" y="22"/>
                </a:cxn>
                <a:cxn ang="0">
                  <a:pos x="191" y="28"/>
                </a:cxn>
                <a:cxn ang="0">
                  <a:pos x="175" y="36"/>
                </a:cxn>
                <a:cxn ang="0">
                  <a:pos x="162" y="47"/>
                </a:cxn>
                <a:cxn ang="0">
                  <a:pos x="155" y="60"/>
                </a:cxn>
                <a:cxn ang="0">
                  <a:pos x="145" y="68"/>
                </a:cxn>
                <a:cxn ang="0">
                  <a:pos x="130" y="83"/>
                </a:cxn>
                <a:cxn ang="0">
                  <a:pos x="117" y="95"/>
                </a:cxn>
                <a:cxn ang="0">
                  <a:pos x="109" y="145"/>
                </a:cxn>
                <a:cxn ang="0">
                  <a:pos x="101" y="144"/>
                </a:cxn>
                <a:cxn ang="0">
                  <a:pos x="90" y="143"/>
                </a:cxn>
                <a:cxn ang="0">
                  <a:pos x="78" y="142"/>
                </a:cxn>
                <a:cxn ang="0">
                  <a:pos x="64" y="138"/>
                </a:cxn>
                <a:cxn ang="0">
                  <a:pos x="49" y="136"/>
                </a:cxn>
                <a:cxn ang="0">
                  <a:pos x="36" y="132"/>
                </a:cxn>
                <a:cxn ang="0">
                  <a:pos x="24" y="129"/>
                </a:cxn>
                <a:cxn ang="0">
                  <a:pos x="15" y="125"/>
                </a:cxn>
                <a:cxn ang="0">
                  <a:pos x="9" y="118"/>
                </a:cxn>
                <a:cxn ang="0">
                  <a:pos x="64" y="87"/>
                </a:cxn>
                <a:cxn ang="0">
                  <a:pos x="11" y="65"/>
                </a:cxn>
              </a:cxnLst>
              <a:rect l="0" t="0" r="r" b="b"/>
              <a:pathLst>
                <a:path w="267" h="146">
                  <a:moveTo>
                    <a:pt x="11" y="65"/>
                  </a:moveTo>
                  <a:lnTo>
                    <a:pt x="11" y="64"/>
                  </a:lnTo>
                  <a:lnTo>
                    <a:pt x="12" y="61"/>
                  </a:lnTo>
                  <a:lnTo>
                    <a:pt x="12" y="58"/>
                  </a:lnTo>
                  <a:lnTo>
                    <a:pt x="14" y="55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22" y="45"/>
                  </a:lnTo>
                  <a:lnTo>
                    <a:pt x="25" y="41"/>
                  </a:lnTo>
                  <a:lnTo>
                    <a:pt x="28" y="39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37" y="33"/>
                  </a:lnTo>
                  <a:lnTo>
                    <a:pt x="41" y="31"/>
                  </a:lnTo>
                  <a:lnTo>
                    <a:pt x="45" y="29"/>
                  </a:lnTo>
                  <a:lnTo>
                    <a:pt x="49" y="27"/>
                  </a:lnTo>
                  <a:lnTo>
                    <a:pt x="54" y="24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71" y="17"/>
                  </a:lnTo>
                  <a:lnTo>
                    <a:pt x="78" y="16"/>
                  </a:lnTo>
                  <a:lnTo>
                    <a:pt x="84" y="12"/>
                  </a:lnTo>
                  <a:lnTo>
                    <a:pt x="90" y="10"/>
                  </a:lnTo>
                  <a:lnTo>
                    <a:pt x="96" y="9"/>
                  </a:lnTo>
                  <a:lnTo>
                    <a:pt x="103" y="7"/>
                  </a:lnTo>
                  <a:lnTo>
                    <a:pt x="108" y="5"/>
                  </a:lnTo>
                  <a:lnTo>
                    <a:pt x="114" y="3"/>
                  </a:lnTo>
                  <a:lnTo>
                    <a:pt x="120" y="2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7" y="1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6" y="1"/>
                  </a:lnTo>
                  <a:lnTo>
                    <a:pt x="169" y="1"/>
                  </a:lnTo>
                  <a:lnTo>
                    <a:pt x="173" y="1"/>
                  </a:lnTo>
                  <a:lnTo>
                    <a:pt x="176" y="1"/>
                  </a:lnTo>
                  <a:lnTo>
                    <a:pt x="180" y="2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6" y="5"/>
                  </a:lnTo>
                  <a:lnTo>
                    <a:pt x="198" y="6"/>
                  </a:lnTo>
                  <a:lnTo>
                    <a:pt x="200" y="7"/>
                  </a:lnTo>
                  <a:lnTo>
                    <a:pt x="202" y="8"/>
                  </a:lnTo>
                  <a:lnTo>
                    <a:pt x="202" y="7"/>
                  </a:lnTo>
                  <a:lnTo>
                    <a:pt x="204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17" y="3"/>
                  </a:lnTo>
                  <a:lnTo>
                    <a:pt x="223" y="3"/>
                  </a:lnTo>
                  <a:lnTo>
                    <a:pt x="225" y="3"/>
                  </a:lnTo>
                  <a:lnTo>
                    <a:pt x="230" y="3"/>
                  </a:lnTo>
                  <a:lnTo>
                    <a:pt x="233" y="3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8" y="2"/>
                  </a:lnTo>
                  <a:lnTo>
                    <a:pt x="254" y="3"/>
                  </a:lnTo>
                  <a:lnTo>
                    <a:pt x="259" y="5"/>
                  </a:lnTo>
                  <a:lnTo>
                    <a:pt x="263" y="6"/>
                  </a:lnTo>
                  <a:lnTo>
                    <a:pt x="266" y="8"/>
                  </a:lnTo>
                  <a:lnTo>
                    <a:pt x="267" y="10"/>
                  </a:lnTo>
                  <a:lnTo>
                    <a:pt x="267" y="15"/>
                  </a:lnTo>
                  <a:lnTo>
                    <a:pt x="265" y="17"/>
                  </a:lnTo>
                  <a:lnTo>
                    <a:pt x="261" y="16"/>
                  </a:lnTo>
                  <a:lnTo>
                    <a:pt x="257" y="16"/>
                  </a:lnTo>
                  <a:lnTo>
                    <a:pt x="251" y="15"/>
                  </a:lnTo>
                  <a:lnTo>
                    <a:pt x="246" y="15"/>
                  </a:lnTo>
                  <a:lnTo>
                    <a:pt x="240" y="15"/>
                  </a:lnTo>
                  <a:lnTo>
                    <a:pt x="234" y="16"/>
                  </a:lnTo>
                  <a:lnTo>
                    <a:pt x="229" y="17"/>
                  </a:lnTo>
                  <a:lnTo>
                    <a:pt x="223" y="18"/>
                  </a:lnTo>
                  <a:lnTo>
                    <a:pt x="218" y="18"/>
                  </a:lnTo>
                  <a:lnTo>
                    <a:pt x="215" y="19"/>
                  </a:lnTo>
                  <a:lnTo>
                    <a:pt x="210" y="20"/>
                  </a:lnTo>
                  <a:lnTo>
                    <a:pt x="205" y="22"/>
                  </a:lnTo>
                  <a:lnTo>
                    <a:pt x="200" y="24"/>
                  </a:lnTo>
                  <a:lnTo>
                    <a:pt x="196" y="26"/>
                  </a:lnTo>
                  <a:lnTo>
                    <a:pt x="191" y="28"/>
                  </a:lnTo>
                  <a:lnTo>
                    <a:pt x="186" y="31"/>
                  </a:lnTo>
                  <a:lnTo>
                    <a:pt x="180" y="33"/>
                  </a:lnTo>
                  <a:lnTo>
                    <a:pt x="175" y="36"/>
                  </a:lnTo>
                  <a:lnTo>
                    <a:pt x="170" y="39"/>
                  </a:lnTo>
                  <a:lnTo>
                    <a:pt x="167" y="42"/>
                  </a:lnTo>
                  <a:lnTo>
                    <a:pt x="162" y="47"/>
                  </a:lnTo>
                  <a:lnTo>
                    <a:pt x="158" y="51"/>
                  </a:lnTo>
                  <a:lnTo>
                    <a:pt x="156" y="54"/>
                  </a:lnTo>
                  <a:lnTo>
                    <a:pt x="155" y="60"/>
                  </a:lnTo>
                  <a:lnTo>
                    <a:pt x="152" y="62"/>
                  </a:lnTo>
                  <a:lnTo>
                    <a:pt x="149" y="65"/>
                  </a:lnTo>
                  <a:lnTo>
                    <a:pt x="145" y="68"/>
                  </a:lnTo>
                  <a:lnTo>
                    <a:pt x="142" y="71"/>
                  </a:lnTo>
                  <a:lnTo>
                    <a:pt x="136" y="76"/>
                  </a:lnTo>
                  <a:lnTo>
                    <a:pt x="130" y="83"/>
                  </a:lnTo>
                  <a:lnTo>
                    <a:pt x="124" y="87"/>
                  </a:lnTo>
                  <a:lnTo>
                    <a:pt x="119" y="92"/>
                  </a:lnTo>
                  <a:lnTo>
                    <a:pt x="117" y="95"/>
                  </a:lnTo>
                  <a:lnTo>
                    <a:pt x="115" y="96"/>
                  </a:lnTo>
                  <a:lnTo>
                    <a:pt x="111" y="146"/>
                  </a:lnTo>
                  <a:lnTo>
                    <a:pt x="109" y="145"/>
                  </a:lnTo>
                  <a:lnTo>
                    <a:pt x="106" y="145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97" y="144"/>
                  </a:lnTo>
                  <a:lnTo>
                    <a:pt x="94" y="144"/>
                  </a:lnTo>
                  <a:lnTo>
                    <a:pt x="90" y="143"/>
                  </a:lnTo>
                  <a:lnTo>
                    <a:pt x="87" y="143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2" y="139"/>
                  </a:lnTo>
                  <a:lnTo>
                    <a:pt x="69" y="139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3" y="136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0" y="134"/>
                  </a:lnTo>
                  <a:lnTo>
                    <a:pt x="36" y="132"/>
                  </a:lnTo>
                  <a:lnTo>
                    <a:pt x="31" y="132"/>
                  </a:lnTo>
                  <a:lnTo>
                    <a:pt x="28" y="129"/>
                  </a:lnTo>
                  <a:lnTo>
                    <a:pt x="24" y="129"/>
                  </a:lnTo>
                  <a:lnTo>
                    <a:pt x="21" y="127"/>
                  </a:lnTo>
                  <a:lnTo>
                    <a:pt x="17" y="126"/>
                  </a:lnTo>
                  <a:lnTo>
                    <a:pt x="15" y="125"/>
                  </a:lnTo>
                  <a:lnTo>
                    <a:pt x="14" y="124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6" y="101"/>
                  </a:lnTo>
                  <a:lnTo>
                    <a:pt x="52" y="102"/>
                  </a:lnTo>
                  <a:lnTo>
                    <a:pt x="64" y="87"/>
                  </a:lnTo>
                  <a:lnTo>
                    <a:pt x="0" y="77"/>
                  </a:lnTo>
                  <a:lnTo>
                    <a:pt x="11" y="65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19" name="Freeform 87"/>
            <p:cNvSpPr>
              <a:spLocks/>
            </p:cNvSpPr>
            <p:nvPr/>
          </p:nvSpPr>
          <p:spPr bwMode="auto">
            <a:xfrm>
              <a:off x="8666163" y="2511425"/>
              <a:ext cx="25400" cy="238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3" y="1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3" y="31"/>
                </a:cxn>
                <a:cxn ang="0">
                  <a:pos x="19" y="30"/>
                </a:cxn>
                <a:cxn ang="0">
                  <a:pos x="24" y="27"/>
                </a:cxn>
                <a:cxn ang="0">
                  <a:pos x="26" y="25"/>
                </a:cxn>
                <a:cxn ang="0">
                  <a:pos x="27" y="25"/>
                </a:cxn>
                <a:cxn ang="0">
                  <a:pos x="32" y="9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2" h="31">
                  <a:moveTo>
                    <a:pt x="28" y="0"/>
                  </a:moveTo>
                  <a:lnTo>
                    <a:pt x="27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3" y="31"/>
                  </a:lnTo>
                  <a:lnTo>
                    <a:pt x="19" y="30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32" y="9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0" name="Freeform 88"/>
            <p:cNvSpPr>
              <a:spLocks/>
            </p:cNvSpPr>
            <p:nvPr/>
          </p:nvSpPr>
          <p:spPr bwMode="auto">
            <a:xfrm>
              <a:off x="8691563" y="2335213"/>
              <a:ext cx="246063" cy="190500"/>
            </a:xfrm>
            <a:custGeom>
              <a:avLst/>
              <a:gdLst/>
              <a:ahLst/>
              <a:cxnLst>
                <a:cxn ang="0">
                  <a:pos x="80" y="44"/>
                </a:cxn>
                <a:cxn ang="0">
                  <a:pos x="79" y="57"/>
                </a:cxn>
                <a:cxn ang="0">
                  <a:pos x="78" y="75"/>
                </a:cxn>
                <a:cxn ang="0">
                  <a:pos x="75" y="95"/>
                </a:cxn>
                <a:cxn ang="0">
                  <a:pos x="73" y="115"/>
                </a:cxn>
                <a:cxn ang="0">
                  <a:pos x="69" y="135"/>
                </a:cxn>
                <a:cxn ang="0">
                  <a:pos x="65" y="150"/>
                </a:cxn>
                <a:cxn ang="0">
                  <a:pos x="57" y="162"/>
                </a:cxn>
                <a:cxn ang="0">
                  <a:pos x="39" y="181"/>
                </a:cxn>
                <a:cxn ang="0">
                  <a:pos x="19" y="202"/>
                </a:cxn>
                <a:cxn ang="0">
                  <a:pos x="4" y="217"/>
                </a:cxn>
                <a:cxn ang="0">
                  <a:pos x="11" y="238"/>
                </a:cxn>
                <a:cxn ang="0">
                  <a:pos x="23" y="232"/>
                </a:cxn>
                <a:cxn ang="0">
                  <a:pos x="42" y="221"/>
                </a:cxn>
                <a:cxn ang="0">
                  <a:pos x="57" y="212"/>
                </a:cxn>
                <a:cxn ang="0">
                  <a:pos x="73" y="201"/>
                </a:cxn>
                <a:cxn ang="0">
                  <a:pos x="89" y="189"/>
                </a:cxn>
                <a:cxn ang="0">
                  <a:pos x="105" y="171"/>
                </a:cxn>
                <a:cxn ang="0">
                  <a:pos x="111" y="158"/>
                </a:cxn>
                <a:cxn ang="0">
                  <a:pos x="117" y="145"/>
                </a:cxn>
                <a:cxn ang="0">
                  <a:pos x="126" y="122"/>
                </a:cxn>
                <a:cxn ang="0">
                  <a:pos x="131" y="105"/>
                </a:cxn>
                <a:cxn ang="0">
                  <a:pos x="141" y="103"/>
                </a:cxn>
                <a:cxn ang="0">
                  <a:pos x="162" y="110"/>
                </a:cxn>
                <a:cxn ang="0">
                  <a:pos x="182" y="124"/>
                </a:cxn>
                <a:cxn ang="0">
                  <a:pos x="193" y="136"/>
                </a:cxn>
                <a:cxn ang="0">
                  <a:pos x="201" y="152"/>
                </a:cxn>
                <a:cxn ang="0">
                  <a:pos x="207" y="170"/>
                </a:cxn>
                <a:cxn ang="0">
                  <a:pos x="308" y="171"/>
                </a:cxn>
                <a:cxn ang="0">
                  <a:pos x="305" y="161"/>
                </a:cxn>
                <a:cxn ang="0">
                  <a:pos x="298" y="143"/>
                </a:cxn>
                <a:cxn ang="0">
                  <a:pos x="293" y="128"/>
                </a:cxn>
                <a:cxn ang="0">
                  <a:pos x="289" y="114"/>
                </a:cxn>
                <a:cxn ang="0">
                  <a:pos x="283" y="100"/>
                </a:cxn>
                <a:cxn ang="0">
                  <a:pos x="275" y="86"/>
                </a:cxn>
                <a:cxn ang="0">
                  <a:pos x="268" y="71"/>
                </a:cxn>
                <a:cxn ang="0">
                  <a:pos x="259" y="56"/>
                </a:cxn>
                <a:cxn ang="0">
                  <a:pos x="250" y="44"/>
                </a:cxn>
                <a:cxn ang="0">
                  <a:pos x="239" y="31"/>
                </a:cxn>
                <a:cxn ang="0">
                  <a:pos x="220" y="14"/>
                </a:cxn>
                <a:cxn ang="0">
                  <a:pos x="199" y="4"/>
                </a:cxn>
                <a:cxn ang="0">
                  <a:pos x="182" y="1"/>
                </a:cxn>
                <a:cxn ang="0">
                  <a:pos x="158" y="0"/>
                </a:cxn>
                <a:cxn ang="0">
                  <a:pos x="136" y="4"/>
                </a:cxn>
                <a:cxn ang="0">
                  <a:pos x="119" y="11"/>
                </a:cxn>
                <a:cxn ang="0">
                  <a:pos x="103" y="19"/>
                </a:cxn>
                <a:cxn ang="0">
                  <a:pos x="86" y="32"/>
                </a:cxn>
                <a:cxn ang="0">
                  <a:pos x="81" y="37"/>
                </a:cxn>
              </a:cxnLst>
              <a:rect l="0" t="0" r="r" b="b"/>
              <a:pathLst>
                <a:path w="309" h="238">
                  <a:moveTo>
                    <a:pt x="81" y="37"/>
                  </a:moveTo>
                  <a:lnTo>
                    <a:pt x="80" y="39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8" y="65"/>
                  </a:lnTo>
                  <a:lnTo>
                    <a:pt x="78" y="71"/>
                  </a:lnTo>
                  <a:lnTo>
                    <a:pt x="78" y="75"/>
                  </a:lnTo>
                  <a:lnTo>
                    <a:pt x="78" y="80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5" y="95"/>
                  </a:lnTo>
                  <a:lnTo>
                    <a:pt x="75" y="100"/>
                  </a:lnTo>
                  <a:lnTo>
                    <a:pt x="74" y="106"/>
                  </a:lnTo>
                  <a:lnTo>
                    <a:pt x="74" y="110"/>
                  </a:lnTo>
                  <a:lnTo>
                    <a:pt x="73" y="115"/>
                  </a:lnTo>
                  <a:lnTo>
                    <a:pt x="72" y="120"/>
                  </a:lnTo>
                  <a:lnTo>
                    <a:pt x="72" y="126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8" y="139"/>
                  </a:lnTo>
                  <a:lnTo>
                    <a:pt x="67" y="143"/>
                  </a:lnTo>
                  <a:lnTo>
                    <a:pt x="66" y="147"/>
                  </a:lnTo>
                  <a:lnTo>
                    <a:pt x="65" y="150"/>
                  </a:lnTo>
                  <a:lnTo>
                    <a:pt x="63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7" y="162"/>
                  </a:lnTo>
                  <a:lnTo>
                    <a:pt x="54" y="167"/>
                  </a:lnTo>
                  <a:lnTo>
                    <a:pt x="49" y="171"/>
                  </a:lnTo>
                  <a:lnTo>
                    <a:pt x="44" y="177"/>
                  </a:lnTo>
                  <a:lnTo>
                    <a:pt x="39" y="181"/>
                  </a:lnTo>
                  <a:lnTo>
                    <a:pt x="35" y="186"/>
                  </a:lnTo>
                  <a:lnTo>
                    <a:pt x="29" y="192"/>
                  </a:lnTo>
                  <a:lnTo>
                    <a:pt x="25" y="198"/>
                  </a:lnTo>
                  <a:lnTo>
                    <a:pt x="19" y="202"/>
                  </a:lnTo>
                  <a:lnTo>
                    <a:pt x="14" y="206"/>
                  </a:lnTo>
                  <a:lnTo>
                    <a:pt x="11" y="211"/>
                  </a:lnTo>
                  <a:lnTo>
                    <a:pt x="7" y="215"/>
                  </a:lnTo>
                  <a:lnTo>
                    <a:pt x="4" y="217"/>
                  </a:lnTo>
                  <a:lnTo>
                    <a:pt x="1" y="220"/>
                  </a:lnTo>
                  <a:lnTo>
                    <a:pt x="0" y="221"/>
                  </a:lnTo>
                  <a:lnTo>
                    <a:pt x="0" y="222"/>
                  </a:lnTo>
                  <a:lnTo>
                    <a:pt x="11" y="238"/>
                  </a:lnTo>
                  <a:lnTo>
                    <a:pt x="11" y="237"/>
                  </a:lnTo>
                  <a:lnTo>
                    <a:pt x="13" y="236"/>
                  </a:lnTo>
                  <a:lnTo>
                    <a:pt x="17" y="234"/>
                  </a:lnTo>
                  <a:lnTo>
                    <a:pt x="23" y="232"/>
                  </a:lnTo>
                  <a:lnTo>
                    <a:pt x="28" y="228"/>
                  </a:lnTo>
                  <a:lnTo>
                    <a:pt x="35" y="225"/>
                  </a:lnTo>
                  <a:lnTo>
                    <a:pt x="38" y="223"/>
                  </a:lnTo>
                  <a:lnTo>
                    <a:pt x="42" y="221"/>
                  </a:lnTo>
                  <a:lnTo>
                    <a:pt x="45" y="219"/>
                  </a:lnTo>
                  <a:lnTo>
                    <a:pt x="50" y="217"/>
                  </a:lnTo>
                  <a:lnTo>
                    <a:pt x="54" y="214"/>
                  </a:lnTo>
                  <a:lnTo>
                    <a:pt x="57" y="212"/>
                  </a:lnTo>
                  <a:lnTo>
                    <a:pt x="61" y="209"/>
                  </a:lnTo>
                  <a:lnTo>
                    <a:pt x="66" y="206"/>
                  </a:lnTo>
                  <a:lnTo>
                    <a:pt x="69" y="203"/>
                  </a:lnTo>
                  <a:lnTo>
                    <a:pt x="73" y="201"/>
                  </a:lnTo>
                  <a:lnTo>
                    <a:pt x="77" y="198"/>
                  </a:lnTo>
                  <a:lnTo>
                    <a:pt x="81" y="195"/>
                  </a:lnTo>
                  <a:lnTo>
                    <a:pt x="84" y="192"/>
                  </a:lnTo>
                  <a:lnTo>
                    <a:pt x="89" y="189"/>
                  </a:lnTo>
                  <a:lnTo>
                    <a:pt x="91" y="185"/>
                  </a:lnTo>
                  <a:lnTo>
                    <a:pt x="95" y="183"/>
                  </a:lnTo>
                  <a:lnTo>
                    <a:pt x="99" y="177"/>
                  </a:lnTo>
                  <a:lnTo>
                    <a:pt x="105" y="171"/>
                  </a:lnTo>
                  <a:lnTo>
                    <a:pt x="107" y="168"/>
                  </a:lnTo>
                  <a:lnTo>
                    <a:pt x="108" y="164"/>
                  </a:lnTo>
                  <a:lnTo>
                    <a:pt x="109" y="161"/>
                  </a:lnTo>
                  <a:lnTo>
                    <a:pt x="111" y="158"/>
                  </a:lnTo>
                  <a:lnTo>
                    <a:pt x="113" y="154"/>
                  </a:lnTo>
                  <a:lnTo>
                    <a:pt x="114" y="151"/>
                  </a:lnTo>
                  <a:lnTo>
                    <a:pt x="115" y="148"/>
                  </a:lnTo>
                  <a:lnTo>
                    <a:pt x="117" y="145"/>
                  </a:lnTo>
                  <a:lnTo>
                    <a:pt x="119" y="139"/>
                  </a:lnTo>
                  <a:lnTo>
                    <a:pt x="121" y="132"/>
                  </a:lnTo>
                  <a:lnTo>
                    <a:pt x="123" y="127"/>
                  </a:lnTo>
                  <a:lnTo>
                    <a:pt x="126" y="122"/>
                  </a:lnTo>
                  <a:lnTo>
                    <a:pt x="127" y="117"/>
                  </a:lnTo>
                  <a:lnTo>
                    <a:pt x="128" y="113"/>
                  </a:lnTo>
                  <a:lnTo>
                    <a:pt x="129" y="108"/>
                  </a:lnTo>
                  <a:lnTo>
                    <a:pt x="131" y="105"/>
                  </a:lnTo>
                  <a:lnTo>
                    <a:pt x="132" y="100"/>
                  </a:lnTo>
                  <a:lnTo>
                    <a:pt x="133" y="99"/>
                  </a:lnTo>
                  <a:lnTo>
                    <a:pt x="136" y="100"/>
                  </a:lnTo>
                  <a:lnTo>
                    <a:pt x="141" y="103"/>
                  </a:lnTo>
                  <a:lnTo>
                    <a:pt x="146" y="105"/>
                  </a:lnTo>
                  <a:lnTo>
                    <a:pt x="152" y="106"/>
                  </a:lnTo>
                  <a:lnTo>
                    <a:pt x="157" y="108"/>
                  </a:lnTo>
                  <a:lnTo>
                    <a:pt x="162" y="110"/>
                  </a:lnTo>
                  <a:lnTo>
                    <a:pt x="166" y="113"/>
                  </a:lnTo>
                  <a:lnTo>
                    <a:pt x="172" y="116"/>
                  </a:lnTo>
                  <a:lnTo>
                    <a:pt x="177" y="119"/>
                  </a:lnTo>
                  <a:lnTo>
                    <a:pt x="182" y="124"/>
                  </a:lnTo>
                  <a:lnTo>
                    <a:pt x="184" y="126"/>
                  </a:lnTo>
                  <a:lnTo>
                    <a:pt x="187" y="128"/>
                  </a:lnTo>
                  <a:lnTo>
                    <a:pt x="189" y="131"/>
                  </a:lnTo>
                  <a:lnTo>
                    <a:pt x="193" y="136"/>
                  </a:lnTo>
                  <a:lnTo>
                    <a:pt x="195" y="139"/>
                  </a:lnTo>
                  <a:lnTo>
                    <a:pt x="198" y="143"/>
                  </a:lnTo>
                  <a:lnTo>
                    <a:pt x="199" y="148"/>
                  </a:lnTo>
                  <a:lnTo>
                    <a:pt x="201" y="152"/>
                  </a:lnTo>
                  <a:lnTo>
                    <a:pt x="204" y="158"/>
                  </a:lnTo>
                  <a:lnTo>
                    <a:pt x="206" y="164"/>
                  </a:lnTo>
                  <a:lnTo>
                    <a:pt x="206" y="167"/>
                  </a:lnTo>
                  <a:lnTo>
                    <a:pt x="207" y="170"/>
                  </a:lnTo>
                  <a:lnTo>
                    <a:pt x="208" y="174"/>
                  </a:lnTo>
                  <a:lnTo>
                    <a:pt x="210" y="178"/>
                  </a:lnTo>
                  <a:lnTo>
                    <a:pt x="309" y="172"/>
                  </a:lnTo>
                  <a:lnTo>
                    <a:pt x="308" y="171"/>
                  </a:lnTo>
                  <a:lnTo>
                    <a:pt x="308" y="170"/>
                  </a:lnTo>
                  <a:lnTo>
                    <a:pt x="308" y="168"/>
                  </a:lnTo>
                  <a:lnTo>
                    <a:pt x="307" y="166"/>
                  </a:lnTo>
                  <a:lnTo>
                    <a:pt x="305" y="161"/>
                  </a:lnTo>
                  <a:lnTo>
                    <a:pt x="304" y="158"/>
                  </a:lnTo>
                  <a:lnTo>
                    <a:pt x="303" y="153"/>
                  </a:lnTo>
                  <a:lnTo>
                    <a:pt x="301" y="149"/>
                  </a:lnTo>
                  <a:lnTo>
                    <a:pt x="298" y="143"/>
                  </a:lnTo>
                  <a:lnTo>
                    <a:pt x="297" y="138"/>
                  </a:lnTo>
                  <a:lnTo>
                    <a:pt x="296" y="133"/>
                  </a:lnTo>
                  <a:lnTo>
                    <a:pt x="295" y="131"/>
                  </a:lnTo>
                  <a:lnTo>
                    <a:pt x="293" y="128"/>
                  </a:lnTo>
                  <a:lnTo>
                    <a:pt x="292" y="125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4"/>
                  </a:lnTo>
                  <a:lnTo>
                    <a:pt x="287" y="110"/>
                  </a:lnTo>
                  <a:lnTo>
                    <a:pt x="285" y="107"/>
                  </a:lnTo>
                  <a:lnTo>
                    <a:pt x="284" y="104"/>
                  </a:lnTo>
                  <a:lnTo>
                    <a:pt x="283" y="100"/>
                  </a:lnTo>
                  <a:lnTo>
                    <a:pt x="281" y="97"/>
                  </a:lnTo>
                  <a:lnTo>
                    <a:pt x="279" y="93"/>
                  </a:lnTo>
                  <a:lnTo>
                    <a:pt x="277" y="89"/>
                  </a:lnTo>
                  <a:lnTo>
                    <a:pt x="275" y="86"/>
                  </a:lnTo>
                  <a:lnTo>
                    <a:pt x="273" y="83"/>
                  </a:lnTo>
                  <a:lnTo>
                    <a:pt x="272" y="78"/>
                  </a:lnTo>
                  <a:lnTo>
                    <a:pt x="269" y="74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3" y="64"/>
                  </a:lnTo>
                  <a:lnTo>
                    <a:pt x="261" y="61"/>
                  </a:lnTo>
                  <a:lnTo>
                    <a:pt x="259" y="56"/>
                  </a:lnTo>
                  <a:lnTo>
                    <a:pt x="257" y="53"/>
                  </a:lnTo>
                  <a:lnTo>
                    <a:pt x="254" y="50"/>
                  </a:lnTo>
                  <a:lnTo>
                    <a:pt x="253" y="46"/>
                  </a:lnTo>
                  <a:lnTo>
                    <a:pt x="250" y="44"/>
                  </a:lnTo>
                  <a:lnTo>
                    <a:pt x="248" y="41"/>
                  </a:lnTo>
                  <a:lnTo>
                    <a:pt x="245" y="37"/>
                  </a:lnTo>
                  <a:lnTo>
                    <a:pt x="243" y="34"/>
                  </a:lnTo>
                  <a:lnTo>
                    <a:pt x="239" y="31"/>
                  </a:lnTo>
                  <a:lnTo>
                    <a:pt x="237" y="29"/>
                  </a:lnTo>
                  <a:lnTo>
                    <a:pt x="231" y="23"/>
                  </a:lnTo>
                  <a:lnTo>
                    <a:pt x="226" y="19"/>
                  </a:lnTo>
                  <a:lnTo>
                    <a:pt x="220" y="14"/>
                  </a:lnTo>
                  <a:lnTo>
                    <a:pt x="214" y="11"/>
                  </a:lnTo>
                  <a:lnTo>
                    <a:pt x="208" y="8"/>
                  </a:lnTo>
                  <a:lnTo>
                    <a:pt x="202" y="7"/>
                  </a:lnTo>
                  <a:lnTo>
                    <a:pt x="199" y="4"/>
                  </a:lnTo>
                  <a:lnTo>
                    <a:pt x="195" y="4"/>
                  </a:lnTo>
                  <a:lnTo>
                    <a:pt x="192" y="3"/>
                  </a:lnTo>
                  <a:lnTo>
                    <a:pt x="188" y="2"/>
                  </a:lnTo>
                  <a:lnTo>
                    <a:pt x="182" y="1"/>
                  </a:lnTo>
                  <a:lnTo>
                    <a:pt x="176" y="1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3" y="1"/>
                  </a:lnTo>
                  <a:lnTo>
                    <a:pt x="147" y="2"/>
                  </a:lnTo>
                  <a:lnTo>
                    <a:pt x="141" y="3"/>
                  </a:lnTo>
                  <a:lnTo>
                    <a:pt x="136" y="4"/>
                  </a:lnTo>
                  <a:lnTo>
                    <a:pt x="132" y="5"/>
                  </a:lnTo>
                  <a:lnTo>
                    <a:pt x="127" y="8"/>
                  </a:lnTo>
                  <a:lnTo>
                    <a:pt x="122" y="9"/>
                  </a:lnTo>
                  <a:lnTo>
                    <a:pt x="119" y="11"/>
                  </a:lnTo>
                  <a:lnTo>
                    <a:pt x="115" y="13"/>
                  </a:lnTo>
                  <a:lnTo>
                    <a:pt x="110" y="15"/>
                  </a:lnTo>
                  <a:lnTo>
                    <a:pt x="107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95" y="25"/>
                  </a:lnTo>
                  <a:lnTo>
                    <a:pt x="90" y="30"/>
                  </a:lnTo>
                  <a:lnTo>
                    <a:pt x="86" y="32"/>
                  </a:lnTo>
                  <a:lnTo>
                    <a:pt x="83" y="35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1" name="Freeform 89"/>
            <p:cNvSpPr>
              <a:spLocks/>
            </p:cNvSpPr>
            <p:nvPr/>
          </p:nvSpPr>
          <p:spPr bwMode="auto">
            <a:xfrm>
              <a:off x="8470900" y="2466975"/>
              <a:ext cx="142875" cy="92075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1" y="27"/>
                </a:cxn>
                <a:cxn ang="0">
                  <a:pos x="4" y="43"/>
                </a:cxn>
                <a:cxn ang="0">
                  <a:pos x="0" y="57"/>
                </a:cxn>
                <a:cxn ang="0">
                  <a:pos x="0" y="66"/>
                </a:cxn>
                <a:cxn ang="0">
                  <a:pos x="1" y="75"/>
                </a:cxn>
                <a:cxn ang="0">
                  <a:pos x="6" y="90"/>
                </a:cxn>
                <a:cxn ang="0">
                  <a:pos x="17" y="96"/>
                </a:cxn>
                <a:cxn ang="0">
                  <a:pos x="26" y="95"/>
                </a:cxn>
                <a:cxn ang="0">
                  <a:pos x="31" y="94"/>
                </a:cxn>
                <a:cxn ang="0">
                  <a:pos x="41" y="99"/>
                </a:cxn>
                <a:cxn ang="0">
                  <a:pos x="53" y="104"/>
                </a:cxn>
                <a:cxn ang="0">
                  <a:pos x="67" y="110"/>
                </a:cxn>
                <a:cxn ang="0">
                  <a:pos x="81" y="114"/>
                </a:cxn>
                <a:cxn ang="0">
                  <a:pos x="93" y="117"/>
                </a:cxn>
                <a:cxn ang="0">
                  <a:pos x="102" y="114"/>
                </a:cxn>
                <a:cxn ang="0">
                  <a:pos x="103" y="105"/>
                </a:cxn>
                <a:cxn ang="0">
                  <a:pos x="102" y="101"/>
                </a:cxn>
                <a:cxn ang="0">
                  <a:pos x="102" y="90"/>
                </a:cxn>
                <a:cxn ang="0">
                  <a:pos x="102" y="79"/>
                </a:cxn>
                <a:cxn ang="0">
                  <a:pos x="104" y="68"/>
                </a:cxn>
                <a:cxn ang="0">
                  <a:pos x="108" y="59"/>
                </a:cxn>
                <a:cxn ang="0">
                  <a:pos x="120" y="52"/>
                </a:cxn>
                <a:cxn ang="0">
                  <a:pos x="132" y="47"/>
                </a:cxn>
                <a:cxn ang="0">
                  <a:pos x="142" y="42"/>
                </a:cxn>
                <a:cxn ang="0">
                  <a:pos x="151" y="30"/>
                </a:cxn>
                <a:cxn ang="0">
                  <a:pos x="158" y="19"/>
                </a:cxn>
                <a:cxn ang="0">
                  <a:pos x="181" y="0"/>
                </a:cxn>
                <a:cxn ang="0">
                  <a:pos x="174" y="3"/>
                </a:cxn>
                <a:cxn ang="0">
                  <a:pos x="162" y="8"/>
                </a:cxn>
                <a:cxn ang="0">
                  <a:pos x="152" y="16"/>
                </a:cxn>
                <a:cxn ang="0">
                  <a:pos x="140" y="30"/>
                </a:cxn>
                <a:cxn ang="0">
                  <a:pos x="129" y="41"/>
                </a:cxn>
                <a:cxn ang="0">
                  <a:pos x="119" y="48"/>
                </a:cxn>
                <a:cxn ang="0">
                  <a:pos x="107" y="53"/>
                </a:cxn>
                <a:cxn ang="0">
                  <a:pos x="95" y="55"/>
                </a:cxn>
                <a:cxn ang="0">
                  <a:pos x="85" y="55"/>
                </a:cxn>
                <a:cxn ang="0">
                  <a:pos x="72" y="55"/>
                </a:cxn>
                <a:cxn ang="0">
                  <a:pos x="57" y="55"/>
                </a:cxn>
                <a:cxn ang="0">
                  <a:pos x="47" y="55"/>
                </a:cxn>
                <a:cxn ang="0">
                  <a:pos x="42" y="48"/>
                </a:cxn>
                <a:cxn ang="0">
                  <a:pos x="48" y="40"/>
                </a:cxn>
                <a:cxn ang="0">
                  <a:pos x="54" y="30"/>
                </a:cxn>
                <a:cxn ang="0">
                  <a:pos x="61" y="19"/>
                </a:cxn>
                <a:cxn ang="0">
                  <a:pos x="66" y="10"/>
                </a:cxn>
                <a:cxn ang="0">
                  <a:pos x="56" y="11"/>
                </a:cxn>
                <a:cxn ang="0">
                  <a:pos x="39" y="21"/>
                </a:cxn>
                <a:cxn ang="0">
                  <a:pos x="30" y="28"/>
                </a:cxn>
                <a:cxn ang="0">
                  <a:pos x="26" y="9"/>
                </a:cxn>
              </a:cxnLst>
              <a:rect l="0" t="0" r="r" b="b"/>
              <a:pathLst>
                <a:path w="181" h="117">
                  <a:moveTo>
                    <a:pt x="26" y="9"/>
                  </a:moveTo>
                  <a:lnTo>
                    <a:pt x="25" y="10"/>
                  </a:lnTo>
                  <a:lnTo>
                    <a:pt x="23" y="13"/>
                  </a:lnTo>
                  <a:lnTo>
                    <a:pt x="19" y="17"/>
                  </a:lnTo>
                  <a:lnTo>
                    <a:pt x="16" y="22"/>
                  </a:lnTo>
                  <a:lnTo>
                    <a:pt x="11" y="27"/>
                  </a:lnTo>
                  <a:lnTo>
                    <a:pt x="7" y="34"/>
                  </a:lnTo>
                  <a:lnTo>
                    <a:pt x="5" y="39"/>
                  </a:lnTo>
                  <a:lnTo>
                    <a:pt x="4" y="43"/>
                  </a:lnTo>
                  <a:lnTo>
                    <a:pt x="1" y="48"/>
                  </a:lnTo>
                  <a:lnTo>
                    <a:pt x="1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9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5"/>
                  </a:lnTo>
                  <a:lnTo>
                    <a:pt x="17" y="96"/>
                  </a:lnTo>
                  <a:lnTo>
                    <a:pt x="20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5" y="96"/>
                  </a:lnTo>
                  <a:lnTo>
                    <a:pt x="37" y="98"/>
                  </a:lnTo>
                  <a:lnTo>
                    <a:pt x="41" y="99"/>
                  </a:lnTo>
                  <a:lnTo>
                    <a:pt x="44" y="101"/>
                  </a:lnTo>
                  <a:lnTo>
                    <a:pt x="49" y="102"/>
                  </a:lnTo>
                  <a:lnTo>
                    <a:pt x="53" y="104"/>
                  </a:lnTo>
                  <a:lnTo>
                    <a:pt x="57" y="105"/>
                  </a:lnTo>
                  <a:lnTo>
                    <a:pt x="62" y="108"/>
                  </a:lnTo>
                  <a:lnTo>
                    <a:pt x="67" y="110"/>
                  </a:lnTo>
                  <a:lnTo>
                    <a:pt x="72" y="111"/>
                  </a:lnTo>
                  <a:lnTo>
                    <a:pt x="77" y="113"/>
                  </a:lnTo>
                  <a:lnTo>
                    <a:pt x="81" y="114"/>
                  </a:lnTo>
                  <a:lnTo>
                    <a:pt x="86" y="116"/>
                  </a:lnTo>
                  <a:lnTo>
                    <a:pt x="90" y="116"/>
                  </a:lnTo>
                  <a:lnTo>
                    <a:pt x="93" y="117"/>
                  </a:lnTo>
                  <a:lnTo>
                    <a:pt x="96" y="116"/>
                  </a:lnTo>
                  <a:lnTo>
                    <a:pt x="98" y="116"/>
                  </a:lnTo>
                  <a:lnTo>
                    <a:pt x="102" y="114"/>
                  </a:lnTo>
                  <a:lnTo>
                    <a:pt x="104" y="112"/>
                  </a:lnTo>
                  <a:lnTo>
                    <a:pt x="103" y="109"/>
                  </a:lnTo>
                  <a:lnTo>
                    <a:pt x="103" y="105"/>
                  </a:lnTo>
                  <a:lnTo>
                    <a:pt x="103" y="103"/>
                  </a:lnTo>
                  <a:lnTo>
                    <a:pt x="103" y="102"/>
                  </a:lnTo>
                  <a:lnTo>
                    <a:pt x="102" y="101"/>
                  </a:lnTo>
                  <a:lnTo>
                    <a:pt x="102" y="96"/>
                  </a:lnTo>
                  <a:lnTo>
                    <a:pt x="102" y="93"/>
                  </a:lnTo>
                  <a:lnTo>
                    <a:pt x="102" y="90"/>
                  </a:lnTo>
                  <a:lnTo>
                    <a:pt x="102" y="87"/>
                  </a:lnTo>
                  <a:lnTo>
                    <a:pt x="102" y="83"/>
                  </a:lnTo>
                  <a:lnTo>
                    <a:pt x="102" y="79"/>
                  </a:lnTo>
                  <a:lnTo>
                    <a:pt x="102" y="75"/>
                  </a:lnTo>
                  <a:lnTo>
                    <a:pt x="103" y="71"/>
                  </a:lnTo>
                  <a:lnTo>
                    <a:pt x="104" y="68"/>
                  </a:lnTo>
                  <a:lnTo>
                    <a:pt x="105" y="64"/>
                  </a:lnTo>
                  <a:lnTo>
                    <a:pt x="107" y="61"/>
                  </a:lnTo>
                  <a:lnTo>
                    <a:pt x="108" y="59"/>
                  </a:lnTo>
                  <a:lnTo>
                    <a:pt x="111" y="57"/>
                  </a:lnTo>
                  <a:lnTo>
                    <a:pt x="115" y="53"/>
                  </a:lnTo>
                  <a:lnTo>
                    <a:pt x="120" y="52"/>
                  </a:lnTo>
                  <a:lnTo>
                    <a:pt x="124" y="49"/>
                  </a:lnTo>
                  <a:lnTo>
                    <a:pt x="128" y="48"/>
                  </a:lnTo>
                  <a:lnTo>
                    <a:pt x="132" y="47"/>
                  </a:lnTo>
                  <a:lnTo>
                    <a:pt x="135" y="46"/>
                  </a:lnTo>
                  <a:lnTo>
                    <a:pt x="139" y="43"/>
                  </a:lnTo>
                  <a:lnTo>
                    <a:pt x="142" y="42"/>
                  </a:lnTo>
                  <a:lnTo>
                    <a:pt x="145" y="38"/>
                  </a:lnTo>
                  <a:lnTo>
                    <a:pt x="148" y="35"/>
                  </a:lnTo>
                  <a:lnTo>
                    <a:pt x="151" y="30"/>
                  </a:lnTo>
                  <a:lnTo>
                    <a:pt x="154" y="26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9" y="17"/>
                  </a:lnTo>
                  <a:lnTo>
                    <a:pt x="160" y="16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7" y="2"/>
                  </a:lnTo>
                  <a:lnTo>
                    <a:pt x="174" y="3"/>
                  </a:lnTo>
                  <a:lnTo>
                    <a:pt x="169" y="5"/>
                  </a:lnTo>
                  <a:lnTo>
                    <a:pt x="165" y="6"/>
                  </a:lnTo>
                  <a:lnTo>
                    <a:pt x="162" y="8"/>
                  </a:lnTo>
                  <a:lnTo>
                    <a:pt x="158" y="10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20"/>
                  </a:lnTo>
                  <a:lnTo>
                    <a:pt x="144" y="25"/>
                  </a:lnTo>
                  <a:lnTo>
                    <a:pt x="140" y="30"/>
                  </a:lnTo>
                  <a:lnTo>
                    <a:pt x="136" y="34"/>
                  </a:lnTo>
                  <a:lnTo>
                    <a:pt x="133" y="38"/>
                  </a:lnTo>
                  <a:lnTo>
                    <a:pt x="129" y="41"/>
                  </a:lnTo>
                  <a:lnTo>
                    <a:pt x="126" y="45"/>
                  </a:lnTo>
                  <a:lnTo>
                    <a:pt x="122" y="46"/>
                  </a:lnTo>
                  <a:lnTo>
                    <a:pt x="119" y="48"/>
                  </a:lnTo>
                  <a:lnTo>
                    <a:pt x="115" y="50"/>
                  </a:lnTo>
                  <a:lnTo>
                    <a:pt x="113" y="52"/>
                  </a:lnTo>
                  <a:lnTo>
                    <a:pt x="107" y="53"/>
                  </a:lnTo>
                  <a:lnTo>
                    <a:pt x="102" y="55"/>
                  </a:lnTo>
                  <a:lnTo>
                    <a:pt x="97" y="55"/>
                  </a:lnTo>
                  <a:lnTo>
                    <a:pt x="95" y="55"/>
                  </a:lnTo>
                  <a:lnTo>
                    <a:pt x="92" y="55"/>
                  </a:lnTo>
                  <a:lnTo>
                    <a:pt x="89" y="55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7" y="55"/>
                  </a:lnTo>
                  <a:lnTo>
                    <a:pt x="72" y="55"/>
                  </a:lnTo>
                  <a:lnTo>
                    <a:pt x="67" y="55"/>
                  </a:lnTo>
                  <a:lnTo>
                    <a:pt x="63" y="56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5" y="42"/>
                  </a:lnTo>
                  <a:lnTo>
                    <a:pt x="48" y="40"/>
                  </a:lnTo>
                  <a:lnTo>
                    <a:pt x="49" y="37"/>
                  </a:lnTo>
                  <a:lnTo>
                    <a:pt x="53" y="34"/>
                  </a:lnTo>
                  <a:lnTo>
                    <a:pt x="54" y="30"/>
                  </a:lnTo>
                  <a:lnTo>
                    <a:pt x="57" y="26"/>
                  </a:lnTo>
                  <a:lnTo>
                    <a:pt x="60" y="22"/>
                  </a:lnTo>
                  <a:lnTo>
                    <a:pt x="61" y="19"/>
                  </a:lnTo>
                  <a:lnTo>
                    <a:pt x="63" y="16"/>
                  </a:lnTo>
                  <a:lnTo>
                    <a:pt x="65" y="15"/>
                  </a:lnTo>
                  <a:lnTo>
                    <a:pt x="66" y="10"/>
                  </a:lnTo>
                  <a:lnTo>
                    <a:pt x="66" y="9"/>
                  </a:lnTo>
                  <a:lnTo>
                    <a:pt x="62" y="9"/>
                  </a:lnTo>
                  <a:lnTo>
                    <a:pt x="56" y="11"/>
                  </a:lnTo>
                  <a:lnTo>
                    <a:pt x="50" y="15"/>
                  </a:lnTo>
                  <a:lnTo>
                    <a:pt x="45" y="18"/>
                  </a:lnTo>
                  <a:lnTo>
                    <a:pt x="39" y="21"/>
                  </a:lnTo>
                  <a:lnTo>
                    <a:pt x="35" y="25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37" y="3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2" name="Freeform 90"/>
            <p:cNvSpPr>
              <a:spLocks/>
            </p:cNvSpPr>
            <p:nvPr/>
          </p:nvSpPr>
          <p:spPr bwMode="auto">
            <a:xfrm>
              <a:off x="8383588" y="2446338"/>
              <a:ext cx="136525" cy="7302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97" y="0"/>
                </a:cxn>
                <a:cxn ang="0">
                  <a:pos x="114" y="0"/>
                </a:cxn>
                <a:cxn ang="0">
                  <a:pos x="129" y="2"/>
                </a:cxn>
                <a:cxn ang="0">
                  <a:pos x="146" y="4"/>
                </a:cxn>
                <a:cxn ang="0">
                  <a:pos x="160" y="7"/>
                </a:cxn>
                <a:cxn ang="0">
                  <a:pos x="171" y="8"/>
                </a:cxn>
                <a:cxn ang="0">
                  <a:pos x="156" y="15"/>
                </a:cxn>
                <a:cxn ang="0">
                  <a:pos x="145" y="22"/>
                </a:cxn>
                <a:cxn ang="0">
                  <a:pos x="133" y="31"/>
                </a:cxn>
                <a:cxn ang="0">
                  <a:pos x="123" y="43"/>
                </a:cxn>
                <a:cxn ang="0">
                  <a:pos x="117" y="53"/>
                </a:cxn>
                <a:cxn ang="0">
                  <a:pos x="115" y="63"/>
                </a:cxn>
                <a:cxn ang="0">
                  <a:pos x="109" y="68"/>
                </a:cxn>
                <a:cxn ang="0">
                  <a:pos x="98" y="66"/>
                </a:cxn>
                <a:cxn ang="0">
                  <a:pos x="83" y="64"/>
                </a:cxn>
                <a:cxn ang="0">
                  <a:pos x="74" y="63"/>
                </a:cxn>
                <a:cxn ang="0">
                  <a:pos x="61" y="59"/>
                </a:cxn>
                <a:cxn ang="0">
                  <a:pos x="50" y="55"/>
                </a:cxn>
                <a:cxn ang="0">
                  <a:pos x="57" y="60"/>
                </a:cxn>
                <a:cxn ang="0">
                  <a:pos x="72" y="65"/>
                </a:cxn>
                <a:cxn ang="0">
                  <a:pos x="85" y="68"/>
                </a:cxn>
                <a:cxn ang="0">
                  <a:pos x="102" y="71"/>
                </a:cxn>
                <a:cxn ang="0">
                  <a:pos x="122" y="74"/>
                </a:cxn>
                <a:cxn ang="0">
                  <a:pos x="139" y="76"/>
                </a:cxn>
                <a:cxn ang="0">
                  <a:pos x="154" y="77"/>
                </a:cxn>
                <a:cxn ang="0">
                  <a:pos x="162" y="78"/>
                </a:cxn>
                <a:cxn ang="0">
                  <a:pos x="154" y="92"/>
                </a:cxn>
                <a:cxn ang="0">
                  <a:pos x="146" y="92"/>
                </a:cxn>
                <a:cxn ang="0">
                  <a:pos x="135" y="92"/>
                </a:cxn>
                <a:cxn ang="0">
                  <a:pos x="123" y="91"/>
                </a:cxn>
                <a:cxn ang="0">
                  <a:pos x="108" y="89"/>
                </a:cxn>
                <a:cxn ang="0">
                  <a:pos x="92" y="88"/>
                </a:cxn>
                <a:cxn ang="0">
                  <a:pos x="75" y="86"/>
                </a:cxn>
                <a:cxn ang="0">
                  <a:pos x="61" y="85"/>
                </a:cxn>
                <a:cxn ang="0">
                  <a:pos x="45" y="82"/>
                </a:cxn>
                <a:cxn ang="0">
                  <a:pos x="33" y="78"/>
                </a:cxn>
                <a:cxn ang="0">
                  <a:pos x="23" y="72"/>
                </a:cxn>
                <a:cxn ang="0">
                  <a:pos x="11" y="63"/>
                </a:cxn>
                <a:cxn ang="0">
                  <a:pos x="4" y="53"/>
                </a:cxn>
                <a:cxn ang="0">
                  <a:pos x="0" y="43"/>
                </a:cxn>
                <a:cxn ang="0">
                  <a:pos x="1" y="38"/>
                </a:cxn>
                <a:cxn ang="0">
                  <a:pos x="13" y="28"/>
                </a:cxn>
                <a:cxn ang="0">
                  <a:pos x="29" y="18"/>
                </a:cxn>
                <a:cxn ang="0">
                  <a:pos x="41" y="10"/>
                </a:cxn>
                <a:cxn ang="0">
                  <a:pos x="51" y="7"/>
                </a:cxn>
                <a:cxn ang="0">
                  <a:pos x="62" y="3"/>
                </a:cxn>
                <a:cxn ang="0">
                  <a:pos x="73" y="1"/>
                </a:cxn>
              </a:cxnLst>
              <a:rect l="0" t="0" r="r" b="b"/>
              <a:pathLst>
                <a:path w="171" h="93">
                  <a:moveTo>
                    <a:pt x="78" y="1"/>
                  </a:move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1"/>
                  </a:lnTo>
                  <a:lnTo>
                    <a:pt x="125" y="2"/>
                  </a:lnTo>
                  <a:lnTo>
                    <a:pt x="129" y="2"/>
                  </a:lnTo>
                  <a:lnTo>
                    <a:pt x="134" y="3"/>
                  </a:lnTo>
                  <a:lnTo>
                    <a:pt x="140" y="3"/>
                  </a:lnTo>
                  <a:lnTo>
                    <a:pt x="146" y="4"/>
                  </a:lnTo>
                  <a:lnTo>
                    <a:pt x="151" y="6"/>
                  </a:lnTo>
                  <a:lnTo>
                    <a:pt x="157" y="7"/>
                  </a:lnTo>
                  <a:lnTo>
                    <a:pt x="160" y="7"/>
                  </a:lnTo>
                  <a:lnTo>
                    <a:pt x="164" y="7"/>
                  </a:lnTo>
                  <a:lnTo>
                    <a:pt x="168" y="8"/>
                  </a:lnTo>
                  <a:lnTo>
                    <a:pt x="171" y="8"/>
                  </a:lnTo>
                  <a:lnTo>
                    <a:pt x="165" y="10"/>
                  </a:lnTo>
                  <a:lnTo>
                    <a:pt x="160" y="12"/>
                  </a:lnTo>
                  <a:lnTo>
                    <a:pt x="156" y="15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5" y="22"/>
                  </a:lnTo>
                  <a:lnTo>
                    <a:pt x="141" y="24"/>
                  </a:lnTo>
                  <a:lnTo>
                    <a:pt x="139" y="28"/>
                  </a:lnTo>
                  <a:lnTo>
                    <a:pt x="133" y="31"/>
                  </a:lnTo>
                  <a:lnTo>
                    <a:pt x="129" y="35"/>
                  </a:lnTo>
                  <a:lnTo>
                    <a:pt x="126" y="40"/>
                  </a:lnTo>
                  <a:lnTo>
                    <a:pt x="123" y="43"/>
                  </a:lnTo>
                  <a:lnTo>
                    <a:pt x="121" y="46"/>
                  </a:lnTo>
                  <a:lnTo>
                    <a:pt x="119" y="50"/>
                  </a:lnTo>
                  <a:lnTo>
                    <a:pt x="117" y="53"/>
                  </a:lnTo>
                  <a:lnTo>
                    <a:pt x="117" y="57"/>
                  </a:lnTo>
                  <a:lnTo>
                    <a:pt x="116" y="60"/>
                  </a:lnTo>
                  <a:lnTo>
                    <a:pt x="115" y="63"/>
                  </a:lnTo>
                  <a:lnTo>
                    <a:pt x="114" y="66"/>
                  </a:lnTo>
                  <a:lnTo>
                    <a:pt x="114" y="70"/>
                  </a:lnTo>
                  <a:lnTo>
                    <a:pt x="109" y="68"/>
                  </a:lnTo>
                  <a:lnTo>
                    <a:pt x="105" y="67"/>
                  </a:lnTo>
                  <a:lnTo>
                    <a:pt x="101" y="67"/>
                  </a:lnTo>
                  <a:lnTo>
                    <a:pt x="98" y="66"/>
                  </a:lnTo>
                  <a:lnTo>
                    <a:pt x="92" y="65"/>
                  </a:lnTo>
                  <a:lnTo>
                    <a:pt x="87" y="65"/>
                  </a:lnTo>
                  <a:lnTo>
                    <a:pt x="83" y="64"/>
                  </a:lnTo>
                  <a:lnTo>
                    <a:pt x="80" y="64"/>
                  </a:lnTo>
                  <a:lnTo>
                    <a:pt x="75" y="63"/>
                  </a:lnTo>
                  <a:lnTo>
                    <a:pt x="74" y="63"/>
                  </a:lnTo>
                  <a:lnTo>
                    <a:pt x="69" y="62"/>
                  </a:lnTo>
                  <a:lnTo>
                    <a:pt x="65" y="60"/>
                  </a:lnTo>
                  <a:lnTo>
                    <a:pt x="61" y="59"/>
                  </a:lnTo>
                  <a:lnTo>
                    <a:pt x="59" y="57"/>
                  </a:lnTo>
                  <a:lnTo>
                    <a:pt x="54" y="56"/>
                  </a:lnTo>
                  <a:lnTo>
                    <a:pt x="50" y="55"/>
                  </a:lnTo>
                  <a:lnTo>
                    <a:pt x="51" y="56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62" y="61"/>
                  </a:lnTo>
                  <a:lnTo>
                    <a:pt x="68" y="64"/>
                  </a:lnTo>
                  <a:lnTo>
                    <a:pt x="72" y="65"/>
                  </a:lnTo>
                  <a:lnTo>
                    <a:pt x="75" y="66"/>
                  </a:lnTo>
                  <a:lnTo>
                    <a:pt x="80" y="67"/>
                  </a:lnTo>
                  <a:lnTo>
                    <a:pt x="85" y="68"/>
                  </a:lnTo>
                  <a:lnTo>
                    <a:pt x="90" y="70"/>
                  </a:lnTo>
                  <a:lnTo>
                    <a:pt x="96" y="71"/>
                  </a:lnTo>
                  <a:lnTo>
                    <a:pt x="102" y="71"/>
                  </a:lnTo>
                  <a:lnTo>
                    <a:pt x="109" y="72"/>
                  </a:lnTo>
                  <a:lnTo>
                    <a:pt x="115" y="73"/>
                  </a:lnTo>
                  <a:lnTo>
                    <a:pt x="122" y="74"/>
                  </a:lnTo>
                  <a:lnTo>
                    <a:pt x="128" y="74"/>
                  </a:lnTo>
                  <a:lnTo>
                    <a:pt x="134" y="76"/>
                  </a:lnTo>
                  <a:lnTo>
                    <a:pt x="139" y="76"/>
                  </a:lnTo>
                  <a:lnTo>
                    <a:pt x="145" y="76"/>
                  </a:lnTo>
                  <a:lnTo>
                    <a:pt x="150" y="77"/>
                  </a:lnTo>
                  <a:lnTo>
                    <a:pt x="154" y="77"/>
                  </a:lnTo>
                  <a:lnTo>
                    <a:pt x="157" y="77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3" y="78"/>
                  </a:lnTo>
                  <a:lnTo>
                    <a:pt x="156" y="93"/>
                  </a:lnTo>
                  <a:lnTo>
                    <a:pt x="154" y="92"/>
                  </a:lnTo>
                  <a:lnTo>
                    <a:pt x="152" y="92"/>
                  </a:lnTo>
                  <a:lnTo>
                    <a:pt x="148" y="92"/>
                  </a:lnTo>
                  <a:lnTo>
                    <a:pt x="146" y="92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27" y="91"/>
                  </a:lnTo>
                  <a:lnTo>
                    <a:pt x="123" y="91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89"/>
                  </a:lnTo>
                  <a:lnTo>
                    <a:pt x="103" y="89"/>
                  </a:lnTo>
                  <a:lnTo>
                    <a:pt x="97" y="88"/>
                  </a:lnTo>
                  <a:lnTo>
                    <a:pt x="92" y="88"/>
                  </a:lnTo>
                  <a:lnTo>
                    <a:pt x="86" y="87"/>
                  </a:lnTo>
                  <a:lnTo>
                    <a:pt x="81" y="87"/>
                  </a:lnTo>
                  <a:lnTo>
                    <a:pt x="75" y="86"/>
                  </a:lnTo>
                  <a:lnTo>
                    <a:pt x="71" y="86"/>
                  </a:lnTo>
                  <a:lnTo>
                    <a:pt x="65" y="85"/>
                  </a:lnTo>
                  <a:lnTo>
                    <a:pt x="61" y="85"/>
                  </a:lnTo>
                  <a:lnTo>
                    <a:pt x="55" y="84"/>
                  </a:lnTo>
                  <a:lnTo>
                    <a:pt x="50" y="83"/>
                  </a:lnTo>
                  <a:lnTo>
                    <a:pt x="45" y="82"/>
                  </a:lnTo>
                  <a:lnTo>
                    <a:pt x="42" y="81"/>
                  </a:lnTo>
                  <a:lnTo>
                    <a:pt x="38" y="80"/>
                  </a:lnTo>
                  <a:lnTo>
                    <a:pt x="33" y="78"/>
                  </a:lnTo>
                  <a:lnTo>
                    <a:pt x="31" y="77"/>
                  </a:lnTo>
                  <a:lnTo>
                    <a:pt x="29" y="76"/>
                  </a:lnTo>
                  <a:lnTo>
                    <a:pt x="23" y="72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11" y="63"/>
                  </a:lnTo>
                  <a:lnTo>
                    <a:pt x="7" y="60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6" y="33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8" y="24"/>
                  </a:lnTo>
                  <a:lnTo>
                    <a:pt x="24" y="21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38" y="12"/>
                  </a:lnTo>
                  <a:lnTo>
                    <a:pt x="41" y="10"/>
                  </a:lnTo>
                  <a:lnTo>
                    <a:pt x="44" y="9"/>
                  </a:lnTo>
                  <a:lnTo>
                    <a:pt x="48" y="8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6" y="2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8" y="1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3" name="Freeform 91"/>
            <p:cNvSpPr>
              <a:spLocks/>
            </p:cNvSpPr>
            <p:nvPr/>
          </p:nvSpPr>
          <p:spPr bwMode="auto">
            <a:xfrm>
              <a:off x="8237538" y="2330450"/>
              <a:ext cx="85725" cy="130175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9" y="4"/>
                </a:cxn>
                <a:cxn ang="0">
                  <a:pos x="82" y="11"/>
                </a:cxn>
                <a:cxn ang="0">
                  <a:pos x="73" y="20"/>
                </a:cxn>
                <a:cxn ang="0">
                  <a:pos x="62" y="31"/>
                </a:cxn>
                <a:cxn ang="0">
                  <a:pos x="53" y="40"/>
                </a:cxn>
                <a:cxn ang="0">
                  <a:pos x="49" y="47"/>
                </a:cxn>
                <a:cxn ang="0">
                  <a:pos x="43" y="53"/>
                </a:cxn>
                <a:cxn ang="0">
                  <a:pos x="38" y="59"/>
                </a:cxn>
                <a:cxn ang="0">
                  <a:pos x="33" y="69"/>
                </a:cxn>
                <a:cxn ang="0">
                  <a:pos x="26" y="80"/>
                </a:cxn>
                <a:cxn ang="0">
                  <a:pos x="21" y="89"/>
                </a:cxn>
                <a:cxn ang="0">
                  <a:pos x="19" y="95"/>
                </a:cxn>
                <a:cxn ang="0">
                  <a:pos x="15" y="101"/>
                </a:cxn>
                <a:cxn ang="0">
                  <a:pos x="13" y="107"/>
                </a:cxn>
                <a:cxn ang="0">
                  <a:pos x="10" y="116"/>
                </a:cxn>
                <a:cxn ang="0">
                  <a:pos x="6" y="128"/>
                </a:cxn>
                <a:cxn ang="0">
                  <a:pos x="3" y="137"/>
                </a:cxn>
                <a:cxn ang="0">
                  <a:pos x="0" y="145"/>
                </a:cxn>
                <a:cxn ang="0">
                  <a:pos x="0" y="148"/>
                </a:cxn>
                <a:cxn ang="0">
                  <a:pos x="19" y="164"/>
                </a:cxn>
                <a:cxn ang="0">
                  <a:pos x="21" y="157"/>
                </a:cxn>
                <a:cxn ang="0">
                  <a:pos x="25" y="150"/>
                </a:cxn>
                <a:cxn ang="0">
                  <a:pos x="29" y="142"/>
                </a:cxn>
                <a:cxn ang="0">
                  <a:pos x="34" y="132"/>
                </a:cxn>
                <a:cxn ang="0">
                  <a:pos x="40" y="122"/>
                </a:cxn>
                <a:cxn ang="0">
                  <a:pos x="47" y="111"/>
                </a:cxn>
                <a:cxn ang="0">
                  <a:pos x="56" y="101"/>
                </a:cxn>
                <a:cxn ang="0">
                  <a:pos x="63" y="92"/>
                </a:cxn>
                <a:cxn ang="0">
                  <a:pos x="73" y="85"/>
                </a:cxn>
                <a:cxn ang="0">
                  <a:pos x="81" y="80"/>
                </a:cxn>
                <a:cxn ang="0">
                  <a:pos x="91" y="76"/>
                </a:cxn>
                <a:cxn ang="0">
                  <a:pos x="97" y="74"/>
                </a:cxn>
                <a:cxn ang="0">
                  <a:pos x="103" y="73"/>
                </a:cxn>
                <a:cxn ang="0">
                  <a:pos x="107" y="72"/>
                </a:cxn>
                <a:cxn ang="0">
                  <a:pos x="94" y="0"/>
                </a:cxn>
              </a:cxnLst>
              <a:rect l="0" t="0" r="r" b="b"/>
              <a:pathLst>
                <a:path w="107" h="164">
                  <a:moveTo>
                    <a:pt x="94" y="0"/>
                  </a:moveTo>
                  <a:lnTo>
                    <a:pt x="93" y="0"/>
                  </a:lnTo>
                  <a:lnTo>
                    <a:pt x="92" y="2"/>
                  </a:lnTo>
                  <a:lnTo>
                    <a:pt x="89" y="4"/>
                  </a:lnTo>
                  <a:lnTo>
                    <a:pt x="86" y="8"/>
                  </a:lnTo>
                  <a:lnTo>
                    <a:pt x="82" y="11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68" y="26"/>
                  </a:lnTo>
                  <a:lnTo>
                    <a:pt x="62" y="31"/>
                  </a:lnTo>
                  <a:lnTo>
                    <a:pt x="57" y="38"/>
                  </a:lnTo>
                  <a:lnTo>
                    <a:pt x="53" y="40"/>
                  </a:lnTo>
                  <a:lnTo>
                    <a:pt x="51" y="43"/>
                  </a:lnTo>
                  <a:lnTo>
                    <a:pt x="49" y="47"/>
                  </a:lnTo>
                  <a:lnTo>
                    <a:pt x="46" y="50"/>
                  </a:lnTo>
                  <a:lnTo>
                    <a:pt x="43" y="53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7" y="62"/>
                  </a:lnTo>
                  <a:lnTo>
                    <a:pt x="33" y="69"/>
                  </a:lnTo>
                  <a:lnTo>
                    <a:pt x="29" y="74"/>
                  </a:lnTo>
                  <a:lnTo>
                    <a:pt x="26" y="80"/>
                  </a:lnTo>
                  <a:lnTo>
                    <a:pt x="23" y="86"/>
                  </a:lnTo>
                  <a:lnTo>
                    <a:pt x="21" y="89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18" y="99"/>
                  </a:lnTo>
                  <a:lnTo>
                    <a:pt x="15" y="101"/>
                  </a:lnTo>
                  <a:lnTo>
                    <a:pt x="14" y="105"/>
                  </a:lnTo>
                  <a:lnTo>
                    <a:pt x="13" y="107"/>
                  </a:lnTo>
                  <a:lnTo>
                    <a:pt x="12" y="111"/>
                  </a:lnTo>
                  <a:lnTo>
                    <a:pt x="10" y="116"/>
                  </a:lnTo>
                  <a:lnTo>
                    <a:pt x="8" y="123"/>
                  </a:lnTo>
                  <a:lnTo>
                    <a:pt x="6" y="128"/>
                  </a:lnTo>
                  <a:lnTo>
                    <a:pt x="4" y="133"/>
                  </a:lnTo>
                  <a:lnTo>
                    <a:pt x="3" y="137"/>
                  </a:lnTo>
                  <a:lnTo>
                    <a:pt x="1" y="142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19" y="164"/>
                  </a:lnTo>
                  <a:lnTo>
                    <a:pt x="19" y="161"/>
                  </a:lnTo>
                  <a:lnTo>
                    <a:pt x="21" y="157"/>
                  </a:lnTo>
                  <a:lnTo>
                    <a:pt x="22" y="154"/>
                  </a:lnTo>
                  <a:lnTo>
                    <a:pt x="25" y="150"/>
                  </a:lnTo>
                  <a:lnTo>
                    <a:pt x="26" y="146"/>
                  </a:lnTo>
                  <a:lnTo>
                    <a:pt x="29" y="142"/>
                  </a:lnTo>
                  <a:lnTo>
                    <a:pt x="31" y="136"/>
                  </a:lnTo>
                  <a:lnTo>
                    <a:pt x="34" y="132"/>
                  </a:lnTo>
                  <a:lnTo>
                    <a:pt x="37" y="126"/>
                  </a:lnTo>
                  <a:lnTo>
                    <a:pt x="40" y="122"/>
                  </a:lnTo>
                  <a:lnTo>
                    <a:pt x="43" y="116"/>
                  </a:lnTo>
                  <a:lnTo>
                    <a:pt x="47" y="111"/>
                  </a:lnTo>
                  <a:lnTo>
                    <a:pt x="51" y="106"/>
                  </a:lnTo>
                  <a:lnTo>
                    <a:pt x="56" y="101"/>
                  </a:lnTo>
                  <a:lnTo>
                    <a:pt x="59" y="96"/>
                  </a:lnTo>
                  <a:lnTo>
                    <a:pt x="63" y="92"/>
                  </a:lnTo>
                  <a:lnTo>
                    <a:pt x="68" y="87"/>
                  </a:lnTo>
                  <a:lnTo>
                    <a:pt x="73" y="85"/>
                  </a:lnTo>
                  <a:lnTo>
                    <a:pt x="77" y="81"/>
                  </a:lnTo>
                  <a:lnTo>
                    <a:pt x="81" y="80"/>
                  </a:lnTo>
                  <a:lnTo>
                    <a:pt x="86" y="78"/>
                  </a:lnTo>
                  <a:lnTo>
                    <a:pt x="91" y="76"/>
                  </a:lnTo>
                  <a:lnTo>
                    <a:pt x="93" y="74"/>
                  </a:lnTo>
                  <a:lnTo>
                    <a:pt x="97" y="74"/>
                  </a:lnTo>
                  <a:lnTo>
                    <a:pt x="99" y="73"/>
                  </a:lnTo>
                  <a:lnTo>
                    <a:pt x="103" y="73"/>
                  </a:lnTo>
                  <a:lnTo>
                    <a:pt x="106" y="72"/>
                  </a:lnTo>
                  <a:lnTo>
                    <a:pt x="107" y="72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4" name="Freeform 92"/>
            <p:cNvSpPr>
              <a:spLocks/>
            </p:cNvSpPr>
            <p:nvPr/>
          </p:nvSpPr>
          <p:spPr bwMode="auto">
            <a:xfrm>
              <a:off x="8501063" y="2508250"/>
              <a:ext cx="38100" cy="2381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1"/>
                </a:cxn>
                <a:cxn ang="0">
                  <a:pos x="28" y="3"/>
                </a:cxn>
                <a:cxn ang="0">
                  <a:pos x="32" y="4"/>
                </a:cxn>
                <a:cxn ang="0">
                  <a:pos x="37" y="5"/>
                </a:cxn>
                <a:cxn ang="0">
                  <a:pos x="41" y="7"/>
                </a:cxn>
                <a:cxn ang="0">
                  <a:pos x="46" y="9"/>
                </a:cxn>
                <a:cxn ang="0">
                  <a:pos x="47" y="11"/>
                </a:cxn>
                <a:cxn ang="0">
                  <a:pos x="48" y="15"/>
                </a:cxn>
                <a:cxn ang="0">
                  <a:pos x="48" y="18"/>
                </a:cxn>
                <a:cxn ang="0">
                  <a:pos x="49" y="22"/>
                </a:cxn>
                <a:cxn ang="0">
                  <a:pos x="48" y="25"/>
                </a:cxn>
                <a:cxn ang="0">
                  <a:pos x="48" y="28"/>
                </a:cxn>
                <a:cxn ang="0">
                  <a:pos x="48" y="30"/>
                </a:cxn>
                <a:cxn ang="0">
                  <a:pos x="48" y="31"/>
                </a:cxn>
                <a:cxn ang="0">
                  <a:pos x="46" y="30"/>
                </a:cxn>
                <a:cxn ang="0">
                  <a:pos x="40" y="29"/>
                </a:cxn>
                <a:cxn ang="0">
                  <a:pos x="36" y="27"/>
                </a:cxn>
                <a:cxn ang="0">
                  <a:pos x="34" y="26"/>
                </a:cxn>
                <a:cxn ang="0">
                  <a:pos x="30" y="23"/>
                </a:cxn>
                <a:cxn ang="0">
                  <a:pos x="29" y="22"/>
                </a:cxn>
                <a:cxn ang="0">
                  <a:pos x="25" y="19"/>
                </a:cxn>
                <a:cxn ang="0">
                  <a:pos x="20" y="18"/>
                </a:cxn>
                <a:cxn ang="0">
                  <a:pos x="16" y="16"/>
                </a:cxn>
                <a:cxn ang="0">
                  <a:pos x="11" y="15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9" h="31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5"/>
                  </a:lnTo>
                  <a:lnTo>
                    <a:pt x="41" y="7"/>
                  </a:lnTo>
                  <a:lnTo>
                    <a:pt x="46" y="9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9" y="22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6" y="30"/>
                  </a:lnTo>
                  <a:lnTo>
                    <a:pt x="40" y="29"/>
                  </a:lnTo>
                  <a:lnTo>
                    <a:pt x="36" y="27"/>
                  </a:lnTo>
                  <a:lnTo>
                    <a:pt x="34" y="26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5" name="Freeform 93"/>
            <p:cNvSpPr>
              <a:spLocks/>
            </p:cNvSpPr>
            <p:nvPr/>
          </p:nvSpPr>
          <p:spPr bwMode="auto">
            <a:xfrm>
              <a:off x="8358188" y="2319338"/>
              <a:ext cx="22225" cy="22225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0"/>
                </a:cxn>
                <a:cxn ang="0">
                  <a:pos x="24" y="12"/>
                </a:cxn>
                <a:cxn ang="0">
                  <a:pos x="20" y="15"/>
                </a:cxn>
                <a:cxn ang="0">
                  <a:pos x="19" y="19"/>
                </a:cxn>
                <a:cxn ang="0">
                  <a:pos x="16" y="22"/>
                </a:cxn>
                <a:cxn ang="0">
                  <a:pos x="15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2" y="25"/>
                </a:cxn>
                <a:cxn ang="0">
                  <a:pos x="0" y="0"/>
                </a:cxn>
                <a:cxn ang="0">
                  <a:pos x="27" y="9"/>
                </a:cxn>
                <a:cxn ang="0">
                  <a:pos x="27" y="9"/>
                </a:cxn>
              </a:cxnLst>
              <a:rect l="0" t="0" r="r" b="b"/>
              <a:pathLst>
                <a:path w="27" h="28">
                  <a:moveTo>
                    <a:pt x="27" y="9"/>
                  </a:moveTo>
                  <a:lnTo>
                    <a:pt x="25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5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2" y="25"/>
                  </a:lnTo>
                  <a:lnTo>
                    <a:pt x="0" y="0"/>
                  </a:lnTo>
                  <a:lnTo>
                    <a:pt x="27" y="9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E3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6" name="Freeform 94"/>
            <p:cNvSpPr>
              <a:spLocks/>
            </p:cNvSpPr>
            <p:nvPr/>
          </p:nvSpPr>
          <p:spPr bwMode="auto">
            <a:xfrm>
              <a:off x="8350250" y="2297113"/>
              <a:ext cx="7938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3" y="14"/>
                </a:cxn>
                <a:cxn ang="0">
                  <a:pos x="5" y="19"/>
                </a:cxn>
                <a:cxn ang="0">
                  <a:pos x="6" y="22"/>
                </a:cxn>
                <a:cxn ang="0">
                  <a:pos x="6" y="27"/>
                </a:cxn>
                <a:cxn ang="0">
                  <a:pos x="6" y="31"/>
                </a:cxn>
                <a:cxn ang="0">
                  <a:pos x="7" y="36"/>
                </a:cxn>
                <a:cxn ang="0">
                  <a:pos x="6" y="39"/>
                </a:cxn>
                <a:cxn ang="0">
                  <a:pos x="6" y="42"/>
                </a:cxn>
                <a:cxn ang="0">
                  <a:pos x="6" y="44"/>
                </a:cxn>
                <a:cxn ang="0">
                  <a:pos x="6" y="48"/>
                </a:cxn>
                <a:cxn ang="0">
                  <a:pos x="6" y="52"/>
                </a:cxn>
                <a:cxn ang="0">
                  <a:pos x="6" y="54"/>
                </a:cxn>
                <a:cxn ang="0">
                  <a:pos x="9" y="53"/>
                </a:cxn>
                <a:cxn ang="0">
                  <a:pos x="9" y="48"/>
                </a:cxn>
                <a:cxn ang="0">
                  <a:pos x="9" y="44"/>
                </a:cxn>
                <a:cxn ang="0">
                  <a:pos x="9" y="40"/>
                </a:cxn>
                <a:cxn ang="0">
                  <a:pos x="11" y="36"/>
                </a:cxn>
                <a:cxn ang="0">
                  <a:pos x="9" y="32"/>
                </a:cxn>
                <a:cxn ang="0">
                  <a:pos x="9" y="29"/>
                </a:cxn>
                <a:cxn ang="0">
                  <a:pos x="9" y="26"/>
                </a:cxn>
                <a:cxn ang="0">
                  <a:pos x="9" y="22"/>
                </a:cxn>
                <a:cxn ang="0">
                  <a:pos x="8" y="18"/>
                </a:cxn>
                <a:cxn ang="0">
                  <a:pos x="8" y="14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9" y="53"/>
                  </a:lnTo>
                  <a:lnTo>
                    <a:pt x="9" y="48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7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7" name="Freeform 95"/>
            <p:cNvSpPr>
              <a:spLocks/>
            </p:cNvSpPr>
            <p:nvPr/>
          </p:nvSpPr>
          <p:spPr bwMode="auto">
            <a:xfrm>
              <a:off x="8367713" y="2327275"/>
              <a:ext cx="9525" cy="1270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3" y="12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12" h="16">
                  <a:moveTo>
                    <a:pt x="12" y="2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8" name="Freeform 96"/>
            <p:cNvSpPr>
              <a:spLocks/>
            </p:cNvSpPr>
            <p:nvPr/>
          </p:nvSpPr>
          <p:spPr bwMode="auto">
            <a:xfrm>
              <a:off x="8342313" y="2276475"/>
              <a:ext cx="65088" cy="587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72" y="13"/>
                </a:cxn>
                <a:cxn ang="0">
                  <a:pos x="72" y="15"/>
                </a:cxn>
                <a:cxn ang="0">
                  <a:pos x="71" y="18"/>
                </a:cxn>
                <a:cxn ang="0">
                  <a:pos x="71" y="21"/>
                </a:cxn>
                <a:cxn ang="0">
                  <a:pos x="69" y="24"/>
                </a:cxn>
                <a:cxn ang="0">
                  <a:pos x="67" y="29"/>
                </a:cxn>
                <a:cxn ang="0">
                  <a:pos x="66" y="31"/>
                </a:cxn>
                <a:cxn ang="0">
                  <a:pos x="66" y="33"/>
                </a:cxn>
                <a:cxn ang="0">
                  <a:pos x="66" y="36"/>
                </a:cxn>
                <a:cxn ang="0">
                  <a:pos x="66" y="40"/>
                </a:cxn>
                <a:cxn ang="0">
                  <a:pos x="66" y="45"/>
                </a:cxn>
                <a:cxn ang="0">
                  <a:pos x="69" y="52"/>
                </a:cxn>
                <a:cxn ang="0">
                  <a:pos x="71" y="57"/>
                </a:cxn>
                <a:cxn ang="0">
                  <a:pos x="75" y="63"/>
                </a:cxn>
                <a:cxn ang="0">
                  <a:pos x="77" y="66"/>
                </a:cxn>
                <a:cxn ang="0">
                  <a:pos x="79" y="69"/>
                </a:cxn>
                <a:cxn ang="0">
                  <a:pos x="81" y="72"/>
                </a:cxn>
                <a:cxn ang="0">
                  <a:pos x="82" y="73"/>
                </a:cxn>
                <a:cxn ang="0">
                  <a:pos x="0" y="61"/>
                </a:cxn>
                <a:cxn ang="0">
                  <a:pos x="0" y="58"/>
                </a:cxn>
                <a:cxn ang="0">
                  <a:pos x="0" y="55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1" y="26"/>
                </a:cxn>
                <a:cxn ang="0">
                  <a:pos x="4" y="23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3"/>
                </a:cxn>
                <a:cxn ang="0">
                  <a:pos x="10" y="10"/>
                </a:cxn>
                <a:cxn ang="0">
                  <a:pos x="13" y="7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5" y="1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5" y="7"/>
                </a:cxn>
                <a:cxn ang="0">
                  <a:pos x="69" y="9"/>
                </a:cxn>
                <a:cxn ang="0">
                  <a:pos x="71" y="10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2" h="73">
                  <a:moveTo>
                    <a:pt x="73" y="13"/>
                  </a:moveTo>
                  <a:lnTo>
                    <a:pt x="72" y="13"/>
                  </a:lnTo>
                  <a:lnTo>
                    <a:pt x="72" y="15"/>
                  </a:lnTo>
                  <a:lnTo>
                    <a:pt x="71" y="18"/>
                  </a:lnTo>
                  <a:lnTo>
                    <a:pt x="71" y="21"/>
                  </a:lnTo>
                  <a:lnTo>
                    <a:pt x="69" y="24"/>
                  </a:lnTo>
                  <a:lnTo>
                    <a:pt x="67" y="29"/>
                  </a:lnTo>
                  <a:lnTo>
                    <a:pt x="66" y="31"/>
                  </a:lnTo>
                  <a:lnTo>
                    <a:pt x="66" y="33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5"/>
                  </a:lnTo>
                  <a:lnTo>
                    <a:pt x="69" y="52"/>
                  </a:lnTo>
                  <a:lnTo>
                    <a:pt x="71" y="57"/>
                  </a:lnTo>
                  <a:lnTo>
                    <a:pt x="75" y="63"/>
                  </a:lnTo>
                  <a:lnTo>
                    <a:pt x="77" y="66"/>
                  </a:lnTo>
                  <a:lnTo>
                    <a:pt x="79" y="69"/>
                  </a:lnTo>
                  <a:lnTo>
                    <a:pt x="81" y="72"/>
                  </a:lnTo>
                  <a:lnTo>
                    <a:pt x="82" y="73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69" y="9"/>
                  </a:lnTo>
                  <a:lnTo>
                    <a:pt x="71" y="10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29" name="Freeform 97"/>
            <p:cNvSpPr>
              <a:spLocks/>
            </p:cNvSpPr>
            <p:nvPr/>
          </p:nvSpPr>
          <p:spPr bwMode="auto">
            <a:xfrm>
              <a:off x="7902575" y="2266950"/>
              <a:ext cx="93663" cy="1143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142"/>
                </a:cxn>
                <a:cxn ang="0">
                  <a:pos x="117" y="136"/>
                </a:cxn>
                <a:cxn ang="0">
                  <a:pos x="104" y="4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117" h="142">
                  <a:moveTo>
                    <a:pt x="24" y="0"/>
                  </a:moveTo>
                  <a:lnTo>
                    <a:pt x="0" y="142"/>
                  </a:lnTo>
                  <a:lnTo>
                    <a:pt x="117" y="136"/>
                  </a:lnTo>
                  <a:lnTo>
                    <a:pt x="104" y="4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DB3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0" name="Freeform 98"/>
            <p:cNvSpPr>
              <a:spLocks/>
            </p:cNvSpPr>
            <p:nvPr/>
          </p:nvSpPr>
          <p:spPr bwMode="auto">
            <a:xfrm>
              <a:off x="8475663" y="2279650"/>
              <a:ext cx="42863" cy="444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2"/>
                </a:cxn>
                <a:cxn ang="0">
                  <a:pos x="1" y="29"/>
                </a:cxn>
                <a:cxn ang="0">
                  <a:pos x="4" y="24"/>
                </a:cxn>
                <a:cxn ang="0">
                  <a:pos x="7" y="20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9" y="5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1" y="0"/>
                </a:cxn>
                <a:cxn ang="0">
                  <a:pos x="53" y="1"/>
                </a:cxn>
                <a:cxn ang="0">
                  <a:pos x="54" y="1"/>
                </a:cxn>
                <a:cxn ang="0">
                  <a:pos x="53" y="2"/>
                </a:cxn>
                <a:cxn ang="0">
                  <a:pos x="53" y="8"/>
                </a:cxn>
                <a:cxn ang="0">
                  <a:pos x="51" y="10"/>
                </a:cxn>
                <a:cxn ang="0">
                  <a:pos x="50" y="13"/>
                </a:cxn>
                <a:cxn ang="0">
                  <a:pos x="49" y="18"/>
                </a:cxn>
                <a:cxn ang="0">
                  <a:pos x="49" y="21"/>
                </a:cxn>
                <a:cxn ang="0">
                  <a:pos x="45" y="23"/>
                </a:cxn>
                <a:cxn ang="0">
                  <a:pos x="42" y="27"/>
                </a:cxn>
                <a:cxn ang="0">
                  <a:pos x="37" y="29"/>
                </a:cxn>
                <a:cxn ang="0">
                  <a:pos x="32" y="31"/>
                </a:cxn>
                <a:cxn ang="0">
                  <a:pos x="26" y="32"/>
                </a:cxn>
                <a:cxn ang="0">
                  <a:pos x="23" y="34"/>
                </a:cxn>
                <a:cxn ang="0">
                  <a:pos x="20" y="34"/>
                </a:cxn>
                <a:cxn ang="0">
                  <a:pos x="20" y="35"/>
                </a:cxn>
                <a:cxn ang="0">
                  <a:pos x="7" y="5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54" h="56">
                  <a:moveTo>
                    <a:pt x="0" y="34"/>
                  </a:moveTo>
                  <a:lnTo>
                    <a:pt x="0" y="32"/>
                  </a:lnTo>
                  <a:lnTo>
                    <a:pt x="1" y="29"/>
                  </a:lnTo>
                  <a:lnTo>
                    <a:pt x="4" y="24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53" y="8"/>
                  </a:lnTo>
                  <a:lnTo>
                    <a:pt x="51" y="10"/>
                  </a:lnTo>
                  <a:lnTo>
                    <a:pt x="50" y="13"/>
                  </a:lnTo>
                  <a:lnTo>
                    <a:pt x="49" y="18"/>
                  </a:lnTo>
                  <a:lnTo>
                    <a:pt x="49" y="21"/>
                  </a:lnTo>
                  <a:lnTo>
                    <a:pt x="45" y="23"/>
                  </a:lnTo>
                  <a:lnTo>
                    <a:pt x="42" y="27"/>
                  </a:lnTo>
                  <a:lnTo>
                    <a:pt x="37" y="29"/>
                  </a:lnTo>
                  <a:lnTo>
                    <a:pt x="32" y="31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7" y="5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1" name="Freeform 99"/>
            <p:cNvSpPr>
              <a:spLocks/>
            </p:cNvSpPr>
            <p:nvPr/>
          </p:nvSpPr>
          <p:spPr bwMode="auto">
            <a:xfrm>
              <a:off x="7896225" y="2535238"/>
              <a:ext cx="47625" cy="71438"/>
            </a:xfrm>
            <a:custGeom>
              <a:avLst/>
              <a:gdLst/>
              <a:ahLst/>
              <a:cxnLst>
                <a:cxn ang="0">
                  <a:pos x="45" y="90"/>
                </a:cxn>
                <a:cxn ang="0">
                  <a:pos x="49" y="87"/>
                </a:cxn>
                <a:cxn ang="0">
                  <a:pos x="52" y="82"/>
                </a:cxn>
                <a:cxn ang="0">
                  <a:pos x="54" y="80"/>
                </a:cxn>
                <a:cxn ang="0">
                  <a:pos x="55" y="77"/>
                </a:cxn>
                <a:cxn ang="0">
                  <a:pos x="56" y="74"/>
                </a:cxn>
                <a:cxn ang="0">
                  <a:pos x="57" y="70"/>
                </a:cxn>
                <a:cxn ang="0">
                  <a:pos x="57" y="67"/>
                </a:cxn>
                <a:cxn ang="0">
                  <a:pos x="58" y="62"/>
                </a:cxn>
                <a:cxn ang="0">
                  <a:pos x="58" y="58"/>
                </a:cxn>
                <a:cxn ang="0">
                  <a:pos x="58" y="55"/>
                </a:cxn>
                <a:cxn ang="0">
                  <a:pos x="57" y="50"/>
                </a:cxn>
                <a:cxn ang="0">
                  <a:pos x="56" y="46"/>
                </a:cxn>
                <a:cxn ang="0">
                  <a:pos x="55" y="41"/>
                </a:cxn>
                <a:cxn ang="0">
                  <a:pos x="55" y="37"/>
                </a:cxn>
                <a:cxn ang="0">
                  <a:pos x="52" y="32"/>
                </a:cxn>
                <a:cxn ang="0">
                  <a:pos x="50" y="28"/>
                </a:cxn>
                <a:cxn ang="0">
                  <a:pos x="49" y="24"/>
                </a:cxn>
                <a:cxn ang="0">
                  <a:pos x="46" y="21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39" y="9"/>
                </a:cxn>
                <a:cxn ang="0">
                  <a:pos x="37" y="7"/>
                </a:cxn>
                <a:cxn ang="0">
                  <a:pos x="31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9" y="3"/>
                </a:cxn>
                <a:cxn ang="0">
                  <a:pos x="6" y="7"/>
                </a:cxn>
                <a:cxn ang="0">
                  <a:pos x="4" y="9"/>
                </a:cxn>
                <a:cxn ang="0">
                  <a:pos x="2" y="12"/>
                </a:cxn>
                <a:cxn ang="0">
                  <a:pos x="1" y="15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1" y="44"/>
                </a:cxn>
                <a:cxn ang="0">
                  <a:pos x="2" y="48"/>
                </a:cxn>
                <a:cxn ang="0">
                  <a:pos x="4" y="53"/>
                </a:cxn>
                <a:cxn ang="0">
                  <a:pos x="6" y="57"/>
                </a:cxn>
                <a:cxn ang="0">
                  <a:pos x="7" y="61"/>
                </a:cxn>
                <a:cxn ang="0">
                  <a:pos x="9" y="66"/>
                </a:cxn>
                <a:cxn ang="0">
                  <a:pos x="12" y="69"/>
                </a:cxn>
                <a:cxn ang="0">
                  <a:pos x="13" y="72"/>
                </a:cxn>
                <a:cxn ang="0">
                  <a:pos x="16" y="77"/>
                </a:cxn>
                <a:cxn ang="0">
                  <a:pos x="19" y="79"/>
                </a:cxn>
                <a:cxn ang="0">
                  <a:pos x="22" y="82"/>
                </a:cxn>
                <a:cxn ang="0">
                  <a:pos x="27" y="86"/>
                </a:cxn>
                <a:cxn ang="0">
                  <a:pos x="33" y="89"/>
                </a:cxn>
                <a:cxn ang="0">
                  <a:pos x="38" y="90"/>
                </a:cxn>
                <a:cxn ang="0">
                  <a:pos x="45" y="90"/>
                </a:cxn>
                <a:cxn ang="0">
                  <a:pos x="45" y="90"/>
                </a:cxn>
              </a:cxnLst>
              <a:rect l="0" t="0" r="r" b="b"/>
              <a:pathLst>
                <a:path w="58" h="90">
                  <a:moveTo>
                    <a:pt x="45" y="90"/>
                  </a:moveTo>
                  <a:lnTo>
                    <a:pt x="49" y="87"/>
                  </a:lnTo>
                  <a:lnTo>
                    <a:pt x="52" y="82"/>
                  </a:lnTo>
                  <a:lnTo>
                    <a:pt x="54" y="80"/>
                  </a:lnTo>
                  <a:lnTo>
                    <a:pt x="55" y="77"/>
                  </a:lnTo>
                  <a:lnTo>
                    <a:pt x="56" y="74"/>
                  </a:lnTo>
                  <a:lnTo>
                    <a:pt x="57" y="70"/>
                  </a:lnTo>
                  <a:lnTo>
                    <a:pt x="57" y="67"/>
                  </a:lnTo>
                  <a:lnTo>
                    <a:pt x="58" y="62"/>
                  </a:lnTo>
                  <a:lnTo>
                    <a:pt x="58" y="58"/>
                  </a:lnTo>
                  <a:lnTo>
                    <a:pt x="58" y="55"/>
                  </a:lnTo>
                  <a:lnTo>
                    <a:pt x="57" y="50"/>
                  </a:lnTo>
                  <a:lnTo>
                    <a:pt x="56" y="46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2" y="32"/>
                  </a:lnTo>
                  <a:lnTo>
                    <a:pt x="50" y="28"/>
                  </a:lnTo>
                  <a:lnTo>
                    <a:pt x="49" y="24"/>
                  </a:lnTo>
                  <a:lnTo>
                    <a:pt x="46" y="21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9" y="3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2" y="48"/>
                  </a:lnTo>
                  <a:lnTo>
                    <a:pt x="4" y="53"/>
                  </a:lnTo>
                  <a:lnTo>
                    <a:pt x="6" y="57"/>
                  </a:lnTo>
                  <a:lnTo>
                    <a:pt x="7" y="61"/>
                  </a:lnTo>
                  <a:lnTo>
                    <a:pt x="9" y="66"/>
                  </a:lnTo>
                  <a:lnTo>
                    <a:pt x="12" y="69"/>
                  </a:lnTo>
                  <a:lnTo>
                    <a:pt x="13" y="72"/>
                  </a:lnTo>
                  <a:lnTo>
                    <a:pt x="16" y="77"/>
                  </a:lnTo>
                  <a:lnTo>
                    <a:pt x="19" y="79"/>
                  </a:lnTo>
                  <a:lnTo>
                    <a:pt x="22" y="82"/>
                  </a:lnTo>
                  <a:lnTo>
                    <a:pt x="27" y="86"/>
                  </a:lnTo>
                  <a:lnTo>
                    <a:pt x="33" y="89"/>
                  </a:lnTo>
                  <a:lnTo>
                    <a:pt x="38" y="90"/>
                  </a:lnTo>
                  <a:lnTo>
                    <a:pt x="45" y="90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2" name="Freeform 100"/>
            <p:cNvSpPr>
              <a:spLocks/>
            </p:cNvSpPr>
            <p:nvPr/>
          </p:nvSpPr>
          <p:spPr bwMode="auto">
            <a:xfrm>
              <a:off x="8131175" y="2559050"/>
              <a:ext cx="47625" cy="79375"/>
            </a:xfrm>
            <a:custGeom>
              <a:avLst/>
              <a:gdLst/>
              <a:ahLst/>
              <a:cxnLst>
                <a:cxn ang="0">
                  <a:pos x="40" y="101"/>
                </a:cxn>
                <a:cxn ang="0">
                  <a:pos x="45" y="98"/>
                </a:cxn>
                <a:cxn ang="0">
                  <a:pos x="51" y="94"/>
                </a:cxn>
                <a:cxn ang="0">
                  <a:pos x="52" y="91"/>
                </a:cxn>
                <a:cxn ang="0">
                  <a:pos x="54" y="89"/>
                </a:cxn>
                <a:cxn ang="0">
                  <a:pos x="55" y="84"/>
                </a:cxn>
                <a:cxn ang="0">
                  <a:pos x="58" y="81"/>
                </a:cxn>
                <a:cxn ang="0">
                  <a:pos x="58" y="77"/>
                </a:cxn>
                <a:cxn ang="0">
                  <a:pos x="59" y="73"/>
                </a:cxn>
                <a:cxn ang="0">
                  <a:pos x="59" y="69"/>
                </a:cxn>
                <a:cxn ang="0">
                  <a:pos x="60" y="64"/>
                </a:cxn>
                <a:cxn ang="0">
                  <a:pos x="59" y="59"/>
                </a:cxn>
                <a:cxn ang="0">
                  <a:pos x="59" y="55"/>
                </a:cxn>
                <a:cxn ang="0">
                  <a:pos x="59" y="50"/>
                </a:cxn>
                <a:cxn ang="0">
                  <a:pos x="59" y="46"/>
                </a:cxn>
                <a:cxn ang="0">
                  <a:pos x="56" y="40"/>
                </a:cxn>
                <a:cxn ang="0">
                  <a:pos x="55" y="35"/>
                </a:cxn>
                <a:cxn ang="0">
                  <a:pos x="53" y="30"/>
                </a:cxn>
                <a:cxn ang="0">
                  <a:pos x="52" y="26"/>
                </a:cxn>
                <a:cxn ang="0">
                  <a:pos x="49" y="21"/>
                </a:cxn>
                <a:cxn ang="0">
                  <a:pos x="47" y="18"/>
                </a:cxn>
                <a:cxn ang="0">
                  <a:pos x="45" y="15"/>
                </a:cxn>
                <a:cxn ang="0">
                  <a:pos x="42" y="11"/>
                </a:cxn>
                <a:cxn ang="0">
                  <a:pos x="36" y="6"/>
                </a:cxn>
                <a:cxn ang="0">
                  <a:pos x="31" y="3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5" y="14"/>
                </a:cxn>
                <a:cxn ang="0">
                  <a:pos x="4" y="17"/>
                </a:cxn>
                <a:cxn ang="0">
                  <a:pos x="3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3" y="57"/>
                </a:cxn>
                <a:cxn ang="0">
                  <a:pos x="3" y="61"/>
                </a:cxn>
                <a:cxn ang="0">
                  <a:pos x="4" y="67"/>
                </a:cxn>
                <a:cxn ang="0">
                  <a:pos x="6" y="71"/>
                </a:cxn>
                <a:cxn ang="0">
                  <a:pos x="9" y="76"/>
                </a:cxn>
                <a:cxn ang="0">
                  <a:pos x="10" y="80"/>
                </a:cxn>
                <a:cxn ang="0">
                  <a:pos x="12" y="83"/>
                </a:cxn>
                <a:cxn ang="0">
                  <a:pos x="15" y="88"/>
                </a:cxn>
                <a:cxn ang="0">
                  <a:pos x="17" y="91"/>
                </a:cxn>
                <a:cxn ang="0">
                  <a:pos x="22" y="95"/>
                </a:cxn>
                <a:cxn ang="0">
                  <a:pos x="28" y="99"/>
                </a:cxn>
                <a:cxn ang="0">
                  <a:pos x="34" y="101"/>
                </a:cxn>
                <a:cxn ang="0">
                  <a:pos x="40" y="101"/>
                </a:cxn>
                <a:cxn ang="0">
                  <a:pos x="40" y="101"/>
                </a:cxn>
              </a:cxnLst>
              <a:rect l="0" t="0" r="r" b="b"/>
              <a:pathLst>
                <a:path w="60" h="101">
                  <a:moveTo>
                    <a:pt x="40" y="101"/>
                  </a:moveTo>
                  <a:lnTo>
                    <a:pt x="45" y="98"/>
                  </a:lnTo>
                  <a:lnTo>
                    <a:pt x="51" y="94"/>
                  </a:lnTo>
                  <a:lnTo>
                    <a:pt x="52" y="91"/>
                  </a:lnTo>
                  <a:lnTo>
                    <a:pt x="54" y="89"/>
                  </a:lnTo>
                  <a:lnTo>
                    <a:pt x="55" y="84"/>
                  </a:lnTo>
                  <a:lnTo>
                    <a:pt x="58" y="81"/>
                  </a:lnTo>
                  <a:lnTo>
                    <a:pt x="58" y="77"/>
                  </a:lnTo>
                  <a:lnTo>
                    <a:pt x="59" y="73"/>
                  </a:lnTo>
                  <a:lnTo>
                    <a:pt x="59" y="69"/>
                  </a:lnTo>
                  <a:lnTo>
                    <a:pt x="60" y="64"/>
                  </a:lnTo>
                  <a:lnTo>
                    <a:pt x="59" y="59"/>
                  </a:lnTo>
                  <a:lnTo>
                    <a:pt x="59" y="55"/>
                  </a:lnTo>
                  <a:lnTo>
                    <a:pt x="59" y="50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5" y="35"/>
                  </a:lnTo>
                  <a:lnTo>
                    <a:pt x="53" y="30"/>
                  </a:lnTo>
                  <a:lnTo>
                    <a:pt x="52" y="26"/>
                  </a:lnTo>
                  <a:lnTo>
                    <a:pt x="49" y="21"/>
                  </a:lnTo>
                  <a:lnTo>
                    <a:pt x="47" y="18"/>
                  </a:lnTo>
                  <a:lnTo>
                    <a:pt x="45" y="15"/>
                  </a:lnTo>
                  <a:lnTo>
                    <a:pt x="42" y="11"/>
                  </a:lnTo>
                  <a:lnTo>
                    <a:pt x="36" y="6"/>
                  </a:lnTo>
                  <a:lnTo>
                    <a:pt x="31" y="3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3" y="57"/>
                  </a:lnTo>
                  <a:lnTo>
                    <a:pt x="3" y="61"/>
                  </a:lnTo>
                  <a:lnTo>
                    <a:pt x="4" y="67"/>
                  </a:lnTo>
                  <a:lnTo>
                    <a:pt x="6" y="71"/>
                  </a:lnTo>
                  <a:lnTo>
                    <a:pt x="9" y="76"/>
                  </a:lnTo>
                  <a:lnTo>
                    <a:pt x="10" y="80"/>
                  </a:lnTo>
                  <a:lnTo>
                    <a:pt x="12" y="83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2" y="95"/>
                  </a:lnTo>
                  <a:lnTo>
                    <a:pt x="28" y="99"/>
                  </a:lnTo>
                  <a:lnTo>
                    <a:pt x="34" y="101"/>
                  </a:lnTo>
                  <a:lnTo>
                    <a:pt x="40" y="101"/>
                  </a:lnTo>
                  <a:lnTo>
                    <a:pt x="40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3" name="Freeform 101"/>
            <p:cNvSpPr>
              <a:spLocks/>
            </p:cNvSpPr>
            <p:nvPr/>
          </p:nvSpPr>
          <p:spPr bwMode="auto">
            <a:xfrm>
              <a:off x="8504238" y="2178050"/>
              <a:ext cx="52388" cy="61913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5" y="34"/>
                </a:cxn>
                <a:cxn ang="0">
                  <a:pos x="0" y="43"/>
                </a:cxn>
                <a:cxn ang="0">
                  <a:pos x="3" y="57"/>
                </a:cxn>
                <a:cxn ang="0">
                  <a:pos x="29" y="50"/>
                </a:cxn>
                <a:cxn ang="0">
                  <a:pos x="36" y="78"/>
                </a:cxn>
                <a:cxn ang="0">
                  <a:pos x="50" y="76"/>
                </a:cxn>
                <a:cxn ang="0">
                  <a:pos x="44" y="43"/>
                </a:cxn>
                <a:cxn ang="0">
                  <a:pos x="67" y="34"/>
                </a:cxn>
                <a:cxn ang="0">
                  <a:pos x="65" y="19"/>
                </a:cxn>
                <a:cxn ang="0">
                  <a:pos x="37" y="28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67" h="78">
                  <a:moveTo>
                    <a:pt x="18" y="6"/>
                  </a:moveTo>
                  <a:lnTo>
                    <a:pt x="25" y="34"/>
                  </a:lnTo>
                  <a:lnTo>
                    <a:pt x="0" y="43"/>
                  </a:lnTo>
                  <a:lnTo>
                    <a:pt x="3" y="57"/>
                  </a:lnTo>
                  <a:lnTo>
                    <a:pt x="29" y="50"/>
                  </a:lnTo>
                  <a:lnTo>
                    <a:pt x="36" y="78"/>
                  </a:lnTo>
                  <a:lnTo>
                    <a:pt x="50" y="76"/>
                  </a:lnTo>
                  <a:lnTo>
                    <a:pt x="44" y="43"/>
                  </a:lnTo>
                  <a:lnTo>
                    <a:pt x="67" y="34"/>
                  </a:lnTo>
                  <a:lnTo>
                    <a:pt x="65" y="19"/>
                  </a:lnTo>
                  <a:lnTo>
                    <a:pt x="37" y="28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4" name="Freeform 102"/>
            <p:cNvSpPr>
              <a:spLocks/>
            </p:cNvSpPr>
            <p:nvPr/>
          </p:nvSpPr>
          <p:spPr bwMode="auto">
            <a:xfrm>
              <a:off x="8121650" y="2249488"/>
              <a:ext cx="55563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170"/>
                </a:cxn>
                <a:cxn ang="0">
                  <a:pos x="70" y="128"/>
                </a:cxn>
                <a:cxn ang="0">
                  <a:pos x="42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170">
                  <a:moveTo>
                    <a:pt x="0" y="0"/>
                  </a:moveTo>
                  <a:lnTo>
                    <a:pt x="42" y="170"/>
                  </a:lnTo>
                  <a:lnTo>
                    <a:pt x="70" y="128"/>
                  </a:lnTo>
                  <a:lnTo>
                    <a:pt x="42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5" name="Freeform 103"/>
            <p:cNvSpPr>
              <a:spLocks/>
            </p:cNvSpPr>
            <p:nvPr/>
          </p:nvSpPr>
          <p:spPr bwMode="auto">
            <a:xfrm>
              <a:off x="8488363" y="2249488"/>
              <a:ext cx="26988" cy="34925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3" y="41"/>
                </a:cxn>
                <a:cxn ang="0">
                  <a:pos x="3" y="37"/>
                </a:cxn>
                <a:cxn ang="0">
                  <a:pos x="2" y="32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4" y="1"/>
                </a:cxn>
                <a:cxn ang="0">
                  <a:pos x="20" y="1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2" y="2"/>
                </a:cxn>
                <a:cxn ang="0">
                  <a:pos x="34" y="4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7"/>
                </a:cxn>
                <a:cxn ang="0">
                  <a:pos x="35" y="23"/>
                </a:cxn>
                <a:cxn ang="0">
                  <a:pos x="35" y="27"/>
                </a:cxn>
                <a:cxn ang="0">
                  <a:pos x="35" y="33"/>
                </a:cxn>
                <a:cxn ang="0">
                  <a:pos x="35" y="36"/>
                </a:cxn>
                <a:cxn ang="0">
                  <a:pos x="35" y="37"/>
                </a:cxn>
                <a:cxn ang="0">
                  <a:pos x="34" y="38"/>
                </a:cxn>
                <a:cxn ang="0">
                  <a:pos x="30" y="39"/>
                </a:cxn>
                <a:cxn ang="0">
                  <a:pos x="24" y="41"/>
                </a:cxn>
                <a:cxn ang="0">
                  <a:pos x="18" y="43"/>
                </a:cxn>
                <a:cxn ang="0">
                  <a:pos x="11" y="43"/>
                </a:cxn>
                <a:cxn ang="0">
                  <a:pos x="8" y="43"/>
                </a:cxn>
                <a:cxn ang="0">
                  <a:pos x="4" y="43"/>
                </a:cxn>
                <a:cxn ang="0">
                  <a:pos x="4" y="43"/>
                </a:cxn>
                <a:cxn ang="0">
                  <a:pos x="4" y="43"/>
                </a:cxn>
              </a:cxnLst>
              <a:rect l="0" t="0" r="r" b="b"/>
              <a:pathLst>
                <a:path w="35" h="43">
                  <a:moveTo>
                    <a:pt x="4" y="43"/>
                  </a:moveTo>
                  <a:lnTo>
                    <a:pt x="3" y="41"/>
                  </a:lnTo>
                  <a:lnTo>
                    <a:pt x="3" y="37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2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23"/>
                  </a:lnTo>
                  <a:lnTo>
                    <a:pt x="35" y="27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34" y="38"/>
                  </a:lnTo>
                  <a:lnTo>
                    <a:pt x="30" y="39"/>
                  </a:lnTo>
                  <a:lnTo>
                    <a:pt x="24" y="41"/>
                  </a:lnTo>
                  <a:lnTo>
                    <a:pt x="18" y="43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6" name="Freeform 104"/>
            <p:cNvSpPr>
              <a:spLocks/>
            </p:cNvSpPr>
            <p:nvPr/>
          </p:nvSpPr>
          <p:spPr bwMode="auto">
            <a:xfrm>
              <a:off x="8437563" y="2306638"/>
              <a:ext cx="82550" cy="196850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9" y="14"/>
                </a:cxn>
                <a:cxn ang="0">
                  <a:pos x="91" y="25"/>
                </a:cxn>
                <a:cxn ang="0">
                  <a:pos x="93" y="36"/>
                </a:cxn>
                <a:cxn ang="0">
                  <a:pos x="96" y="49"/>
                </a:cxn>
                <a:cxn ang="0">
                  <a:pos x="98" y="62"/>
                </a:cxn>
                <a:cxn ang="0">
                  <a:pos x="102" y="77"/>
                </a:cxn>
                <a:cxn ang="0">
                  <a:pos x="103" y="89"/>
                </a:cxn>
                <a:cxn ang="0">
                  <a:pos x="103" y="102"/>
                </a:cxn>
                <a:cxn ang="0">
                  <a:pos x="103" y="112"/>
                </a:cxn>
                <a:cxn ang="0">
                  <a:pos x="99" y="122"/>
                </a:cxn>
                <a:cxn ang="0">
                  <a:pos x="92" y="133"/>
                </a:cxn>
                <a:cxn ang="0">
                  <a:pos x="84" y="144"/>
                </a:cxn>
                <a:cxn ang="0">
                  <a:pos x="74" y="156"/>
                </a:cxn>
                <a:cxn ang="0">
                  <a:pos x="63" y="167"/>
                </a:cxn>
                <a:cxn ang="0">
                  <a:pos x="52" y="177"/>
                </a:cxn>
                <a:cxn ang="0">
                  <a:pos x="42" y="186"/>
                </a:cxn>
                <a:cxn ang="0">
                  <a:pos x="29" y="197"/>
                </a:cxn>
                <a:cxn ang="0">
                  <a:pos x="19" y="206"/>
                </a:cxn>
                <a:cxn ang="0">
                  <a:pos x="7" y="219"/>
                </a:cxn>
                <a:cxn ang="0">
                  <a:pos x="5" y="235"/>
                </a:cxn>
                <a:cxn ang="0">
                  <a:pos x="12" y="241"/>
                </a:cxn>
                <a:cxn ang="0">
                  <a:pos x="13" y="247"/>
                </a:cxn>
                <a:cxn ang="0">
                  <a:pos x="2" y="238"/>
                </a:cxn>
                <a:cxn ang="0">
                  <a:pos x="0" y="227"/>
                </a:cxn>
                <a:cxn ang="0">
                  <a:pos x="5" y="214"/>
                </a:cxn>
                <a:cxn ang="0">
                  <a:pos x="22" y="197"/>
                </a:cxn>
                <a:cxn ang="0">
                  <a:pos x="35" y="185"/>
                </a:cxn>
                <a:cxn ang="0">
                  <a:pos x="48" y="173"/>
                </a:cxn>
                <a:cxn ang="0">
                  <a:pos x="68" y="157"/>
                </a:cxn>
                <a:cxn ang="0">
                  <a:pos x="84" y="140"/>
                </a:cxn>
                <a:cxn ang="0">
                  <a:pos x="91" y="127"/>
                </a:cxn>
                <a:cxn ang="0">
                  <a:pos x="97" y="115"/>
                </a:cxn>
                <a:cxn ang="0">
                  <a:pos x="98" y="102"/>
                </a:cxn>
                <a:cxn ang="0">
                  <a:pos x="98" y="89"/>
                </a:cxn>
                <a:cxn ang="0">
                  <a:pos x="97" y="77"/>
                </a:cxn>
                <a:cxn ang="0">
                  <a:pos x="95" y="63"/>
                </a:cxn>
                <a:cxn ang="0">
                  <a:pos x="92" y="50"/>
                </a:cxn>
                <a:cxn ang="0">
                  <a:pos x="90" y="38"/>
                </a:cxn>
                <a:cxn ang="0">
                  <a:pos x="87" y="26"/>
                </a:cxn>
                <a:cxn ang="0">
                  <a:pos x="84" y="16"/>
                </a:cxn>
                <a:cxn ang="0">
                  <a:pos x="81" y="5"/>
                </a:cxn>
                <a:cxn ang="0">
                  <a:pos x="86" y="0"/>
                </a:cxn>
              </a:cxnLst>
              <a:rect l="0" t="0" r="r" b="b"/>
              <a:pathLst>
                <a:path w="104" h="248">
                  <a:moveTo>
                    <a:pt x="86" y="0"/>
                  </a:moveTo>
                  <a:lnTo>
                    <a:pt x="86" y="2"/>
                  </a:lnTo>
                  <a:lnTo>
                    <a:pt x="86" y="4"/>
                  </a:lnTo>
                  <a:lnTo>
                    <a:pt x="87" y="7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0" y="18"/>
                  </a:lnTo>
                  <a:lnTo>
                    <a:pt x="90" y="21"/>
                  </a:lnTo>
                  <a:lnTo>
                    <a:pt x="91" y="25"/>
                  </a:lnTo>
                  <a:lnTo>
                    <a:pt x="92" y="28"/>
                  </a:lnTo>
                  <a:lnTo>
                    <a:pt x="93" y="32"/>
                  </a:lnTo>
                  <a:lnTo>
                    <a:pt x="93" y="36"/>
                  </a:lnTo>
                  <a:lnTo>
                    <a:pt x="95" y="41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8" y="59"/>
                  </a:lnTo>
                  <a:lnTo>
                    <a:pt x="98" y="62"/>
                  </a:lnTo>
                  <a:lnTo>
                    <a:pt x="99" y="67"/>
                  </a:lnTo>
                  <a:lnTo>
                    <a:pt x="101" y="71"/>
                  </a:lnTo>
                  <a:lnTo>
                    <a:pt x="102" y="77"/>
                  </a:lnTo>
                  <a:lnTo>
                    <a:pt x="102" y="81"/>
                  </a:lnTo>
                  <a:lnTo>
                    <a:pt x="102" y="85"/>
                  </a:lnTo>
                  <a:lnTo>
                    <a:pt x="103" y="89"/>
                  </a:lnTo>
                  <a:lnTo>
                    <a:pt x="103" y="93"/>
                  </a:lnTo>
                  <a:lnTo>
                    <a:pt x="103" y="98"/>
                  </a:lnTo>
                  <a:lnTo>
                    <a:pt x="103" y="102"/>
                  </a:lnTo>
                  <a:lnTo>
                    <a:pt x="103" y="105"/>
                  </a:lnTo>
                  <a:lnTo>
                    <a:pt x="104" y="109"/>
                  </a:lnTo>
                  <a:lnTo>
                    <a:pt x="103" y="112"/>
                  </a:lnTo>
                  <a:lnTo>
                    <a:pt x="102" y="115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7" y="125"/>
                  </a:lnTo>
                  <a:lnTo>
                    <a:pt x="95" y="130"/>
                  </a:lnTo>
                  <a:lnTo>
                    <a:pt x="92" y="133"/>
                  </a:lnTo>
                  <a:lnTo>
                    <a:pt x="90" y="137"/>
                  </a:lnTo>
                  <a:lnTo>
                    <a:pt x="87" y="141"/>
                  </a:lnTo>
                  <a:lnTo>
                    <a:pt x="84" y="144"/>
                  </a:lnTo>
                  <a:lnTo>
                    <a:pt x="81" y="148"/>
                  </a:lnTo>
                  <a:lnTo>
                    <a:pt x="78" y="152"/>
                  </a:lnTo>
                  <a:lnTo>
                    <a:pt x="74" y="156"/>
                  </a:lnTo>
                  <a:lnTo>
                    <a:pt x="71" y="159"/>
                  </a:lnTo>
                  <a:lnTo>
                    <a:pt x="67" y="164"/>
                  </a:lnTo>
                  <a:lnTo>
                    <a:pt x="63" y="167"/>
                  </a:lnTo>
                  <a:lnTo>
                    <a:pt x="60" y="170"/>
                  </a:lnTo>
                  <a:lnTo>
                    <a:pt x="56" y="174"/>
                  </a:lnTo>
                  <a:lnTo>
                    <a:pt x="52" y="177"/>
                  </a:lnTo>
                  <a:lnTo>
                    <a:pt x="48" y="180"/>
                  </a:lnTo>
                  <a:lnTo>
                    <a:pt x="44" y="184"/>
                  </a:lnTo>
                  <a:lnTo>
                    <a:pt x="42" y="186"/>
                  </a:lnTo>
                  <a:lnTo>
                    <a:pt x="38" y="189"/>
                  </a:lnTo>
                  <a:lnTo>
                    <a:pt x="36" y="193"/>
                  </a:lnTo>
                  <a:lnTo>
                    <a:pt x="29" y="197"/>
                  </a:lnTo>
                  <a:lnTo>
                    <a:pt x="25" y="200"/>
                  </a:lnTo>
                  <a:lnTo>
                    <a:pt x="22" y="204"/>
                  </a:lnTo>
                  <a:lnTo>
                    <a:pt x="19" y="206"/>
                  </a:lnTo>
                  <a:lnTo>
                    <a:pt x="16" y="209"/>
                  </a:lnTo>
                  <a:lnTo>
                    <a:pt x="11" y="214"/>
                  </a:lnTo>
                  <a:lnTo>
                    <a:pt x="7" y="219"/>
                  </a:lnTo>
                  <a:lnTo>
                    <a:pt x="5" y="225"/>
                  </a:lnTo>
                  <a:lnTo>
                    <a:pt x="4" y="229"/>
                  </a:lnTo>
                  <a:lnTo>
                    <a:pt x="5" y="235"/>
                  </a:lnTo>
                  <a:lnTo>
                    <a:pt x="6" y="237"/>
                  </a:lnTo>
                  <a:lnTo>
                    <a:pt x="8" y="239"/>
                  </a:lnTo>
                  <a:lnTo>
                    <a:pt x="12" y="241"/>
                  </a:lnTo>
                  <a:lnTo>
                    <a:pt x="17" y="243"/>
                  </a:lnTo>
                  <a:lnTo>
                    <a:pt x="14" y="248"/>
                  </a:lnTo>
                  <a:lnTo>
                    <a:pt x="13" y="247"/>
                  </a:lnTo>
                  <a:lnTo>
                    <a:pt x="10" y="246"/>
                  </a:lnTo>
                  <a:lnTo>
                    <a:pt x="5" y="242"/>
                  </a:lnTo>
                  <a:lnTo>
                    <a:pt x="2" y="238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1" y="223"/>
                  </a:lnTo>
                  <a:lnTo>
                    <a:pt x="2" y="218"/>
                  </a:lnTo>
                  <a:lnTo>
                    <a:pt x="5" y="214"/>
                  </a:lnTo>
                  <a:lnTo>
                    <a:pt x="10" y="208"/>
                  </a:lnTo>
                  <a:lnTo>
                    <a:pt x="16" y="203"/>
                  </a:lnTo>
                  <a:lnTo>
                    <a:pt x="22" y="197"/>
                  </a:lnTo>
                  <a:lnTo>
                    <a:pt x="29" y="191"/>
                  </a:lnTo>
                  <a:lnTo>
                    <a:pt x="31" y="187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2" y="179"/>
                  </a:lnTo>
                  <a:lnTo>
                    <a:pt x="48" y="173"/>
                  </a:lnTo>
                  <a:lnTo>
                    <a:pt x="55" y="167"/>
                  </a:lnTo>
                  <a:lnTo>
                    <a:pt x="61" y="162"/>
                  </a:lnTo>
                  <a:lnTo>
                    <a:pt x="68" y="157"/>
                  </a:lnTo>
                  <a:lnTo>
                    <a:pt x="73" y="151"/>
                  </a:lnTo>
                  <a:lnTo>
                    <a:pt x="79" y="145"/>
                  </a:lnTo>
                  <a:lnTo>
                    <a:pt x="84" y="140"/>
                  </a:lnTo>
                  <a:lnTo>
                    <a:pt x="89" y="133"/>
                  </a:lnTo>
                  <a:lnTo>
                    <a:pt x="90" y="130"/>
                  </a:lnTo>
                  <a:lnTo>
                    <a:pt x="91" y="127"/>
                  </a:lnTo>
                  <a:lnTo>
                    <a:pt x="93" y="124"/>
                  </a:lnTo>
                  <a:lnTo>
                    <a:pt x="95" y="121"/>
                  </a:lnTo>
                  <a:lnTo>
                    <a:pt x="97" y="115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3"/>
                  </a:lnTo>
                  <a:lnTo>
                    <a:pt x="98" y="89"/>
                  </a:lnTo>
                  <a:lnTo>
                    <a:pt x="97" y="85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96" y="72"/>
                  </a:lnTo>
                  <a:lnTo>
                    <a:pt x="95" y="68"/>
                  </a:lnTo>
                  <a:lnTo>
                    <a:pt x="95" y="63"/>
                  </a:lnTo>
                  <a:lnTo>
                    <a:pt x="93" y="59"/>
                  </a:lnTo>
                  <a:lnTo>
                    <a:pt x="92" y="53"/>
                  </a:lnTo>
                  <a:lnTo>
                    <a:pt x="92" y="50"/>
                  </a:lnTo>
                  <a:lnTo>
                    <a:pt x="91" y="46"/>
                  </a:lnTo>
                  <a:lnTo>
                    <a:pt x="91" y="42"/>
                  </a:lnTo>
                  <a:lnTo>
                    <a:pt x="90" y="38"/>
                  </a:lnTo>
                  <a:lnTo>
                    <a:pt x="89" y="34"/>
                  </a:lnTo>
                  <a:lnTo>
                    <a:pt x="87" y="29"/>
                  </a:lnTo>
                  <a:lnTo>
                    <a:pt x="87" y="26"/>
                  </a:lnTo>
                  <a:lnTo>
                    <a:pt x="86" y="23"/>
                  </a:lnTo>
                  <a:lnTo>
                    <a:pt x="85" y="19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3" y="8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7" name="Freeform 105"/>
            <p:cNvSpPr>
              <a:spLocks/>
            </p:cNvSpPr>
            <p:nvPr/>
          </p:nvSpPr>
          <p:spPr bwMode="auto">
            <a:xfrm>
              <a:off x="8372475" y="2441575"/>
              <a:ext cx="46038" cy="238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3"/>
                </a:cxn>
                <a:cxn ang="0">
                  <a:pos x="23" y="0"/>
                </a:cxn>
                <a:cxn ang="0">
                  <a:pos x="24" y="9"/>
                </a:cxn>
                <a:cxn ang="0">
                  <a:pos x="58" y="17"/>
                </a:cxn>
                <a:cxn ang="0">
                  <a:pos x="59" y="29"/>
                </a:cxn>
                <a:cxn ang="0">
                  <a:pos x="3" y="27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59" h="29">
                  <a:moveTo>
                    <a:pt x="0" y="13"/>
                  </a:moveTo>
                  <a:lnTo>
                    <a:pt x="8" y="3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58" y="17"/>
                  </a:lnTo>
                  <a:lnTo>
                    <a:pt x="59" y="29"/>
                  </a:lnTo>
                  <a:lnTo>
                    <a:pt x="3" y="27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8" name="Freeform 106"/>
            <p:cNvSpPr>
              <a:spLocks/>
            </p:cNvSpPr>
            <p:nvPr/>
          </p:nvSpPr>
          <p:spPr bwMode="auto">
            <a:xfrm>
              <a:off x="8294688" y="2301875"/>
              <a:ext cx="198438" cy="31591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2" y="219"/>
                </a:cxn>
                <a:cxn ang="0">
                  <a:pos x="2" y="236"/>
                </a:cxn>
                <a:cxn ang="0">
                  <a:pos x="2" y="256"/>
                </a:cxn>
                <a:cxn ang="0">
                  <a:pos x="3" y="278"/>
                </a:cxn>
                <a:cxn ang="0">
                  <a:pos x="4" y="299"/>
                </a:cxn>
                <a:cxn ang="0">
                  <a:pos x="5" y="320"/>
                </a:cxn>
                <a:cxn ang="0">
                  <a:pos x="5" y="340"/>
                </a:cxn>
                <a:cxn ang="0">
                  <a:pos x="6" y="358"/>
                </a:cxn>
                <a:cxn ang="0">
                  <a:pos x="8" y="380"/>
                </a:cxn>
                <a:cxn ang="0">
                  <a:pos x="14" y="390"/>
                </a:cxn>
                <a:cxn ang="0">
                  <a:pos x="33" y="396"/>
                </a:cxn>
                <a:cxn ang="0">
                  <a:pos x="53" y="397"/>
                </a:cxn>
                <a:cxn ang="0">
                  <a:pos x="75" y="396"/>
                </a:cxn>
                <a:cxn ang="0">
                  <a:pos x="97" y="393"/>
                </a:cxn>
                <a:cxn ang="0">
                  <a:pos x="119" y="391"/>
                </a:cxn>
                <a:cxn ang="0">
                  <a:pos x="142" y="391"/>
                </a:cxn>
                <a:cxn ang="0">
                  <a:pos x="143" y="376"/>
                </a:cxn>
                <a:cxn ang="0">
                  <a:pos x="139" y="350"/>
                </a:cxn>
                <a:cxn ang="0">
                  <a:pos x="137" y="333"/>
                </a:cxn>
                <a:cxn ang="0">
                  <a:pos x="133" y="317"/>
                </a:cxn>
                <a:cxn ang="0">
                  <a:pos x="129" y="298"/>
                </a:cxn>
                <a:cxn ang="0">
                  <a:pos x="124" y="280"/>
                </a:cxn>
                <a:cxn ang="0">
                  <a:pos x="119" y="262"/>
                </a:cxn>
                <a:cxn ang="0">
                  <a:pos x="115" y="245"/>
                </a:cxn>
                <a:cxn ang="0">
                  <a:pos x="109" y="221"/>
                </a:cxn>
                <a:cxn ang="0">
                  <a:pos x="106" y="198"/>
                </a:cxn>
                <a:cxn ang="0">
                  <a:pos x="107" y="174"/>
                </a:cxn>
                <a:cxn ang="0">
                  <a:pos x="111" y="152"/>
                </a:cxn>
                <a:cxn ang="0">
                  <a:pos x="115" y="131"/>
                </a:cxn>
                <a:cxn ang="0">
                  <a:pos x="121" y="114"/>
                </a:cxn>
                <a:cxn ang="0">
                  <a:pos x="129" y="98"/>
                </a:cxn>
                <a:cxn ang="0">
                  <a:pos x="136" y="97"/>
                </a:cxn>
                <a:cxn ang="0">
                  <a:pos x="160" y="94"/>
                </a:cxn>
                <a:cxn ang="0">
                  <a:pos x="191" y="87"/>
                </a:cxn>
                <a:cxn ang="0">
                  <a:pos x="217" y="68"/>
                </a:cxn>
                <a:cxn ang="0">
                  <a:pos x="229" y="51"/>
                </a:cxn>
                <a:cxn ang="0">
                  <a:pos x="243" y="22"/>
                </a:cxn>
                <a:cxn ang="0">
                  <a:pos x="249" y="9"/>
                </a:cxn>
                <a:cxn ang="0">
                  <a:pos x="221" y="14"/>
                </a:cxn>
                <a:cxn ang="0">
                  <a:pos x="204" y="36"/>
                </a:cxn>
                <a:cxn ang="0">
                  <a:pos x="182" y="53"/>
                </a:cxn>
                <a:cxn ang="0">
                  <a:pos x="162" y="53"/>
                </a:cxn>
                <a:cxn ang="0">
                  <a:pos x="132" y="52"/>
                </a:cxn>
                <a:cxn ang="0">
                  <a:pos x="108" y="49"/>
                </a:cxn>
                <a:cxn ang="0">
                  <a:pos x="85" y="45"/>
                </a:cxn>
                <a:cxn ang="0">
                  <a:pos x="59" y="41"/>
                </a:cxn>
                <a:cxn ang="0">
                  <a:pos x="34" y="37"/>
                </a:cxn>
                <a:cxn ang="0">
                  <a:pos x="22" y="37"/>
                </a:cxn>
                <a:cxn ang="0">
                  <a:pos x="20" y="57"/>
                </a:cxn>
                <a:cxn ang="0">
                  <a:pos x="15" y="76"/>
                </a:cxn>
                <a:cxn ang="0">
                  <a:pos x="14" y="92"/>
                </a:cxn>
                <a:cxn ang="0">
                  <a:pos x="10" y="108"/>
                </a:cxn>
                <a:cxn ang="0">
                  <a:pos x="8" y="126"/>
                </a:cxn>
                <a:cxn ang="0">
                  <a:pos x="5" y="142"/>
                </a:cxn>
                <a:cxn ang="0">
                  <a:pos x="4" y="158"/>
                </a:cxn>
                <a:cxn ang="0">
                  <a:pos x="2" y="181"/>
                </a:cxn>
              </a:cxnLst>
              <a:rect l="0" t="0" r="r" b="b"/>
              <a:pathLst>
                <a:path w="249" h="397">
                  <a:moveTo>
                    <a:pt x="2" y="191"/>
                  </a:move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2" y="216"/>
                  </a:lnTo>
                  <a:lnTo>
                    <a:pt x="2" y="219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2" y="230"/>
                  </a:lnTo>
                  <a:lnTo>
                    <a:pt x="2" y="233"/>
                  </a:lnTo>
                  <a:lnTo>
                    <a:pt x="2" y="236"/>
                  </a:lnTo>
                  <a:lnTo>
                    <a:pt x="2" y="241"/>
                  </a:lnTo>
                  <a:lnTo>
                    <a:pt x="2" y="244"/>
                  </a:lnTo>
                  <a:lnTo>
                    <a:pt x="2" y="247"/>
                  </a:lnTo>
                  <a:lnTo>
                    <a:pt x="2" y="252"/>
                  </a:lnTo>
                  <a:lnTo>
                    <a:pt x="2" y="256"/>
                  </a:lnTo>
                  <a:lnTo>
                    <a:pt x="3" y="261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3" y="273"/>
                  </a:lnTo>
                  <a:lnTo>
                    <a:pt x="3" y="278"/>
                  </a:lnTo>
                  <a:lnTo>
                    <a:pt x="3" y="281"/>
                  </a:lnTo>
                  <a:lnTo>
                    <a:pt x="4" y="286"/>
                  </a:lnTo>
                  <a:lnTo>
                    <a:pt x="4" y="290"/>
                  </a:lnTo>
                  <a:lnTo>
                    <a:pt x="4" y="296"/>
                  </a:lnTo>
                  <a:lnTo>
                    <a:pt x="4" y="299"/>
                  </a:lnTo>
                  <a:lnTo>
                    <a:pt x="4" y="304"/>
                  </a:lnTo>
                  <a:lnTo>
                    <a:pt x="4" y="307"/>
                  </a:lnTo>
                  <a:lnTo>
                    <a:pt x="4" y="311"/>
                  </a:lnTo>
                  <a:lnTo>
                    <a:pt x="4" y="316"/>
                  </a:lnTo>
                  <a:lnTo>
                    <a:pt x="5" y="320"/>
                  </a:lnTo>
                  <a:lnTo>
                    <a:pt x="5" y="323"/>
                  </a:lnTo>
                  <a:lnTo>
                    <a:pt x="5" y="328"/>
                  </a:lnTo>
                  <a:lnTo>
                    <a:pt x="5" y="331"/>
                  </a:lnTo>
                  <a:lnTo>
                    <a:pt x="5" y="336"/>
                  </a:lnTo>
                  <a:lnTo>
                    <a:pt x="5" y="340"/>
                  </a:lnTo>
                  <a:lnTo>
                    <a:pt x="5" y="343"/>
                  </a:lnTo>
                  <a:lnTo>
                    <a:pt x="5" y="347"/>
                  </a:lnTo>
                  <a:lnTo>
                    <a:pt x="6" y="350"/>
                  </a:lnTo>
                  <a:lnTo>
                    <a:pt x="6" y="354"/>
                  </a:lnTo>
                  <a:lnTo>
                    <a:pt x="6" y="358"/>
                  </a:lnTo>
                  <a:lnTo>
                    <a:pt x="6" y="362"/>
                  </a:lnTo>
                  <a:lnTo>
                    <a:pt x="6" y="368"/>
                  </a:lnTo>
                  <a:lnTo>
                    <a:pt x="6" y="373"/>
                  </a:lnTo>
                  <a:lnTo>
                    <a:pt x="8" y="378"/>
                  </a:lnTo>
                  <a:lnTo>
                    <a:pt x="8" y="380"/>
                  </a:lnTo>
                  <a:lnTo>
                    <a:pt x="8" y="383"/>
                  </a:lnTo>
                  <a:lnTo>
                    <a:pt x="8" y="384"/>
                  </a:lnTo>
                  <a:lnTo>
                    <a:pt x="8" y="385"/>
                  </a:lnTo>
                  <a:lnTo>
                    <a:pt x="11" y="386"/>
                  </a:lnTo>
                  <a:lnTo>
                    <a:pt x="14" y="390"/>
                  </a:lnTo>
                  <a:lnTo>
                    <a:pt x="18" y="391"/>
                  </a:lnTo>
                  <a:lnTo>
                    <a:pt x="22" y="393"/>
                  </a:lnTo>
                  <a:lnTo>
                    <a:pt x="26" y="394"/>
                  </a:lnTo>
                  <a:lnTo>
                    <a:pt x="29" y="395"/>
                  </a:lnTo>
                  <a:lnTo>
                    <a:pt x="33" y="396"/>
                  </a:lnTo>
                  <a:lnTo>
                    <a:pt x="36" y="397"/>
                  </a:lnTo>
                  <a:lnTo>
                    <a:pt x="41" y="397"/>
                  </a:lnTo>
                  <a:lnTo>
                    <a:pt x="45" y="397"/>
                  </a:lnTo>
                  <a:lnTo>
                    <a:pt x="49" y="397"/>
                  </a:lnTo>
                  <a:lnTo>
                    <a:pt x="53" y="397"/>
                  </a:lnTo>
                  <a:lnTo>
                    <a:pt x="58" y="397"/>
                  </a:lnTo>
                  <a:lnTo>
                    <a:pt x="61" y="397"/>
                  </a:lnTo>
                  <a:lnTo>
                    <a:pt x="66" y="397"/>
                  </a:lnTo>
                  <a:lnTo>
                    <a:pt x="71" y="397"/>
                  </a:lnTo>
                  <a:lnTo>
                    <a:pt x="75" y="396"/>
                  </a:lnTo>
                  <a:lnTo>
                    <a:pt x="79" y="395"/>
                  </a:lnTo>
                  <a:lnTo>
                    <a:pt x="84" y="395"/>
                  </a:lnTo>
                  <a:lnTo>
                    <a:pt x="89" y="394"/>
                  </a:lnTo>
                  <a:lnTo>
                    <a:pt x="93" y="393"/>
                  </a:lnTo>
                  <a:lnTo>
                    <a:pt x="97" y="393"/>
                  </a:lnTo>
                  <a:lnTo>
                    <a:pt x="102" y="392"/>
                  </a:lnTo>
                  <a:lnTo>
                    <a:pt x="107" y="392"/>
                  </a:lnTo>
                  <a:lnTo>
                    <a:pt x="111" y="392"/>
                  </a:lnTo>
                  <a:lnTo>
                    <a:pt x="115" y="391"/>
                  </a:lnTo>
                  <a:lnTo>
                    <a:pt x="119" y="391"/>
                  </a:lnTo>
                  <a:lnTo>
                    <a:pt x="124" y="391"/>
                  </a:lnTo>
                  <a:lnTo>
                    <a:pt x="129" y="391"/>
                  </a:lnTo>
                  <a:lnTo>
                    <a:pt x="133" y="391"/>
                  </a:lnTo>
                  <a:lnTo>
                    <a:pt x="137" y="391"/>
                  </a:lnTo>
                  <a:lnTo>
                    <a:pt x="142" y="391"/>
                  </a:lnTo>
                  <a:lnTo>
                    <a:pt x="143" y="389"/>
                  </a:lnTo>
                  <a:lnTo>
                    <a:pt x="143" y="386"/>
                  </a:lnTo>
                  <a:lnTo>
                    <a:pt x="143" y="383"/>
                  </a:lnTo>
                  <a:lnTo>
                    <a:pt x="144" y="381"/>
                  </a:lnTo>
                  <a:lnTo>
                    <a:pt x="143" y="376"/>
                  </a:lnTo>
                  <a:lnTo>
                    <a:pt x="143" y="372"/>
                  </a:lnTo>
                  <a:lnTo>
                    <a:pt x="143" y="367"/>
                  </a:lnTo>
                  <a:lnTo>
                    <a:pt x="142" y="362"/>
                  </a:lnTo>
                  <a:lnTo>
                    <a:pt x="141" y="355"/>
                  </a:lnTo>
                  <a:lnTo>
                    <a:pt x="139" y="350"/>
                  </a:lnTo>
                  <a:lnTo>
                    <a:pt x="139" y="347"/>
                  </a:lnTo>
                  <a:lnTo>
                    <a:pt x="138" y="343"/>
                  </a:lnTo>
                  <a:lnTo>
                    <a:pt x="138" y="340"/>
                  </a:lnTo>
                  <a:lnTo>
                    <a:pt x="138" y="338"/>
                  </a:lnTo>
                  <a:lnTo>
                    <a:pt x="137" y="333"/>
                  </a:lnTo>
                  <a:lnTo>
                    <a:pt x="136" y="330"/>
                  </a:lnTo>
                  <a:lnTo>
                    <a:pt x="135" y="327"/>
                  </a:lnTo>
                  <a:lnTo>
                    <a:pt x="135" y="323"/>
                  </a:lnTo>
                  <a:lnTo>
                    <a:pt x="133" y="320"/>
                  </a:lnTo>
                  <a:lnTo>
                    <a:pt x="133" y="317"/>
                  </a:lnTo>
                  <a:lnTo>
                    <a:pt x="132" y="314"/>
                  </a:lnTo>
                  <a:lnTo>
                    <a:pt x="132" y="309"/>
                  </a:lnTo>
                  <a:lnTo>
                    <a:pt x="131" y="306"/>
                  </a:lnTo>
                  <a:lnTo>
                    <a:pt x="130" y="301"/>
                  </a:lnTo>
                  <a:lnTo>
                    <a:pt x="129" y="298"/>
                  </a:lnTo>
                  <a:lnTo>
                    <a:pt x="129" y="295"/>
                  </a:lnTo>
                  <a:lnTo>
                    <a:pt x="126" y="290"/>
                  </a:lnTo>
                  <a:lnTo>
                    <a:pt x="126" y="287"/>
                  </a:lnTo>
                  <a:lnTo>
                    <a:pt x="125" y="284"/>
                  </a:lnTo>
                  <a:lnTo>
                    <a:pt x="124" y="280"/>
                  </a:lnTo>
                  <a:lnTo>
                    <a:pt x="123" y="276"/>
                  </a:lnTo>
                  <a:lnTo>
                    <a:pt x="123" y="273"/>
                  </a:lnTo>
                  <a:lnTo>
                    <a:pt x="121" y="268"/>
                  </a:lnTo>
                  <a:lnTo>
                    <a:pt x="120" y="265"/>
                  </a:lnTo>
                  <a:lnTo>
                    <a:pt x="119" y="262"/>
                  </a:lnTo>
                  <a:lnTo>
                    <a:pt x="119" y="258"/>
                  </a:lnTo>
                  <a:lnTo>
                    <a:pt x="118" y="255"/>
                  </a:lnTo>
                  <a:lnTo>
                    <a:pt x="118" y="252"/>
                  </a:lnTo>
                  <a:lnTo>
                    <a:pt x="117" y="248"/>
                  </a:lnTo>
                  <a:lnTo>
                    <a:pt x="115" y="245"/>
                  </a:lnTo>
                  <a:lnTo>
                    <a:pt x="114" y="242"/>
                  </a:lnTo>
                  <a:lnTo>
                    <a:pt x="114" y="238"/>
                  </a:lnTo>
                  <a:lnTo>
                    <a:pt x="113" y="232"/>
                  </a:lnTo>
                  <a:lnTo>
                    <a:pt x="112" y="226"/>
                  </a:lnTo>
                  <a:lnTo>
                    <a:pt x="109" y="221"/>
                  </a:lnTo>
                  <a:lnTo>
                    <a:pt x="109" y="215"/>
                  </a:lnTo>
                  <a:lnTo>
                    <a:pt x="108" y="210"/>
                  </a:lnTo>
                  <a:lnTo>
                    <a:pt x="108" y="206"/>
                  </a:lnTo>
                  <a:lnTo>
                    <a:pt x="107" y="202"/>
                  </a:lnTo>
                  <a:lnTo>
                    <a:pt x="106" y="198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80"/>
                  </a:lnTo>
                  <a:lnTo>
                    <a:pt x="107" y="174"/>
                  </a:lnTo>
                  <a:lnTo>
                    <a:pt x="107" y="171"/>
                  </a:lnTo>
                  <a:lnTo>
                    <a:pt x="107" y="166"/>
                  </a:lnTo>
                  <a:lnTo>
                    <a:pt x="108" y="161"/>
                  </a:lnTo>
                  <a:lnTo>
                    <a:pt x="109" y="157"/>
                  </a:lnTo>
                  <a:lnTo>
                    <a:pt x="111" y="152"/>
                  </a:lnTo>
                  <a:lnTo>
                    <a:pt x="111" y="148"/>
                  </a:lnTo>
                  <a:lnTo>
                    <a:pt x="113" y="143"/>
                  </a:lnTo>
                  <a:lnTo>
                    <a:pt x="113" y="139"/>
                  </a:lnTo>
                  <a:lnTo>
                    <a:pt x="115" y="136"/>
                  </a:lnTo>
                  <a:lnTo>
                    <a:pt x="115" y="131"/>
                  </a:lnTo>
                  <a:lnTo>
                    <a:pt x="117" y="127"/>
                  </a:lnTo>
                  <a:lnTo>
                    <a:pt x="118" y="124"/>
                  </a:lnTo>
                  <a:lnTo>
                    <a:pt x="119" y="120"/>
                  </a:lnTo>
                  <a:lnTo>
                    <a:pt x="120" y="117"/>
                  </a:lnTo>
                  <a:lnTo>
                    <a:pt x="121" y="114"/>
                  </a:lnTo>
                  <a:lnTo>
                    <a:pt x="123" y="110"/>
                  </a:lnTo>
                  <a:lnTo>
                    <a:pt x="124" y="108"/>
                  </a:lnTo>
                  <a:lnTo>
                    <a:pt x="125" y="104"/>
                  </a:lnTo>
                  <a:lnTo>
                    <a:pt x="126" y="100"/>
                  </a:lnTo>
                  <a:lnTo>
                    <a:pt x="129" y="98"/>
                  </a:lnTo>
                  <a:lnTo>
                    <a:pt x="129" y="98"/>
                  </a:lnTo>
                  <a:lnTo>
                    <a:pt x="129" y="97"/>
                  </a:lnTo>
                  <a:lnTo>
                    <a:pt x="131" y="97"/>
                  </a:lnTo>
                  <a:lnTo>
                    <a:pt x="132" y="97"/>
                  </a:lnTo>
                  <a:lnTo>
                    <a:pt x="136" y="97"/>
                  </a:lnTo>
                  <a:lnTo>
                    <a:pt x="139" y="97"/>
                  </a:lnTo>
                  <a:lnTo>
                    <a:pt x="144" y="96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60" y="94"/>
                  </a:lnTo>
                  <a:lnTo>
                    <a:pt x="166" y="93"/>
                  </a:lnTo>
                  <a:lnTo>
                    <a:pt x="172" y="92"/>
                  </a:lnTo>
                  <a:lnTo>
                    <a:pt x="179" y="90"/>
                  </a:lnTo>
                  <a:lnTo>
                    <a:pt x="185" y="88"/>
                  </a:lnTo>
                  <a:lnTo>
                    <a:pt x="191" y="87"/>
                  </a:lnTo>
                  <a:lnTo>
                    <a:pt x="197" y="85"/>
                  </a:lnTo>
                  <a:lnTo>
                    <a:pt x="203" y="82"/>
                  </a:lnTo>
                  <a:lnTo>
                    <a:pt x="208" y="78"/>
                  </a:lnTo>
                  <a:lnTo>
                    <a:pt x="212" y="74"/>
                  </a:lnTo>
                  <a:lnTo>
                    <a:pt x="217" y="68"/>
                  </a:lnTo>
                  <a:lnTo>
                    <a:pt x="222" y="64"/>
                  </a:lnTo>
                  <a:lnTo>
                    <a:pt x="224" y="60"/>
                  </a:lnTo>
                  <a:lnTo>
                    <a:pt x="226" y="57"/>
                  </a:lnTo>
                  <a:lnTo>
                    <a:pt x="228" y="54"/>
                  </a:lnTo>
                  <a:lnTo>
                    <a:pt x="229" y="51"/>
                  </a:lnTo>
                  <a:lnTo>
                    <a:pt x="233" y="45"/>
                  </a:lnTo>
                  <a:lnTo>
                    <a:pt x="238" y="39"/>
                  </a:lnTo>
                  <a:lnTo>
                    <a:pt x="240" y="33"/>
                  </a:lnTo>
                  <a:lnTo>
                    <a:pt x="242" y="28"/>
                  </a:lnTo>
                  <a:lnTo>
                    <a:pt x="243" y="22"/>
                  </a:lnTo>
                  <a:lnTo>
                    <a:pt x="246" y="18"/>
                  </a:lnTo>
                  <a:lnTo>
                    <a:pt x="247" y="14"/>
                  </a:lnTo>
                  <a:lnTo>
                    <a:pt x="248" y="11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29" y="0"/>
                  </a:lnTo>
                  <a:lnTo>
                    <a:pt x="228" y="1"/>
                  </a:lnTo>
                  <a:lnTo>
                    <a:pt x="226" y="7"/>
                  </a:lnTo>
                  <a:lnTo>
                    <a:pt x="223" y="10"/>
                  </a:lnTo>
                  <a:lnTo>
                    <a:pt x="221" y="14"/>
                  </a:lnTo>
                  <a:lnTo>
                    <a:pt x="218" y="18"/>
                  </a:lnTo>
                  <a:lnTo>
                    <a:pt x="216" y="23"/>
                  </a:lnTo>
                  <a:lnTo>
                    <a:pt x="212" y="28"/>
                  </a:lnTo>
                  <a:lnTo>
                    <a:pt x="209" y="32"/>
                  </a:lnTo>
                  <a:lnTo>
                    <a:pt x="204" y="36"/>
                  </a:lnTo>
                  <a:lnTo>
                    <a:pt x="200" y="41"/>
                  </a:lnTo>
                  <a:lnTo>
                    <a:pt x="196" y="45"/>
                  </a:lnTo>
                  <a:lnTo>
                    <a:pt x="191" y="49"/>
                  </a:lnTo>
                  <a:lnTo>
                    <a:pt x="186" y="51"/>
                  </a:lnTo>
                  <a:lnTo>
                    <a:pt x="182" y="53"/>
                  </a:lnTo>
                  <a:lnTo>
                    <a:pt x="179" y="53"/>
                  </a:lnTo>
                  <a:lnTo>
                    <a:pt x="175" y="54"/>
                  </a:lnTo>
                  <a:lnTo>
                    <a:pt x="172" y="54"/>
                  </a:lnTo>
                  <a:lnTo>
                    <a:pt x="167" y="54"/>
                  </a:lnTo>
                  <a:lnTo>
                    <a:pt x="162" y="53"/>
                  </a:lnTo>
                  <a:lnTo>
                    <a:pt x="156" y="53"/>
                  </a:lnTo>
                  <a:lnTo>
                    <a:pt x="151" y="53"/>
                  </a:lnTo>
                  <a:lnTo>
                    <a:pt x="145" y="53"/>
                  </a:lnTo>
                  <a:lnTo>
                    <a:pt x="138" y="52"/>
                  </a:lnTo>
                  <a:lnTo>
                    <a:pt x="132" y="52"/>
                  </a:lnTo>
                  <a:lnTo>
                    <a:pt x="125" y="51"/>
                  </a:lnTo>
                  <a:lnTo>
                    <a:pt x="119" y="51"/>
                  </a:lnTo>
                  <a:lnTo>
                    <a:pt x="115" y="50"/>
                  </a:lnTo>
                  <a:lnTo>
                    <a:pt x="112" y="50"/>
                  </a:lnTo>
                  <a:lnTo>
                    <a:pt x="108" y="49"/>
                  </a:lnTo>
                  <a:lnTo>
                    <a:pt x="106" y="49"/>
                  </a:lnTo>
                  <a:lnTo>
                    <a:pt x="99" y="47"/>
                  </a:lnTo>
                  <a:lnTo>
                    <a:pt x="93" y="47"/>
                  </a:lnTo>
                  <a:lnTo>
                    <a:pt x="89" y="46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1" y="43"/>
                  </a:lnTo>
                  <a:lnTo>
                    <a:pt x="65" y="43"/>
                  </a:lnTo>
                  <a:lnTo>
                    <a:pt x="59" y="41"/>
                  </a:lnTo>
                  <a:lnTo>
                    <a:pt x="53" y="41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38" y="39"/>
                  </a:lnTo>
                  <a:lnTo>
                    <a:pt x="34" y="37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7"/>
                  </a:lnTo>
                  <a:lnTo>
                    <a:pt x="22" y="41"/>
                  </a:lnTo>
                  <a:lnTo>
                    <a:pt x="21" y="44"/>
                  </a:lnTo>
                  <a:lnTo>
                    <a:pt x="21" y="49"/>
                  </a:lnTo>
                  <a:lnTo>
                    <a:pt x="20" y="52"/>
                  </a:lnTo>
                  <a:lnTo>
                    <a:pt x="20" y="57"/>
                  </a:lnTo>
                  <a:lnTo>
                    <a:pt x="18" y="62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73"/>
                  </a:lnTo>
                  <a:lnTo>
                    <a:pt x="15" y="76"/>
                  </a:lnTo>
                  <a:lnTo>
                    <a:pt x="15" y="79"/>
                  </a:lnTo>
                  <a:lnTo>
                    <a:pt x="15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4" y="92"/>
                  </a:lnTo>
                  <a:lnTo>
                    <a:pt x="12" y="95"/>
                  </a:lnTo>
                  <a:lnTo>
                    <a:pt x="12" y="98"/>
                  </a:lnTo>
                  <a:lnTo>
                    <a:pt x="11" y="103"/>
                  </a:lnTo>
                  <a:lnTo>
                    <a:pt x="11" y="106"/>
                  </a:lnTo>
                  <a:lnTo>
                    <a:pt x="10" y="108"/>
                  </a:lnTo>
                  <a:lnTo>
                    <a:pt x="10" y="111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9" y="122"/>
                  </a:lnTo>
                  <a:lnTo>
                    <a:pt x="8" y="126"/>
                  </a:lnTo>
                  <a:lnTo>
                    <a:pt x="8" y="129"/>
                  </a:lnTo>
                  <a:lnTo>
                    <a:pt x="8" y="132"/>
                  </a:lnTo>
                  <a:lnTo>
                    <a:pt x="6" y="135"/>
                  </a:lnTo>
                  <a:lnTo>
                    <a:pt x="6" y="138"/>
                  </a:lnTo>
                  <a:lnTo>
                    <a:pt x="5" y="142"/>
                  </a:lnTo>
                  <a:lnTo>
                    <a:pt x="5" y="146"/>
                  </a:lnTo>
                  <a:lnTo>
                    <a:pt x="5" y="148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4" y="158"/>
                  </a:lnTo>
                  <a:lnTo>
                    <a:pt x="3" y="163"/>
                  </a:lnTo>
                  <a:lnTo>
                    <a:pt x="3" y="168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2" y="181"/>
                  </a:lnTo>
                  <a:lnTo>
                    <a:pt x="2" y="185"/>
                  </a:lnTo>
                  <a:lnTo>
                    <a:pt x="2" y="188"/>
                  </a:lnTo>
                  <a:lnTo>
                    <a:pt x="2" y="191"/>
                  </a:lnTo>
                  <a:lnTo>
                    <a:pt x="2" y="1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39" name="Freeform 107"/>
            <p:cNvSpPr>
              <a:spLocks/>
            </p:cNvSpPr>
            <p:nvPr/>
          </p:nvSpPr>
          <p:spPr bwMode="auto">
            <a:xfrm>
              <a:off x="8750300" y="2451100"/>
              <a:ext cx="184150" cy="269875"/>
            </a:xfrm>
            <a:custGeom>
              <a:avLst/>
              <a:gdLst/>
              <a:ahLst/>
              <a:cxnLst>
                <a:cxn ang="0">
                  <a:pos x="110" y="49"/>
                </a:cxn>
                <a:cxn ang="0">
                  <a:pos x="98" y="67"/>
                </a:cxn>
                <a:cxn ang="0">
                  <a:pos x="85" y="91"/>
                </a:cxn>
                <a:cxn ang="0">
                  <a:pos x="69" y="118"/>
                </a:cxn>
                <a:cxn ang="0">
                  <a:pos x="58" y="144"/>
                </a:cxn>
                <a:cxn ang="0">
                  <a:pos x="48" y="170"/>
                </a:cxn>
                <a:cxn ang="0">
                  <a:pos x="40" y="198"/>
                </a:cxn>
                <a:cxn ang="0">
                  <a:pos x="36" y="216"/>
                </a:cxn>
                <a:cxn ang="0">
                  <a:pos x="34" y="233"/>
                </a:cxn>
                <a:cxn ang="0">
                  <a:pos x="31" y="250"/>
                </a:cxn>
                <a:cxn ang="0">
                  <a:pos x="29" y="267"/>
                </a:cxn>
                <a:cxn ang="0">
                  <a:pos x="24" y="296"/>
                </a:cxn>
                <a:cxn ang="0">
                  <a:pos x="23" y="319"/>
                </a:cxn>
                <a:cxn ang="0">
                  <a:pos x="0" y="334"/>
                </a:cxn>
                <a:cxn ang="0">
                  <a:pos x="30" y="329"/>
                </a:cxn>
                <a:cxn ang="0">
                  <a:pos x="41" y="309"/>
                </a:cxn>
                <a:cxn ang="0">
                  <a:pos x="55" y="283"/>
                </a:cxn>
                <a:cxn ang="0">
                  <a:pos x="61" y="267"/>
                </a:cxn>
                <a:cxn ang="0">
                  <a:pos x="67" y="250"/>
                </a:cxn>
                <a:cxn ang="0">
                  <a:pos x="73" y="234"/>
                </a:cxn>
                <a:cxn ang="0">
                  <a:pos x="80" y="217"/>
                </a:cxn>
                <a:cxn ang="0">
                  <a:pos x="85" y="202"/>
                </a:cxn>
                <a:cxn ang="0">
                  <a:pos x="90" y="180"/>
                </a:cxn>
                <a:cxn ang="0">
                  <a:pos x="159" y="112"/>
                </a:cxn>
                <a:cxn ang="0">
                  <a:pos x="157" y="129"/>
                </a:cxn>
                <a:cxn ang="0">
                  <a:pos x="153" y="150"/>
                </a:cxn>
                <a:cxn ang="0">
                  <a:pos x="153" y="174"/>
                </a:cxn>
                <a:cxn ang="0">
                  <a:pos x="156" y="199"/>
                </a:cxn>
                <a:cxn ang="0">
                  <a:pos x="163" y="226"/>
                </a:cxn>
                <a:cxn ang="0">
                  <a:pos x="174" y="252"/>
                </a:cxn>
                <a:cxn ang="0">
                  <a:pos x="188" y="277"/>
                </a:cxn>
                <a:cxn ang="0">
                  <a:pos x="200" y="296"/>
                </a:cxn>
                <a:cxn ang="0">
                  <a:pos x="213" y="314"/>
                </a:cxn>
                <a:cxn ang="0">
                  <a:pos x="222" y="319"/>
                </a:cxn>
                <a:cxn ang="0">
                  <a:pos x="222" y="301"/>
                </a:cxn>
                <a:cxn ang="0">
                  <a:pos x="219" y="280"/>
                </a:cxn>
                <a:cxn ang="0">
                  <a:pos x="216" y="258"/>
                </a:cxn>
                <a:cxn ang="0">
                  <a:pos x="208" y="234"/>
                </a:cxn>
                <a:cxn ang="0">
                  <a:pos x="200" y="211"/>
                </a:cxn>
                <a:cxn ang="0">
                  <a:pos x="189" y="188"/>
                </a:cxn>
                <a:cxn ang="0">
                  <a:pos x="189" y="174"/>
                </a:cxn>
                <a:cxn ang="0">
                  <a:pos x="199" y="155"/>
                </a:cxn>
                <a:cxn ang="0">
                  <a:pos x="210" y="130"/>
                </a:cxn>
                <a:cxn ang="0">
                  <a:pos x="214" y="113"/>
                </a:cxn>
                <a:cxn ang="0">
                  <a:pos x="219" y="98"/>
                </a:cxn>
                <a:cxn ang="0">
                  <a:pos x="224" y="81"/>
                </a:cxn>
                <a:cxn ang="0">
                  <a:pos x="228" y="65"/>
                </a:cxn>
                <a:cxn ang="0">
                  <a:pos x="231" y="48"/>
                </a:cxn>
                <a:cxn ang="0">
                  <a:pos x="232" y="27"/>
                </a:cxn>
                <a:cxn ang="0">
                  <a:pos x="223" y="12"/>
                </a:cxn>
                <a:cxn ang="0">
                  <a:pos x="202" y="1"/>
                </a:cxn>
                <a:cxn ang="0">
                  <a:pos x="178" y="2"/>
                </a:cxn>
                <a:cxn ang="0">
                  <a:pos x="156" y="12"/>
                </a:cxn>
                <a:cxn ang="0">
                  <a:pos x="135" y="23"/>
                </a:cxn>
                <a:cxn ang="0">
                  <a:pos x="120" y="37"/>
                </a:cxn>
              </a:cxnLst>
              <a:rect l="0" t="0" r="r" b="b"/>
              <a:pathLst>
                <a:path w="232" h="339">
                  <a:moveTo>
                    <a:pt x="120" y="37"/>
                  </a:moveTo>
                  <a:lnTo>
                    <a:pt x="119" y="37"/>
                  </a:lnTo>
                  <a:lnTo>
                    <a:pt x="116" y="39"/>
                  </a:lnTo>
                  <a:lnTo>
                    <a:pt x="114" y="44"/>
                  </a:lnTo>
                  <a:lnTo>
                    <a:pt x="110" y="49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4" y="59"/>
                  </a:lnTo>
                  <a:lnTo>
                    <a:pt x="102" y="63"/>
                  </a:lnTo>
                  <a:lnTo>
                    <a:pt x="98" y="67"/>
                  </a:lnTo>
                  <a:lnTo>
                    <a:pt x="96" y="71"/>
                  </a:lnTo>
                  <a:lnTo>
                    <a:pt x="93" y="76"/>
                  </a:lnTo>
                  <a:lnTo>
                    <a:pt x="91" y="81"/>
                  </a:lnTo>
                  <a:lnTo>
                    <a:pt x="87" y="86"/>
                  </a:lnTo>
                  <a:lnTo>
                    <a:pt x="85" y="91"/>
                  </a:lnTo>
                  <a:lnTo>
                    <a:pt x="81" y="96"/>
                  </a:lnTo>
                  <a:lnTo>
                    <a:pt x="79" y="101"/>
                  </a:lnTo>
                  <a:lnTo>
                    <a:pt x="75" y="107"/>
                  </a:lnTo>
                  <a:lnTo>
                    <a:pt x="73" y="112"/>
                  </a:lnTo>
                  <a:lnTo>
                    <a:pt x="69" y="118"/>
                  </a:lnTo>
                  <a:lnTo>
                    <a:pt x="67" y="123"/>
                  </a:lnTo>
                  <a:lnTo>
                    <a:pt x="65" y="129"/>
                  </a:lnTo>
                  <a:lnTo>
                    <a:pt x="62" y="133"/>
                  </a:lnTo>
                  <a:lnTo>
                    <a:pt x="59" y="139"/>
                  </a:lnTo>
                  <a:lnTo>
                    <a:pt x="58" y="144"/>
                  </a:lnTo>
                  <a:lnTo>
                    <a:pt x="55" y="150"/>
                  </a:lnTo>
                  <a:lnTo>
                    <a:pt x="53" y="154"/>
                  </a:lnTo>
                  <a:lnTo>
                    <a:pt x="50" y="160"/>
                  </a:lnTo>
                  <a:lnTo>
                    <a:pt x="49" y="165"/>
                  </a:lnTo>
                  <a:lnTo>
                    <a:pt x="48" y="170"/>
                  </a:lnTo>
                  <a:lnTo>
                    <a:pt x="46" y="175"/>
                  </a:lnTo>
                  <a:lnTo>
                    <a:pt x="44" y="181"/>
                  </a:lnTo>
                  <a:lnTo>
                    <a:pt x="43" y="187"/>
                  </a:lnTo>
                  <a:lnTo>
                    <a:pt x="41" y="193"/>
                  </a:lnTo>
                  <a:lnTo>
                    <a:pt x="40" y="198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37" y="209"/>
                  </a:lnTo>
                  <a:lnTo>
                    <a:pt x="37" y="213"/>
                  </a:lnTo>
                  <a:lnTo>
                    <a:pt x="36" y="216"/>
                  </a:lnTo>
                  <a:lnTo>
                    <a:pt x="36" y="219"/>
                  </a:lnTo>
                  <a:lnTo>
                    <a:pt x="35" y="223"/>
                  </a:lnTo>
                  <a:lnTo>
                    <a:pt x="35" y="226"/>
                  </a:lnTo>
                  <a:lnTo>
                    <a:pt x="34" y="229"/>
                  </a:lnTo>
                  <a:lnTo>
                    <a:pt x="34" y="233"/>
                  </a:lnTo>
                  <a:lnTo>
                    <a:pt x="32" y="236"/>
                  </a:lnTo>
                  <a:lnTo>
                    <a:pt x="32" y="239"/>
                  </a:lnTo>
                  <a:lnTo>
                    <a:pt x="32" y="244"/>
                  </a:lnTo>
                  <a:lnTo>
                    <a:pt x="31" y="247"/>
                  </a:lnTo>
                  <a:lnTo>
                    <a:pt x="31" y="250"/>
                  </a:lnTo>
                  <a:lnTo>
                    <a:pt x="31" y="254"/>
                  </a:lnTo>
                  <a:lnTo>
                    <a:pt x="30" y="257"/>
                  </a:lnTo>
                  <a:lnTo>
                    <a:pt x="29" y="260"/>
                  </a:lnTo>
                  <a:lnTo>
                    <a:pt x="29" y="264"/>
                  </a:lnTo>
                  <a:lnTo>
                    <a:pt x="29" y="267"/>
                  </a:lnTo>
                  <a:lnTo>
                    <a:pt x="28" y="272"/>
                  </a:lnTo>
                  <a:lnTo>
                    <a:pt x="26" y="279"/>
                  </a:lnTo>
                  <a:lnTo>
                    <a:pt x="25" y="285"/>
                  </a:lnTo>
                  <a:lnTo>
                    <a:pt x="25" y="291"/>
                  </a:lnTo>
                  <a:lnTo>
                    <a:pt x="24" y="296"/>
                  </a:lnTo>
                  <a:lnTo>
                    <a:pt x="24" y="301"/>
                  </a:lnTo>
                  <a:lnTo>
                    <a:pt x="23" y="305"/>
                  </a:lnTo>
                  <a:lnTo>
                    <a:pt x="23" y="311"/>
                  </a:lnTo>
                  <a:lnTo>
                    <a:pt x="23" y="314"/>
                  </a:lnTo>
                  <a:lnTo>
                    <a:pt x="23" y="319"/>
                  </a:lnTo>
                  <a:lnTo>
                    <a:pt x="22" y="321"/>
                  </a:lnTo>
                  <a:lnTo>
                    <a:pt x="22" y="324"/>
                  </a:lnTo>
                  <a:lnTo>
                    <a:pt x="22" y="328"/>
                  </a:lnTo>
                  <a:lnTo>
                    <a:pt x="22" y="330"/>
                  </a:lnTo>
                  <a:lnTo>
                    <a:pt x="0" y="334"/>
                  </a:lnTo>
                  <a:lnTo>
                    <a:pt x="25" y="339"/>
                  </a:lnTo>
                  <a:lnTo>
                    <a:pt x="25" y="336"/>
                  </a:lnTo>
                  <a:lnTo>
                    <a:pt x="28" y="334"/>
                  </a:lnTo>
                  <a:lnTo>
                    <a:pt x="29" y="331"/>
                  </a:lnTo>
                  <a:lnTo>
                    <a:pt x="30" y="329"/>
                  </a:lnTo>
                  <a:lnTo>
                    <a:pt x="32" y="325"/>
                  </a:lnTo>
                  <a:lnTo>
                    <a:pt x="35" y="323"/>
                  </a:lnTo>
                  <a:lnTo>
                    <a:pt x="36" y="319"/>
                  </a:lnTo>
                  <a:lnTo>
                    <a:pt x="38" y="314"/>
                  </a:lnTo>
                  <a:lnTo>
                    <a:pt x="41" y="309"/>
                  </a:lnTo>
                  <a:lnTo>
                    <a:pt x="43" y="304"/>
                  </a:lnTo>
                  <a:lnTo>
                    <a:pt x="46" y="300"/>
                  </a:lnTo>
                  <a:lnTo>
                    <a:pt x="48" y="294"/>
                  </a:lnTo>
                  <a:lnTo>
                    <a:pt x="50" y="289"/>
                  </a:lnTo>
                  <a:lnTo>
                    <a:pt x="55" y="283"/>
                  </a:lnTo>
                  <a:lnTo>
                    <a:pt x="56" y="280"/>
                  </a:lnTo>
                  <a:lnTo>
                    <a:pt x="58" y="277"/>
                  </a:lnTo>
                  <a:lnTo>
                    <a:pt x="59" y="273"/>
                  </a:lnTo>
                  <a:lnTo>
                    <a:pt x="60" y="270"/>
                  </a:lnTo>
                  <a:lnTo>
                    <a:pt x="61" y="267"/>
                  </a:lnTo>
                  <a:lnTo>
                    <a:pt x="62" y="264"/>
                  </a:lnTo>
                  <a:lnTo>
                    <a:pt x="63" y="260"/>
                  </a:lnTo>
                  <a:lnTo>
                    <a:pt x="65" y="257"/>
                  </a:lnTo>
                  <a:lnTo>
                    <a:pt x="66" y="254"/>
                  </a:lnTo>
                  <a:lnTo>
                    <a:pt x="67" y="250"/>
                  </a:lnTo>
                  <a:lnTo>
                    <a:pt x="68" y="247"/>
                  </a:lnTo>
                  <a:lnTo>
                    <a:pt x="69" y="245"/>
                  </a:lnTo>
                  <a:lnTo>
                    <a:pt x="71" y="240"/>
                  </a:lnTo>
                  <a:lnTo>
                    <a:pt x="72" y="237"/>
                  </a:lnTo>
                  <a:lnTo>
                    <a:pt x="73" y="234"/>
                  </a:lnTo>
                  <a:lnTo>
                    <a:pt x="75" y="232"/>
                  </a:lnTo>
                  <a:lnTo>
                    <a:pt x="75" y="228"/>
                  </a:lnTo>
                  <a:lnTo>
                    <a:pt x="78" y="225"/>
                  </a:lnTo>
                  <a:lnTo>
                    <a:pt x="79" y="222"/>
                  </a:lnTo>
                  <a:lnTo>
                    <a:pt x="80" y="217"/>
                  </a:lnTo>
                  <a:lnTo>
                    <a:pt x="80" y="214"/>
                  </a:lnTo>
                  <a:lnTo>
                    <a:pt x="81" y="211"/>
                  </a:lnTo>
                  <a:lnTo>
                    <a:pt x="83" y="207"/>
                  </a:lnTo>
                  <a:lnTo>
                    <a:pt x="84" y="205"/>
                  </a:lnTo>
                  <a:lnTo>
                    <a:pt x="85" y="202"/>
                  </a:lnTo>
                  <a:lnTo>
                    <a:pt x="85" y="197"/>
                  </a:lnTo>
                  <a:lnTo>
                    <a:pt x="86" y="194"/>
                  </a:lnTo>
                  <a:lnTo>
                    <a:pt x="87" y="192"/>
                  </a:lnTo>
                  <a:lnTo>
                    <a:pt x="89" y="185"/>
                  </a:lnTo>
                  <a:lnTo>
                    <a:pt x="90" y="180"/>
                  </a:lnTo>
                  <a:lnTo>
                    <a:pt x="168" y="92"/>
                  </a:lnTo>
                  <a:lnTo>
                    <a:pt x="164" y="100"/>
                  </a:lnTo>
                  <a:lnTo>
                    <a:pt x="162" y="105"/>
                  </a:lnTo>
                  <a:lnTo>
                    <a:pt x="160" y="109"/>
                  </a:lnTo>
                  <a:lnTo>
                    <a:pt x="159" y="112"/>
                  </a:lnTo>
                  <a:lnTo>
                    <a:pt x="159" y="114"/>
                  </a:lnTo>
                  <a:lnTo>
                    <a:pt x="158" y="118"/>
                  </a:lnTo>
                  <a:lnTo>
                    <a:pt x="158" y="122"/>
                  </a:lnTo>
                  <a:lnTo>
                    <a:pt x="157" y="126"/>
                  </a:lnTo>
                  <a:lnTo>
                    <a:pt x="157" y="129"/>
                  </a:lnTo>
                  <a:lnTo>
                    <a:pt x="156" y="133"/>
                  </a:lnTo>
                  <a:lnTo>
                    <a:pt x="155" y="137"/>
                  </a:lnTo>
                  <a:lnTo>
                    <a:pt x="155" y="141"/>
                  </a:lnTo>
                  <a:lnTo>
                    <a:pt x="153" y="145"/>
                  </a:lnTo>
                  <a:lnTo>
                    <a:pt x="153" y="150"/>
                  </a:lnTo>
                  <a:lnTo>
                    <a:pt x="153" y="155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3" y="169"/>
                  </a:lnTo>
                  <a:lnTo>
                    <a:pt x="153" y="174"/>
                  </a:lnTo>
                  <a:lnTo>
                    <a:pt x="153" y="179"/>
                  </a:lnTo>
                  <a:lnTo>
                    <a:pt x="153" y="184"/>
                  </a:lnTo>
                  <a:lnTo>
                    <a:pt x="155" y="190"/>
                  </a:lnTo>
                  <a:lnTo>
                    <a:pt x="156" y="195"/>
                  </a:lnTo>
                  <a:lnTo>
                    <a:pt x="156" y="199"/>
                  </a:lnTo>
                  <a:lnTo>
                    <a:pt x="157" y="205"/>
                  </a:lnTo>
                  <a:lnTo>
                    <a:pt x="158" y="211"/>
                  </a:lnTo>
                  <a:lnTo>
                    <a:pt x="159" y="215"/>
                  </a:lnTo>
                  <a:lnTo>
                    <a:pt x="160" y="220"/>
                  </a:lnTo>
                  <a:lnTo>
                    <a:pt x="163" y="226"/>
                  </a:lnTo>
                  <a:lnTo>
                    <a:pt x="165" y="232"/>
                  </a:lnTo>
                  <a:lnTo>
                    <a:pt x="168" y="237"/>
                  </a:lnTo>
                  <a:lnTo>
                    <a:pt x="170" y="243"/>
                  </a:lnTo>
                  <a:lnTo>
                    <a:pt x="171" y="247"/>
                  </a:lnTo>
                  <a:lnTo>
                    <a:pt x="174" y="252"/>
                  </a:lnTo>
                  <a:lnTo>
                    <a:pt x="177" y="257"/>
                  </a:lnTo>
                  <a:lnTo>
                    <a:pt x="180" y="262"/>
                  </a:lnTo>
                  <a:lnTo>
                    <a:pt x="183" y="267"/>
                  </a:lnTo>
                  <a:lnTo>
                    <a:pt x="186" y="271"/>
                  </a:lnTo>
                  <a:lnTo>
                    <a:pt x="188" y="277"/>
                  </a:lnTo>
                  <a:lnTo>
                    <a:pt x="190" y="281"/>
                  </a:lnTo>
                  <a:lnTo>
                    <a:pt x="193" y="285"/>
                  </a:lnTo>
                  <a:lnTo>
                    <a:pt x="195" y="289"/>
                  </a:lnTo>
                  <a:lnTo>
                    <a:pt x="198" y="292"/>
                  </a:lnTo>
                  <a:lnTo>
                    <a:pt x="200" y="296"/>
                  </a:lnTo>
                  <a:lnTo>
                    <a:pt x="202" y="300"/>
                  </a:lnTo>
                  <a:lnTo>
                    <a:pt x="204" y="302"/>
                  </a:lnTo>
                  <a:lnTo>
                    <a:pt x="207" y="305"/>
                  </a:lnTo>
                  <a:lnTo>
                    <a:pt x="210" y="310"/>
                  </a:lnTo>
                  <a:lnTo>
                    <a:pt x="213" y="314"/>
                  </a:lnTo>
                  <a:lnTo>
                    <a:pt x="214" y="317"/>
                  </a:lnTo>
                  <a:lnTo>
                    <a:pt x="216" y="318"/>
                  </a:lnTo>
                  <a:lnTo>
                    <a:pt x="204" y="324"/>
                  </a:lnTo>
                  <a:lnTo>
                    <a:pt x="223" y="322"/>
                  </a:lnTo>
                  <a:lnTo>
                    <a:pt x="222" y="319"/>
                  </a:lnTo>
                  <a:lnTo>
                    <a:pt x="222" y="314"/>
                  </a:lnTo>
                  <a:lnTo>
                    <a:pt x="222" y="311"/>
                  </a:lnTo>
                  <a:lnTo>
                    <a:pt x="222" y="308"/>
                  </a:lnTo>
                  <a:lnTo>
                    <a:pt x="222" y="304"/>
                  </a:lnTo>
                  <a:lnTo>
                    <a:pt x="222" y="301"/>
                  </a:lnTo>
                  <a:lnTo>
                    <a:pt x="220" y="297"/>
                  </a:lnTo>
                  <a:lnTo>
                    <a:pt x="220" y="293"/>
                  </a:lnTo>
                  <a:lnTo>
                    <a:pt x="220" y="289"/>
                  </a:lnTo>
                  <a:lnTo>
                    <a:pt x="219" y="285"/>
                  </a:lnTo>
                  <a:lnTo>
                    <a:pt x="219" y="280"/>
                  </a:lnTo>
                  <a:lnTo>
                    <a:pt x="218" y="276"/>
                  </a:lnTo>
                  <a:lnTo>
                    <a:pt x="218" y="271"/>
                  </a:lnTo>
                  <a:lnTo>
                    <a:pt x="217" y="267"/>
                  </a:lnTo>
                  <a:lnTo>
                    <a:pt x="217" y="262"/>
                  </a:lnTo>
                  <a:lnTo>
                    <a:pt x="216" y="258"/>
                  </a:lnTo>
                  <a:lnTo>
                    <a:pt x="214" y="254"/>
                  </a:lnTo>
                  <a:lnTo>
                    <a:pt x="213" y="249"/>
                  </a:lnTo>
                  <a:lnTo>
                    <a:pt x="212" y="244"/>
                  </a:lnTo>
                  <a:lnTo>
                    <a:pt x="211" y="239"/>
                  </a:lnTo>
                  <a:lnTo>
                    <a:pt x="208" y="234"/>
                  </a:lnTo>
                  <a:lnTo>
                    <a:pt x="207" y="229"/>
                  </a:lnTo>
                  <a:lnTo>
                    <a:pt x="206" y="225"/>
                  </a:lnTo>
                  <a:lnTo>
                    <a:pt x="205" y="220"/>
                  </a:lnTo>
                  <a:lnTo>
                    <a:pt x="202" y="215"/>
                  </a:lnTo>
                  <a:lnTo>
                    <a:pt x="200" y="211"/>
                  </a:lnTo>
                  <a:lnTo>
                    <a:pt x="198" y="206"/>
                  </a:lnTo>
                  <a:lnTo>
                    <a:pt x="196" y="202"/>
                  </a:lnTo>
                  <a:lnTo>
                    <a:pt x="194" y="196"/>
                  </a:lnTo>
                  <a:lnTo>
                    <a:pt x="192" y="193"/>
                  </a:lnTo>
                  <a:lnTo>
                    <a:pt x="189" y="188"/>
                  </a:lnTo>
                  <a:lnTo>
                    <a:pt x="187" y="184"/>
                  </a:lnTo>
                  <a:lnTo>
                    <a:pt x="187" y="183"/>
                  </a:lnTo>
                  <a:lnTo>
                    <a:pt x="188" y="180"/>
                  </a:lnTo>
                  <a:lnTo>
                    <a:pt x="188" y="176"/>
                  </a:lnTo>
                  <a:lnTo>
                    <a:pt x="189" y="174"/>
                  </a:lnTo>
                  <a:lnTo>
                    <a:pt x="192" y="171"/>
                  </a:lnTo>
                  <a:lnTo>
                    <a:pt x="193" y="169"/>
                  </a:lnTo>
                  <a:lnTo>
                    <a:pt x="195" y="163"/>
                  </a:lnTo>
                  <a:lnTo>
                    <a:pt x="196" y="160"/>
                  </a:lnTo>
                  <a:lnTo>
                    <a:pt x="199" y="155"/>
                  </a:lnTo>
                  <a:lnTo>
                    <a:pt x="200" y="151"/>
                  </a:lnTo>
                  <a:lnTo>
                    <a:pt x="202" y="145"/>
                  </a:lnTo>
                  <a:lnTo>
                    <a:pt x="205" y="140"/>
                  </a:lnTo>
                  <a:lnTo>
                    <a:pt x="207" y="134"/>
                  </a:lnTo>
                  <a:lnTo>
                    <a:pt x="210" y="130"/>
                  </a:lnTo>
                  <a:lnTo>
                    <a:pt x="211" y="127"/>
                  </a:lnTo>
                  <a:lnTo>
                    <a:pt x="212" y="123"/>
                  </a:lnTo>
                  <a:lnTo>
                    <a:pt x="212" y="120"/>
                  </a:lnTo>
                  <a:lnTo>
                    <a:pt x="213" y="117"/>
                  </a:lnTo>
                  <a:lnTo>
                    <a:pt x="214" y="113"/>
                  </a:lnTo>
                  <a:lnTo>
                    <a:pt x="216" y="111"/>
                  </a:lnTo>
                  <a:lnTo>
                    <a:pt x="217" y="108"/>
                  </a:lnTo>
                  <a:lnTo>
                    <a:pt x="218" y="105"/>
                  </a:lnTo>
                  <a:lnTo>
                    <a:pt x="218" y="101"/>
                  </a:lnTo>
                  <a:lnTo>
                    <a:pt x="219" y="98"/>
                  </a:lnTo>
                  <a:lnTo>
                    <a:pt x="220" y="95"/>
                  </a:lnTo>
                  <a:lnTo>
                    <a:pt x="222" y="91"/>
                  </a:lnTo>
                  <a:lnTo>
                    <a:pt x="222" y="88"/>
                  </a:lnTo>
                  <a:lnTo>
                    <a:pt x="223" y="85"/>
                  </a:lnTo>
                  <a:lnTo>
                    <a:pt x="224" y="81"/>
                  </a:lnTo>
                  <a:lnTo>
                    <a:pt x="225" y="78"/>
                  </a:lnTo>
                  <a:lnTo>
                    <a:pt x="225" y="75"/>
                  </a:lnTo>
                  <a:lnTo>
                    <a:pt x="226" y="71"/>
                  </a:lnTo>
                  <a:lnTo>
                    <a:pt x="226" y="68"/>
                  </a:lnTo>
                  <a:lnTo>
                    <a:pt x="228" y="65"/>
                  </a:lnTo>
                  <a:lnTo>
                    <a:pt x="228" y="61"/>
                  </a:lnTo>
                  <a:lnTo>
                    <a:pt x="230" y="58"/>
                  </a:lnTo>
                  <a:lnTo>
                    <a:pt x="230" y="55"/>
                  </a:lnTo>
                  <a:lnTo>
                    <a:pt x="231" y="52"/>
                  </a:lnTo>
                  <a:lnTo>
                    <a:pt x="231" y="48"/>
                  </a:lnTo>
                  <a:lnTo>
                    <a:pt x="231" y="45"/>
                  </a:lnTo>
                  <a:lnTo>
                    <a:pt x="231" y="42"/>
                  </a:lnTo>
                  <a:lnTo>
                    <a:pt x="232" y="39"/>
                  </a:lnTo>
                  <a:lnTo>
                    <a:pt x="232" y="33"/>
                  </a:lnTo>
                  <a:lnTo>
                    <a:pt x="232" y="27"/>
                  </a:lnTo>
                  <a:lnTo>
                    <a:pt x="231" y="24"/>
                  </a:lnTo>
                  <a:lnTo>
                    <a:pt x="230" y="21"/>
                  </a:lnTo>
                  <a:lnTo>
                    <a:pt x="228" y="18"/>
                  </a:lnTo>
                  <a:lnTo>
                    <a:pt x="226" y="16"/>
                  </a:lnTo>
                  <a:lnTo>
                    <a:pt x="223" y="12"/>
                  </a:lnTo>
                  <a:lnTo>
                    <a:pt x="219" y="8"/>
                  </a:lnTo>
                  <a:lnTo>
                    <a:pt x="216" y="5"/>
                  </a:lnTo>
                  <a:lnTo>
                    <a:pt x="212" y="3"/>
                  </a:lnTo>
                  <a:lnTo>
                    <a:pt x="207" y="2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93" y="0"/>
                  </a:lnTo>
                  <a:lnTo>
                    <a:pt x="188" y="0"/>
                  </a:lnTo>
                  <a:lnTo>
                    <a:pt x="184" y="1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5"/>
                  </a:lnTo>
                  <a:lnTo>
                    <a:pt x="165" y="7"/>
                  </a:lnTo>
                  <a:lnTo>
                    <a:pt x="160" y="10"/>
                  </a:lnTo>
                  <a:lnTo>
                    <a:pt x="156" y="12"/>
                  </a:lnTo>
                  <a:lnTo>
                    <a:pt x="151" y="13"/>
                  </a:lnTo>
                  <a:lnTo>
                    <a:pt x="147" y="16"/>
                  </a:lnTo>
                  <a:lnTo>
                    <a:pt x="144" y="18"/>
                  </a:lnTo>
                  <a:lnTo>
                    <a:pt x="139" y="21"/>
                  </a:lnTo>
                  <a:lnTo>
                    <a:pt x="135" y="23"/>
                  </a:lnTo>
                  <a:lnTo>
                    <a:pt x="133" y="26"/>
                  </a:lnTo>
                  <a:lnTo>
                    <a:pt x="127" y="29"/>
                  </a:lnTo>
                  <a:lnTo>
                    <a:pt x="122" y="34"/>
                  </a:lnTo>
                  <a:lnTo>
                    <a:pt x="120" y="36"/>
                  </a:lnTo>
                  <a:lnTo>
                    <a:pt x="120" y="37"/>
                  </a:lnTo>
                  <a:lnTo>
                    <a:pt x="12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0" name="Freeform 108"/>
            <p:cNvSpPr>
              <a:spLocks/>
            </p:cNvSpPr>
            <p:nvPr/>
          </p:nvSpPr>
          <p:spPr bwMode="auto">
            <a:xfrm>
              <a:off x="8147050" y="2413000"/>
              <a:ext cx="36513" cy="952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5" y="0"/>
                </a:cxn>
                <a:cxn ang="0">
                  <a:pos x="44" y="89"/>
                </a:cxn>
                <a:cxn ang="0">
                  <a:pos x="20" y="120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44" h="120">
                  <a:moveTo>
                    <a:pt x="0" y="35"/>
                  </a:moveTo>
                  <a:lnTo>
                    <a:pt x="25" y="0"/>
                  </a:lnTo>
                  <a:lnTo>
                    <a:pt x="44" y="89"/>
                  </a:lnTo>
                  <a:lnTo>
                    <a:pt x="20" y="12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1" name="Freeform 109"/>
            <p:cNvSpPr>
              <a:spLocks/>
            </p:cNvSpPr>
            <p:nvPr/>
          </p:nvSpPr>
          <p:spPr bwMode="auto">
            <a:xfrm>
              <a:off x="8591550" y="2276475"/>
              <a:ext cx="42863" cy="650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9" y="6"/>
                </a:cxn>
                <a:cxn ang="0">
                  <a:pos x="0" y="15"/>
                </a:cxn>
                <a:cxn ang="0">
                  <a:pos x="17" y="69"/>
                </a:cxn>
                <a:cxn ang="0">
                  <a:pos x="20" y="82"/>
                </a:cxn>
                <a:cxn ang="0">
                  <a:pos x="54" y="7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54" h="82">
                  <a:moveTo>
                    <a:pt x="32" y="0"/>
                  </a:moveTo>
                  <a:lnTo>
                    <a:pt x="19" y="6"/>
                  </a:lnTo>
                  <a:lnTo>
                    <a:pt x="0" y="15"/>
                  </a:lnTo>
                  <a:lnTo>
                    <a:pt x="17" y="69"/>
                  </a:lnTo>
                  <a:lnTo>
                    <a:pt x="20" y="82"/>
                  </a:lnTo>
                  <a:lnTo>
                    <a:pt x="54" y="7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2" name="Freeform 110"/>
            <p:cNvSpPr>
              <a:spLocks/>
            </p:cNvSpPr>
            <p:nvPr/>
          </p:nvSpPr>
          <p:spPr bwMode="auto">
            <a:xfrm>
              <a:off x="8751888" y="2332038"/>
              <a:ext cx="182563" cy="141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27" y="10"/>
                </a:cxn>
                <a:cxn ang="0">
                  <a:pos x="138" y="17"/>
                </a:cxn>
                <a:cxn ang="0">
                  <a:pos x="149" y="25"/>
                </a:cxn>
                <a:cxn ang="0">
                  <a:pos x="159" y="37"/>
                </a:cxn>
                <a:cxn ang="0">
                  <a:pos x="174" y="52"/>
                </a:cxn>
                <a:cxn ang="0">
                  <a:pos x="183" y="65"/>
                </a:cxn>
                <a:cxn ang="0">
                  <a:pos x="191" y="74"/>
                </a:cxn>
                <a:cxn ang="0">
                  <a:pos x="197" y="85"/>
                </a:cxn>
                <a:cxn ang="0">
                  <a:pos x="203" y="97"/>
                </a:cxn>
                <a:cxn ang="0">
                  <a:pos x="210" y="110"/>
                </a:cxn>
                <a:cxn ang="0">
                  <a:pos x="215" y="123"/>
                </a:cxn>
                <a:cxn ang="0">
                  <a:pos x="221" y="137"/>
                </a:cxn>
                <a:cxn ang="0">
                  <a:pos x="224" y="152"/>
                </a:cxn>
                <a:cxn ang="0">
                  <a:pos x="229" y="167"/>
                </a:cxn>
                <a:cxn ang="0">
                  <a:pos x="224" y="169"/>
                </a:cxn>
                <a:cxn ang="0">
                  <a:pos x="219" y="154"/>
                </a:cxn>
                <a:cxn ang="0">
                  <a:pos x="216" y="138"/>
                </a:cxn>
                <a:cxn ang="0">
                  <a:pos x="211" y="124"/>
                </a:cxn>
                <a:cxn ang="0">
                  <a:pos x="205" y="112"/>
                </a:cxn>
                <a:cxn ang="0">
                  <a:pos x="199" y="99"/>
                </a:cxn>
                <a:cxn ang="0">
                  <a:pos x="193" y="88"/>
                </a:cxn>
                <a:cxn ang="0">
                  <a:pos x="187" y="78"/>
                </a:cxn>
                <a:cxn ang="0">
                  <a:pos x="182" y="69"/>
                </a:cxn>
                <a:cxn ang="0">
                  <a:pos x="169" y="52"/>
                </a:cxn>
                <a:cxn ang="0">
                  <a:pos x="157" y="40"/>
                </a:cxn>
                <a:cxn ang="0">
                  <a:pos x="146" y="30"/>
                </a:cxn>
                <a:cxn ang="0">
                  <a:pos x="136" y="21"/>
                </a:cxn>
                <a:cxn ang="0">
                  <a:pos x="125" y="14"/>
                </a:cxn>
                <a:cxn ang="0">
                  <a:pos x="114" y="8"/>
                </a:cxn>
                <a:cxn ang="0">
                  <a:pos x="101" y="4"/>
                </a:cxn>
                <a:cxn ang="0">
                  <a:pos x="83" y="6"/>
                </a:cxn>
                <a:cxn ang="0">
                  <a:pos x="72" y="7"/>
                </a:cxn>
                <a:cxn ang="0">
                  <a:pos x="57" y="13"/>
                </a:cxn>
                <a:cxn ang="0">
                  <a:pos x="46" y="16"/>
                </a:cxn>
                <a:cxn ang="0">
                  <a:pos x="30" y="24"/>
                </a:cxn>
                <a:cxn ang="0">
                  <a:pos x="10" y="32"/>
                </a:cxn>
                <a:cxn ang="0">
                  <a:pos x="5" y="30"/>
                </a:cxn>
                <a:cxn ang="0">
                  <a:pos x="18" y="23"/>
                </a:cxn>
                <a:cxn ang="0">
                  <a:pos x="29" y="17"/>
                </a:cxn>
                <a:cxn ang="0">
                  <a:pos x="40" y="13"/>
                </a:cxn>
                <a:cxn ang="0">
                  <a:pos x="53" y="8"/>
                </a:cxn>
                <a:cxn ang="0">
                  <a:pos x="71" y="3"/>
                </a:cxn>
                <a:cxn ang="0">
                  <a:pos x="88" y="0"/>
                </a:cxn>
                <a:cxn ang="0">
                  <a:pos x="104" y="0"/>
                </a:cxn>
              </a:cxnLst>
              <a:rect l="0" t="0" r="r" b="b"/>
              <a:pathLst>
                <a:path w="231" h="178">
                  <a:moveTo>
                    <a:pt x="104" y="0"/>
                  </a:moveTo>
                  <a:lnTo>
                    <a:pt x="109" y="2"/>
                  </a:lnTo>
                  <a:lnTo>
                    <a:pt x="114" y="4"/>
                  </a:lnTo>
                  <a:lnTo>
                    <a:pt x="119" y="7"/>
                  </a:lnTo>
                  <a:lnTo>
                    <a:pt x="124" y="9"/>
                  </a:lnTo>
                  <a:lnTo>
                    <a:pt x="127" y="10"/>
                  </a:lnTo>
                  <a:lnTo>
                    <a:pt x="131" y="13"/>
                  </a:lnTo>
                  <a:lnTo>
                    <a:pt x="134" y="15"/>
                  </a:lnTo>
                  <a:lnTo>
                    <a:pt x="138" y="17"/>
                  </a:lnTo>
                  <a:lnTo>
                    <a:pt x="142" y="19"/>
                  </a:lnTo>
                  <a:lnTo>
                    <a:pt x="145" y="23"/>
                  </a:lnTo>
                  <a:lnTo>
                    <a:pt x="149" y="25"/>
                  </a:lnTo>
                  <a:lnTo>
                    <a:pt x="152" y="29"/>
                  </a:lnTo>
                  <a:lnTo>
                    <a:pt x="156" y="32"/>
                  </a:lnTo>
                  <a:lnTo>
                    <a:pt x="159" y="37"/>
                  </a:lnTo>
                  <a:lnTo>
                    <a:pt x="164" y="41"/>
                  </a:lnTo>
                  <a:lnTo>
                    <a:pt x="170" y="47"/>
                  </a:lnTo>
                  <a:lnTo>
                    <a:pt x="174" y="52"/>
                  </a:lnTo>
                  <a:lnTo>
                    <a:pt x="179" y="58"/>
                  </a:lnTo>
                  <a:lnTo>
                    <a:pt x="181" y="60"/>
                  </a:lnTo>
                  <a:lnTo>
                    <a:pt x="183" y="65"/>
                  </a:lnTo>
                  <a:lnTo>
                    <a:pt x="186" y="68"/>
                  </a:lnTo>
                  <a:lnTo>
                    <a:pt x="188" y="71"/>
                  </a:lnTo>
                  <a:lnTo>
                    <a:pt x="191" y="74"/>
                  </a:lnTo>
                  <a:lnTo>
                    <a:pt x="193" y="78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199" y="89"/>
                  </a:lnTo>
                  <a:lnTo>
                    <a:pt x="201" y="93"/>
                  </a:lnTo>
                  <a:lnTo>
                    <a:pt x="203" y="97"/>
                  </a:lnTo>
                  <a:lnTo>
                    <a:pt x="206" y="101"/>
                  </a:lnTo>
                  <a:lnTo>
                    <a:pt x="207" y="105"/>
                  </a:lnTo>
                  <a:lnTo>
                    <a:pt x="210" y="110"/>
                  </a:lnTo>
                  <a:lnTo>
                    <a:pt x="211" y="113"/>
                  </a:lnTo>
                  <a:lnTo>
                    <a:pt x="213" y="119"/>
                  </a:lnTo>
                  <a:lnTo>
                    <a:pt x="215" y="123"/>
                  </a:lnTo>
                  <a:lnTo>
                    <a:pt x="217" y="127"/>
                  </a:lnTo>
                  <a:lnTo>
                    <a:pt x="218" y="132"/>
                  </a:lnTo>
                  <a:lnTo>
                    <a:pt x="221" y="137"/>
                  </a:lnTo>
                  <a:lnTo>
                    <a:pt x="222" y="142"/>
                  </a:lnTo>
                  <a:lnTo>
                    <a:pt x="223" y="147"/>
                  </a:lnTo>
                  <a:lnTo>
                    <a:pt x="224" y="152"/>
                  </a:lnTo>
                  <a:lnTo>
                    <a:pt x="225" y="157"/>
                  </a:lnTo>
                  <a:lnTo>
                    <a:pt x="227" y="163"/>
                  </a:lnTo>
                  <a:lnTo>
                    <a:pt x="229" y="167"/>
                  </a:lnTo>
                  <a:lnTo>
                    <a:pt x="230" y="173"/>
                  </a:lnTo>
                  <a:lnTo>
                    <a:pt x="231" y="178"/>
                  </a:lnTo>
                  <a:lnTo>
                    <a:pt x="224" y="169"/>
                  </a:lnTo>
                  <a:lnTo>
                    <a:pt x="223" y="164"/>
                  </a:lnTo>
                  <a:lnTo>
                    <a:pt x="222" y="159"/>
                  </a:lnTo>
                  <a:lnTo>
                    <a:pt x="219" y="154"/>
                  </a:lnTo>
                  <a:lnTo>
                    <a:pt x="218" y="148"/>
                  </a:lnTo>
                  <a:lnTo>
                    <a:pt x="217" y="144"/>
                  </a:lnTo>
                  <a:lnTo>
                    <a:pt x="216" y="138"/>
                  </a:lnTo>
                  <a:lnTo>
                    <a:pt x="213" y="134"/>
                  </a:lnTo>
                  <a:lnTo>
                    <a:pt x="212" y="130"/>
                  </a:lnTo>
                  <a:lnTo>
                    <a:pt x="211" y="124"/>
                  </a:lnTo>
                  <a:lnTo>
                    <a:pt x="209" y="120"/>
                  </a:lnTo>
                  <a:lnTo>
                    <a:pt x="207" y="115"/>
                  </a:lnTo>
                  <a:lnTo>
                    <a:pt x="205" y="112"/>
                  </a:lnTo>
                  <a:lnTo>
                    <a:pt x="203" y="108"/>
                  </a:lnTo>
                  <a:lnTo>
                    <a:pt x="201" y="103"/>
                  </a:lnTo>
                  <a:lnTo>
                    <a:pt x="199" y="99"/>
                  </a:lnTo>
                  <a:lnTo>
                    <a:pt x="198" y="95"/>
                  </a:lnTo>
                  <a:lnTo>
                    <a:pt x="195" y="92"/>
                  </a:lnTo>
                  <a:lnTo>
                    <a:pt x="193" y="88"/>
                  </a:lnTo>
                  <a:lnTo>
                    <a:pt x="192" y="84"/>
                  </a:lnTo>
                  <a:lnTo>
                    <a:pt x="189" y="81"/>
                  </a:lnTo>
                  <a:lnTo>
                    <a:pt x="187" y="78"/>
                  </a:lnTo>
                  <a:lnTo>
                    <a:pt x="186" y="74"/>
                  </a:lnTo>
                  <a:lnTo>
                    <a:pt x="183" y="71"/>
                  </a:lnTo>
                  <a:lnTo>
                    <a:pt x="182" y="69"/>
                  </a:lnTo>
                  <a:lnTo>
                    <a:pt x="177" y="62"/>
                  </a:lnTo>
                  <a:lnTo>
                    <a:pt x="173" y="57"/>
                  </a:lnTo>
                  <a:lnTo>
                    <a:pt x="169" y="52"/>
                  </a:lnTo>
                  <a:lnTo>
                    <a:pt x="165" y="49"/>
                  </a:lnTo>
                  <a:lnTo>
                    <a:pt x="161" y="44"/>
                  </a:lnTo>
                  <a:lnTo>
                    <a:pt x="157" y="40"/>
                  </a:lnTo>
                  <a:lnTo>
                    <a:pt x="154" y="37"/>
                  </a:lnTo>
                  <a:lnTo>
                    <a:pt x="150" y="34"/>
                  </a:lnTo>
                  <a:lnTo>
                    <a:pt x="146" y="30"/>
                  </a:lnTo>
                  <a:lnTo>
                    <a:pt x="143" y="27"/>
                  </a:lnTo>
                  <a:lnTo>
                    <a:pt x="139" y="24"/>
                  </a:lnTo>
                  <a:lnTo>
                    <a:pt x="136" y="21"/>
                  </a:lnTo>
                  <a:lnTo>
                    <a:pt x="132" y="18"/>
                  </a:lnTo>
                  <a:lnTo>
                    <a:pt x="128" y="16"/>
                  </a:lnTo>
                  <a:lnTo>
                    <a:pt x="125" y="14"/>
                  </a:lnTo>
                  <a:lnTo>
                    <a:pt x="121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10" y="7"/>
                  </a:lnTo>
                  <a:lnTo>
                    <a:pt x="107" y="6"/>
                  </a:lnTo>
                  <a:lnTo>
                    <a:pt x="101" y="4"/>
                  </a:lnTo>
                  <a:lnTo>
                    <a:pt x="96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9" y="6"/>
                  </a:lnTo>
                  <a:lnTo>
                    <a:pt x="77" y="7"/>
                  </a:lnTo>
                  <a:lnTo>
                    <a:pt x="72" y="7"/>
                  </a:lnTo>
                  <a:lnTo>
                    <a:pt x="70" y="8"/>
                  </a:lnTo>
                  <a:lnTo>
                    <a:pt x="62" y="10"/>
                  </a:lnTo>
                  <a:lnTo>
                    <a:pt x="57" y="13"/>
                  </a:lnTo>
                  <a:lnTo>
                    <a:pt x="53" y="14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7"/>
                  </a:lnTo>
                  <a:lnTo>
                    <a:pt x="36" y="20"/>
                  </a:lnTo>
                  <a:lnTo>
                    <a:pt x="30" y="24"/>
                  </a:lnTo>
                  <a:lnTo>
                    <a:pt x="23" y="27"/>
                  </a:lnTo>
                  <a:lnTo>
                    <a:pt x="17" y="30"/>
                  </a:lnTo>
                  <a:lnTo>
                    <a:pt x="10" y="32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5" y="30"/>
                  </a:lnTo>
                  <a:lnTo>
                    <a:pt x="9" y="28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5" y="19"/>
                  </a:lnTo>
                  <a:lnTo>
                    <a:pt x="29" y="17"/>
                  </a:lnTo>
                  <a:lnTo>
                    <a:pt x="34" y="16"/>
                  </a:lnTo>
                  <a:lnTo>
                    <a:pt x="36" y="15"/>
                  </a:lnTo>
                  <a:lnTo>
                    <a:pt x="40" y="13"/>
                  </a:lnTo>
                  <a:lnTo>
                    <a:pt x="43" y="12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7"/>
                  </a:lnTo>
                  <a:lnTo>
                    <a:pt x="65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3" y="2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3" name="Freeform 111"/>
            <p:cNvSpPr>
              <a:spLocks/>
            </p:cNvSpPr>
            <p:nvPr/>
          </p:nvSpPr>
          <p:spPr bwMode="auto">
            <a:xfrm>
              <a:off x="8694738" y="2397125"/>
              <a:ext cx="101600" cy="123825"/>
            </a:xfrm>
            <a:custGeom>
              <a:avLst/>
              <a:gdLst/>
              <a:ahLst/>
              <a:cxnLst>
                <a:cxn ang="0">
                  <a:pos x="121" y="8"/>
                </a:cxn>
                <a:cxn ang="0">
                  <a:pos x="127" y="0"/>
                </a:cxn>
                <a:cxn ang="0">
                  <a:pos x="127" y="5"/>
                </a:cxn>
                <a:cxn ang="0">
                  <a:pos x="124" y="13"/>
                </a:cxn>
                <a:cxn ang="0">
                  <a:pos x="123" y="23"/>
                </a:cxn>
                <a:cxn ang="0">
                  <a:pos x="119" y="36"/>
                </a:cxn>
                <a:cxn ang="0">
                  <a:pos x="116" y="48"/>
                </a:cxn>
                <a:cxn ang="0">
                  <a:pos x="111" y="59"/>
                </a:cxn>
                <a:cxn ang="0">
                  <a:pos x="107" y="71"/>
                </a:cxn>
                <a:cxn ang="0">
                  <a:pos x="103" y="82"/>
                </a:cxn>
                <a:cxn ang="0">
                  <a:pos x="95" y="92"/>
                </a:cxn>
                <a:cxn ang="0">
                  <a:pos x="87" y="102"/>
                </a:cxn>
                <a:cxn ang="0">
                  <a:pos x="75" y="112"/>
                </a:cxn>
                <a:cxn ang="0">
                  <a:pos x="63" y="122"/>
                </a:cxn>
                <a:cxn ang="0">
                  <a:pos x="52" y="128"/>
                </a:cxn>
                <a:cxn ang="0">
                  <a:pos x="45" y="133"/>
                </a:cxn>
                <a:cxn ang="0">
                  <a:pos x="38" y="138"/>
                </a:cxn>
                <a:cxn ang="0">
                  <a:pos x="31" y="142"/>
                </a:cxn>
                <a:cxn ang="0">
                  <a:pos x="24" y="146"/>
                </a:cxn>
                <a:cxn ang="0">
                  <a:pos x="16" y="149"/>
                </a:cxn>
                <a:cxn ang="0">
                  <a:pos x="9" y="151"/>
                </a:cxn>
                <a:cxn ang="0">
                  <a:pos x="2" y="155"/>
                </a:cxn>
                <a:cxn ang="0">
                  <a:pos x="0" y="153"/>
                </a:cxn>
                <a:cxn ang="0">
                  <a:pos x="6" y="149"/>
                </a:cxn>
                <a:cxn ang="0">
                  <a:pos x="13" y="146"/>
                </a:cxn>
                <a:cxn ang="0">
                  <a:pos x="21" y="143"/>
                </a:cxn>
                <a:cxn ang="0">
                  <a:pos x="28" y="139"/>
                </a:cxn>
                <a:cxn ang="0">
                  <a:pos x="35" y="134"/>
                </a:cxn>
                <a:cxn ang="0">
                  <a:pos x="43" y="130"/>
                </a:cxn>
                <a:cxn ang="0">
                  <a:pos x="50" y="126"/>
                </a:cxn>
                <a:cxn ang="0">
                  <a:pos x="57" y="122"/>
                </a:cxn>
                <a:cxn ang="0">
                  <a:pos x="69" y="111"/>
                </a:cxn>
                <a:cxn ang="0">
                  <a:pos x="81" y="102"/>
                </a:cxn>
                <a:cxn ang="0">
                  <a:pos x="91" y="91"/>
                </a:cxn>
                <a:cxn ang="0">
                  <a:pos x="98" y="82"/>
                </a:cxn>
                <a:cxn ang="0">
                  <a:pos x="103" y="70"/>
                </a:cxn>
                <a:cxn ang="0">
                  <a:pos x="107" y="60"/>
                </a:cxn>
                <a:cxn ang="0">
                  <a:pos x="110" y="50"/>
                </a:cxn>
                <a:cxn ang="0">
                  <a:pos x="113" y="41"/>
                </a:cxn>
                <a:cxn ang="0">
                  <a:pos x="116" y="32"/>
                </a:cxn>
                <a:cxn ang="0">
                  <a:pos x="117" y="24"/>
                </a:cxn>
                <a:cxn ang="0">
                  <a:pos x="118" y="17"/>
                </a:cxn>
                <a:cxn ang="0">
                  <a:pos x="119" y="10"/>
                </a:cxn>
              </a:cxnLst>
              <a:rect l="0" t="0" r="r" b="b"/>
              <a:pathLst>
                <a:path w="128" h="157">
                  <a:moveTo>
                    <a:pt x="119" y="10"/>
                  </a:moveTo>
                  <a:lnTo>
                    <a:pt x="121" y="8"/>
                  </a:lnTo>
                  <a:lnTo>
                    <a:pt x="124" y="3"/>
                  </a:lnTo>
                  <a:lnTo>
                    <a:pt x="127" y="0"/>
                  </a:lnTo>
                  <a:lnTo>
                    <a:pt x="128" y="1"/>
                  </a:lnTo>
                  <a:lnTo>
                    <a:pt x="127" y="5"/>
                  </a:lnTo>
                  <a:lnTo>
                    <a:pt x="125" y="9"/>
                  </a:lnTo>
                  <a:lnTo>
                    <a:pt x="124" y="13"/>
                  </a:lnTo>
                  <a:lnTo>
                    <a:pt x="124" y="18"/>
                  </a:lnTo>
                  <a:lnTo>
                    <a:pt x="123" y="23"/>
                  </a:lnTo>
                  <a:lnTo>
                    <a:pt x="121" y="30"/>
                  </a:lnTo>
                  <a:lnTo>
                    <a:pt x="119" y="36"/>
                  </a:lnTo>
                  <a:lnTo>
                    <a:pt x="118" y="42"/>
                  </a:lnTo>
                  <a:lnTo>
                    <a:pt x="116" y="48"/>
                  </a:lnTo>
                  <a:lnTo>
                    <a:pt x="113" y="53"/>
                  </a:lnTo>
                  <a:lnTo>
                    <a:pt x="111" y="59"/>
                  </a:lnTo>
                  <a:lnTo>
                    <a:pt x="110" y="65"/>
                  </a:lnTo>
                  <a:lnTo>
                    <a:pt x="107" y="71"/>
                  </a:lnTo>
                  <a:lnTo>
                    <a:pt x="105" y="77"/>
                  </a:lnTo>
                  <a:lnTo>
                    <a:pt x="103" y="82"/>
                  </a:lnTo>
                  <a:lnTo>
                    <a:pt x="100" y="87"/>
                  </a:lnTo>
                  <a:lnTo>
                    <a:pt x="95" y="92"/>
                  </a:lnTo>
                  <a:lnTo>
                    <a:pt x="92" y="96"/>
                  </a:lnTo>
                  <a:lnTo>
                    <a:pt x="87" y="102"/>
                  </a:lnTo>
                  <a:lnTo>
                    <a:pt x="82" y="106"/>
                  </a:lnTo>
                  <a:lnTo>
                    <a:pt x="75" y="112"/>
                  </a:lnTo>
                  <a:lnTo>
                    <a:pt x="69" y="117"/>
                  </a:lnTo>
                  <a:lnTo>
                    <a:pt x="63" y="122"/>
                  </a:lnTo>
                  <a:lnTo>
                    <a:pt x="56" y="127"/>
                  </a:lnTo>
                  <a:lnTo>
                    <a:pt x="52" y="128"/>
                  </a:lnTo>
                  <a:lnTo>
                    <a:pt x="49" y="132"/>
                  </a:lnTo>
                  <a:lnTo>
                    <a:pt x="45" y="133"/>
                  </a:lnTo>
                  <a:lnTo>
                    <a:pt x="41" y="136"/>
                  </a:lnTo>
                  <a:lnTo>
                    <a:pt x="38" y="138"/>
                  </a:lnTo>
                  <a:lnTo>
                    <a:pt x="34" y="140"/>
                  </a:lnTo>
                  <a:lnTo>
                    <a:pt x="31" y="142"/>
                  </a:lnTo>
                  <a:lnTo>
                    <a:pt x="27" y="144"/>
                  </a:lnTo>
                  <a:lnTo>
                    <a:pt x="24" y="146"/>
                  </a:lnTo>
                  <a:lnTo>
                    <a:pt x="20" y="147"/>
                  </a:lnTo>
                  <a:lnTo>
                    <a:pt x="16" y="149"/>
                  </a:lnTo>
                  <a:lnTo>
                    <a:pt x="13" y="150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5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2" y="151"/>
                  </a:lnTo>
                  <a:lnTo>
                    <a:pt x="6" y="149"/>
                  </a:lnTo>
                  <a:lnTo>
                    <a:pt x="9" y="148"/>
                  </a:lnTo>
                  <a:lnTo>
                    <a:pt x="13" y="146"/>
                  </a:lnTo>
                  <a:lnTo>
                    <a:pt x="18" y="144"/>
                  </a:lnTo>
                  <a:lnTo>
                    <a:pt x="21" y="143"/>
                  </a:lnTo>
                  <a:lnTo>
                    <a:pt x="25" y="140"/>
                  </a:lnTo>
                  <a:lnTo>
                    <a:pt x="28" y="139"/>
                  </a:lnTo>
                  <a:lnTo>
                    <a:pt x="31" y="136"/>
                  </a:lnTo>
                  <a:lnTo>
                    <a:pt x="35" y="134"/>
                  </a:lnTo>
                  <a:lnTo>
                    <a:pt x="39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50" y="126"/>
                  </a:lnTo>
                  <a:lnTo>
                    <a:pt x="53" y="123"/>
                  </a:lnTo>
                  <a:lnTo>
                    <a:pt x="57" y="122"/>
                  </a:lnTo>
                  <a:lnTo>
                    <a:pt x="63" y="116"/>
                  </a:lnTo>
                  <a:lnTo>
                    <a:pt x="69" y="111"/>
                  </a:lnTo>
                  <a:lnTo>
                    <a:pt x="75" y="106"/>
                  </a:lnTo>
                  <a:lnTo>
                    <a:pt x="81" y="102"/>
                  </a:lnTo>
                  <a:lnTo>
                    <a:pt x="86" y="96"/>
                  </a:lnTo>
                  <a:lnTo>
                    <a:pt x="91" y="91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100" y="75"/>
                  </a:lnTo>
                  <a:lnTo>
                    <a:pt x="103" y="70"/>
                  </a:lnTo>
                  <a:lnTo>
                    <a:pt x="105" y="65"/>
                  </a:lnTo>
                  <a:lnTo>
                    <a:pt x="107" y="60"/>
                  </a:lnTo>
                  <a:lnTo>
                    <a:pt x="109" y="54"/>
                  </a:lnTo>
                  <a:lnTo>
                    <a:pt x="110" y="50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5" y="36"/>
                  </a:lnTo>
                  <a:lnTo>
                    <a:pt x="116" y="32"/>
                  </a:lnTo>
                  <a:lnTo>
                    <a:pt x="116" y="28"/>
                  </a:lnTo>
                  <a:lnTo>
                    <a:pt x="117" y="24"/>
                  </a:lnTo>
                  <a:lnTo>
                    <a:pt x="117" y="20"/>
                  </a:lnTo>
                  <a:lnTo>
                    <a:pt x="118" y="17"/>
                  </a:lnTo>
                  <a:lnTo>
                    <a:pt x="118" y="13"/>
                  </a:lnTo>
                  <a:lnTo>
                    <a:pt x="119" y="10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4" name="Freeform 112"/>
            <p:cNvSpPr>
              <a:spLocks/>
            </p:cNvSpPr>
            <p:nvPr/>
          </p:nvSpPr>
          <p:spPr bwMode="auto">
            <a:xfrm>
              <a:off x="8685213" y="2359025"/>
              <a:ext cx="71438" cy="1508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0" y="3"/>
                </a:cxn>
                <a:cxn ang="0">
                  <a:pos x="89" y="11"/>
                </a:cxn>
                <a:cxn ang="0">
                  <a:pos x="88" y="19"/>
                </a:cxn>
                <a:cxn ang="0">
                  <a:pos x="87" y="31"/>
                </a:cxn>
                <a:cxn ang="0">
                  <a:pos x="85" y="40"/>
                </a:cxn>
                <a:cxn ang="0">
                  <a:pos x="84" y="51"/>
                </a:cxn>
                <a:cxn ang="0">
                  <a:pos x="83" y="61"/>
                </a:cxn>
                <a:cxn ang="0">
                  <a:pos x="83" y="69"/>
                </a:cxn>
                <a:cxn ang="0">
                  <a:pos x="81" y="78"/>
                </a:cxn>
                <a:cxn ang="0">
                  <a:pos x="79" y="88"/>
                </a:cxn>
                <a:cxn ang="0">
                  <a:pos x="77" y="97"/>
                </a:cxn>
                <a:cxn ang="0">
                  <a:pos x="75" y="106"/>
                </a:cxn>
                <a:cxn ang="0">
                  <a:pos x="71" y="114"/>
                </a:cxn>
                <a:cxn ang="0">
                  <a:pos x="67" y="123"/>
                </a:cxn>
                <a:cxn ang="0">
                  <a:pos x="63" y="131"/>
                </a:cxn>
                <a:cxn ang="0">
                  <a:pos x="59" y="139"/>
                </a:cxn>
                <a:cxn ang="0">
                  <a:pos x="54" y="146"/>
                </a:cxn>
                <a:cxn ang="0">
                  <a:pos x="48" y="153"/>
                </a:cxn>
                <a:cxn ang="0">
                  <a:pos x="41" y="160"/>
                </a:cxn>
                <a:cxn ang="0">
                  <a:pos x="35" y="166"/>
                </a:cxn>
                <a:cxn ang="0">
                  <a:pos x="27" y="172"/>
                </a:cxn>
                <a:cxn ang="0">
                  <a:pos x="20" y="178"/>
                </a:cxn>
                <a:cxn ang="0">
                  <a:pos x="11" y="184"/>
                </a:cxn>
                <a:cxn ang="0">
                  <a:pos x="2" y="191"/>
                </a:cxn>
                <a:cxn ang="0">
                  <a:pos x="5" y="182"/>
                </a:cxn>
                <a:cxn ang="0">
                  <a:pos x="18" y="172"/>
                </a:cxn>
                <a:cxn ang="0">
                  <a:pos x="29" y="162"/>
                </a:cxn>
                <a:cxn ang="0">
                  <a:pos x="40" y="152"/>
                </a:cxn>
                <a:cxn ang="0">
                  <a:pos x="51" y="141"/>
                </a:cxn>
                <a:cxn ang="0">
                  <a:pos x="58" y="130"/>
                </a:cxn>
                <a:cxn ang="0">
                  <a:pos x="64" y="119"/>
                </a:cxn>
                <a:cxn ang="0">
                  <a:pos x="69" y="107"/>
                </a:cxn>
                <a:cxn ang="0">
                  <a:pos x="72" y="98"/>
                </a:cxn>
                <a:cxn ang="0">
                  <a:pos x="73" y="91"/>
                </a:cxn>
                <a:cxn ang="0">
                  <a:pos x="75" y="85"/>
                </a:cxn>
                <a:cxn ang="0">
                  <a:pos x="76" y="78"/>
                </a:cxn>
                <a:cxn ang="0">
                  <a:pos x="76" y="72"/>
                </a:cxn>
                <a:cxn ang="0">
                  <a:pos x="77" y="66"/>
                </a:cxn>
                <a:cxn ang="0">
                  <a:pos x="78" y="59"/>
                </a:cxn>
                <a:cxn ang="0">
                  <a:pos x="79" y="54"/>
                </a:cxn>
                <a:cxn ang="0">
                  <a:pos x="79" y="47"/>
                </a:cxn>
                <a:cxn ang="0">
                  <a:pos x="81" y="40"/>
                </a:cxn>
                <a:cxn ang="0">
                  <a:pos x="81" y="34"/>
                </a:cxn>
                <a:cxn ang="0">
                  <a:pos x="82" y="27"/>
                </a:cxn>
                <a:cxn ang="0">
                  <a:pos x="82" y="22"/>
                </a:cxn>
                <a:cxn ang="0">
                  <a:pos x="83" y="15"/>
                </a:cxn>
                <a:cxn ang="0">
                  <a:pos x="83" y="8"/>
                </a:cxn>
                <a:cxn ang="0">
                  <a:pos x="84" y="2"/>
                </a:cxn>
                <a:cxn ang="0">
                  <a:pos x="85" y="0"/>
                </a:cxn>
              </a:cxnLst>
              <a:rect l="0" t="0" r="r" b="b"/>
              <a:pathLst>
                <a:path w="91" h="191">
                  <a:moveTo>
                    <a:pt x="85" y="0"/>
                  </a:moveTo>
                  <a:lnTo>
                    <a:pt x="91" y="0"/>
                  </a:lnTo>
                  <a:lnTo>
                    <a:pt x="90" y="1"/>
                  </a:lnTo>
                  <a:lnTo>
                    <a:pt x="90" y="3"/>
                  </a:lnTo>
                  <a:lnTo>
                    <a:pt x="89" y="6"/>
                  </a:lnTo>
                  <a:lnTo>
                    <a:pt x="89" y="11"/>
                  </a:lnTo>
                  <a:lnTo>
                    <a:pt x="88" y="15"/>
                  </a:lnTo>
                  <a:lnTo>
                    <a:pt x="88" y="19"/>
                  </a:lnTo>
                  <a:lnTo>
                    <a:pt x="87" y="25"/>
                  </a:lnTo>
                  <a:lnTo>
                    <a:pt x="87" y="31"/>
                  </a:lnTo>
                  <a:lnTo>
                    <a:pt x="85" y="36"/>
                  </a:lnTo>
                  <a:lnTo>
                    <a:pt x="85" y="40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3" y="56"/>
                  </a:lnTo>
                  <a:lnTo>
                    <a:pt x="83" y="61"/>
                  </a:lnTo>
                  <a:lnTo>
                    <a:pt x="83" y="65"/>
                  </a:lnTo>
                  <a:lnTo>
                    <a:pt x="83" y="69"/>
                  </a:lnTo>
                  <a:lnTo>
                    <a:pt x="82" y="74"/>
                  </a:lnTo>
                  <a:lnTo>
                    <a:pt x="81" y="78"/>
                  </a:lnTo>
                  <a:lnTo>
                    <a:pt x="79" y="82"/>
                  </a:lnTo>
                  <a:lnTo>
                    <a:pt x="79" y="88"/>
                  </a:lnTo>
                  <a:lnTo>
                    <a:pt x="78" y="92"/>
                  </a:lnTo>
                  <a:lnTo>
                    <a:pt x="77" y="97"/>
                  </a:lnTo>
                  <a:lnTo>
                    <a:pt x="76" y="101"/>
                  </a:lnTo>
                  <a:lnTo>
                    <a:pt x="75" y="106"/>
                  </a:lnTo>
                  <a:lnTo>
                    <a:pt x="73" y="110"/>
                  </a:lnTo>
                  <a:lnTo>
                    <a:pt x="71" y="114"/>
                  </a:lnTo>
                  <a:lnTo>
                    <a:pt x="69" y="119"/>
                  </a:lnTo>
                  <a:lnTo>
                    <a:pt x="67" y="123"/>
                  </a:lnTo>
                  <a:lnTo>
                    <a:pt x="65" y="127"/>
                  </a:lnTo>
                  <a:lnTo>
                    <a:pt x="63" y="131"/>
                  </a:lnTo>
                  <a:lnTo>
                    <a:pt x="61" y="134"/>
                  </a:lnTo>
                  <a:lnTo>
                    <a:pt x="59" y="139"/>
                  </a:lnTo>
                  <a:lnTo>
                    <a:pt x="57" y="142"/>
                  </a:lnTo>
                  <a:lnTo>
                    <a:pt x="54" y="146"/>
                  </a:lnTo>
                  <a:lnTo>
                    <a:pt x="51" y="150"/>
                  </a:lnTo>
                  <a:lnTo>
                    <a:pt x="48" y="153"/>
                  </a:lnTo>
                  <a:lnTo>
                    <a:pt x="45" y="156"/>
                  </a:lnTo>
                  <a:lnTo>
                    <a:pt x="41" y="160"/>
                  </a:lnTo>
                  <a:lnTo>
                    <a:pt x="39" y="163"/>
                  </a:lnTo>
                  <a:lnTo>
                    <a:pt x="35" y="166"/>
                  </a:lnTo>
                  <a:lnTo>
                    <a:pt x="32" y="170"/>
                  </a:lnTo>
                  <a:lnTo>
                    <a:pt x="27" y="172"/>
                  </a:lnTo>
                  <a:lnTo>
                    <a:pt x="23" y="175"/>
                  </a:lnTo>
                  <a:lnTo>
                    <a:pt x="20" y="178"/>
                  </a:lnTo>
                  <a:lnTo>
                    <a:pt x="15" y="181"/>
                  </a:lnTo>
                  <a:lnTo>
                    <a:pt x="11" y="184"/>
                  </a:lnTo>
                  <a:lnTo>
                    <a:pt x="6" y="187"/>
                  </a:lnTo>
                  <a:lnTo>
                    <a:pt x="2" y="191"/>
                  </a:lnTo>
                  <a:lnTo>
                    <a:pt x="0" y="187"/>
                  </a:lnTo>
                  <a:lnTo>
                    <a:pt x="5" y="182"/>
                  </a:lnTo>
                  <a:lnTo>
                    <a:pt x="12" y="177"/>
                  </a:lnTo>
                  <a:lnTo>
                    <a:pt x="18" y="172"/>
                  </a:lnTo>
                  <a:lnTo>
                    <a:pt x="24" y="167"/>
                  </a:lnTo>
                  <a:lnTo>
                    <a:pt x="29" y="162"/>
                  </a:lnTo>
                  <a:lnTo>
                    <a:pt x="35" y="157"/>
                  </a:lnTo>
                  <a:lnTo>
                    <a:pt x="40" y="152"/>
                  </a:lnTo>
                  <a:lnTo>
                    <a:pt x="46" y="148"/>
                  </a:lnTo>
                  <a:lnTo>
                    <a:pt x="51" y="141"/>
                  </a:lnTo>
                  <a:lnTo>
                    <a:pt x="54" y="135"/>
                  </a:lnTo>
                  <a:lnTo>
                    <a:pt x="58" y="130"/>
                  </a:lnTo>
                  <a:lnTo>
                    <a:pt x="61" y="125"/>
                  </a:lnTo>
                  <a:lnTo>
                    <a:pt x="64" y="119"/>
                  </a:lnTo>
                  <a:lnTo>
                    <a:pt x="67" y="113"/>
                  </a:lnTo>
                  <a:lnTo>
                    <a:pt x="69" y="107"/>
                  </a:lnTo>
                  <a:lnTo>
                    <a:pt x="72" y="101"/>
                  </a:lnTo>
                  <a:lnTo>
                    <a:pt x="72" y="98"/>
                  </a:lnTo>
                  <a:lnTo>
                    <a:pt x="72" y="95"/>
                  </a:lnTo>
                  <a:lnTo>
                    <a:pt x="73" y="91"/>
                  </a:lnTo>
                  <a:lnTo>
                    <a:pt x="73" y="88"/>
                  </a:lnTo>
                  <a:lnTo>
                    <a:pt x="75" y="85"/>
                  </a:lnTo>
                  <a:lnTo>
                    <a:pt x="75" y="81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9"/>
                  </a:lnTo>
                  <a:lnTo>
                    <a:pt x="77" y="66"/>
                  </a:lnTo>
                  <a:lnTo>
                    <a:pt x="78" y="63"/>
                  </a:lnTo>
                  <a:lnTo>
                    <a:pt x="78" y="59"/>
                  </a:lnTo>
                  <a:lnTo>
                    <a:pt x="78" y="57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79" y="47"/>
                  </a:lnTo>
                  <a:lnTo>
                    <a:pt x="79" y="44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2" y="22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5" name="Freeform 113"/>
            <p:cNvSpPr>
              <a:spLocks/>
            </p:cNvSpPr>
            <p:nvPr/>
          </p:nvSpPr>
          <p:spPr bwMode="auto">
            <a:xfrm>
              <a:off x="8664575" y="2508250"/>
              <a:ext cx="23813" cy="269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26" y="3"/>
                </a:cxn>
                <a:cxn ang="0">
                  <a:pos x="23" y="4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7" y="9"/>
                </a:cxn>
                <a:cxn ang="0">
                  <a:pos x="5" y="13"/>
                </a:cxn>
                <a:cxn ang="0">
                  <a:pos x="4" y="18"/>
                </a:cxn>
                <a:cxn ang="0">
                  <a:pos x="4" y="21"/>
                </a:cxn>
                <a:cxn ang="0">
                  <a:pos x="6" y="25"/>
                </a:cxn>
                <a:cxn ang="0">
                  <a:pos x="7" y="27"/>
                </a:cxn>
                <a:cxn ang="0">
                  <a:pos x="12" y="29"/>
                </a:cxn>
                <a:cxn ang="0">
                  <a:pos x="16" y="30"/>
                </a:cxn>
                <a:cxn ang="0">
                  <a:pos x="19" y="30"/>
                </a:cxn>
                <a:cxn ang="0">
                  <a:pos x="23" y="29"/>
                </a:cxn>
                <a:cxn ang="0">
                  <a:pos x="28" y="28"/>
                </a:cxn>
                <a:cxn ang="0">
                  <a:pos x="26" y="29"/>
                </a:cxn>
                <a:cxn ang="0">
                  <a:pos x="26" y="31"/>
                </a:cxn>
                <a:cxn ang="0">
                  <a:pos x="22" y="34"/>
                </a:cxn>
                <a:cxn ang="0">
                  <a:pos x="18" y="35"/>
                </a:cxn>
                <a:cxn ang="0">
                  <a:pos x="14" y="35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2" y="11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35">
                  <a:moveTo>
                    <a:pt x="16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9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12" y="29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3" y="29"/>
                  </a:lnTo>
                  <a:lnTo>
                    <a:pt x="28" y="28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2" y="34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2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6" name="Freeform 114"/>
            <p:cNvSpPr>
              <a:spLocks/>
            </p:cNvSpPr>
            <p:nvPr/>
          </p:nvSpPr>
          <p:spPr bwMode="auto">
            <a:xfrm>
              <a:off x="8240713" y="2332038"/>
              <a:ext cx="77788" cy="119063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88" y="7"/>
                </a:cxn>
                <a:cxn ang="0">
                  <a:pos x="79" y="14"/>
                </a:cxn>
                <a:cxn ang="0">
                  <a:pos x="70" y="21"/>
                </a:cxn>
                <a:cxn ang="0">
                  <a:pos x="61" y="30"/>
                </a:cxn>
                <a:cxn ang="0">
                  <a:pos x="54" y="38"/>
                </a:cxn>
                <a:cxn ang="0">
                  <a:pos x="47" y="48"/>
                </a:cxn>
                <a:cxn ang="0">
                  <a:pos x="38" y="57"/>
                </a:cxn>
                <a:cxn ang="0">
                  <a:pos x="34" y="68"/>
                </a:cxn>
                <a:cxn ang="0">
                  <a:pos x="28" y="77"/>
                </a:cxn>
                <a:cxn ang="0">
                  <a:pos x="23" y="88"/>
                </a:cxn>
                <a:cxn ang="0">
                  <a:pos x="17" y="98"/>
                </a:cxn>
                <a:cxn ang="0">
                  <a:pos x="13" y="109"/>
                </a:cxn>
                <a:cxn ang="0">
                  <a:pos x="9" y="120"/>
                </a:cxn>
                <a:cxn ang="0">
                  <a:pos x="6" y="131"/>
                </a:cxn>
                <a:cxn ang="0">
                  <a:pos x="4" y="141"/>
                </a:cxn>
                <a:cxn ang="0">
                  <a:pos x="1" y="152"/>
                </a:cxn>
                <a:cxn ang="0">
                  <a:pos x="0" y="151"/>
                </a:cxn>
                <a:cxn ang="0">
                  <a:pos x="0" y="141"/>
                </a:cxn>
                <a:cxn ang="0">
                  <a:pos x="1" y="132"/>
                </a:cxn>
                <a:cxn ang="0">
                  <a:pos x="4" y="123"/>
                </a:cxn>
                <a:cxn ang="0">
                  <a:pos x="7" y="114"/>
                </a:cxn>
                <a:cxn ang="0">
                  <a:pos x="10" y="106"/>
                </a:cxn>
                <a:cxn ang="0">
                  <a:pos x="13" y="98"/>
                </a:cxn>
                <a:cxn ang="0">
                  <a:pos x="17" y="89"/>
                </a:cxn>
                <a:cxn ang="0">
                  <a:pos x="22" y="81"/>
                </a:cxn>
                <a:cxn ang="0">
                  <a:pos x="26" y="70"/>
                </a:cxn>
                <a:cxn ang="0">
                  <a:pos x="34" y="59"/>
                </a:cxn>
                <a:cxn ang="0">
                  <a:pos x="40" y="48"/>
                </a:cxn>
                <a:cxn ang="0">
                  <a:pos x="49" y="38"/>
                </a:cxn>
                <a:cxn ang="0">
                  <a:pos x="56" y="27"/>
                </a:cxn>
                <a:cxn ang="0">
                  <a:pos x="67" y="17"/>
                </a:cxn>
                <a:cxn ang="0">
                  <a:pos x="77" y="8"/>
                </a:cxn>
                <a:cxn ang="0">
                  <a:pos x="89" y="0"/>
                </a:cxn>
              </a:cxnLst>
              <a:rect l="0" t="0" r="r" b="b"/>
              <a:pathLst>
                <a:path w="98" h="152">
                  <a:moveTo>
                    <a:pt x="89" y="0"/>
                  </a:moveTo>
                  <a:lnTo>
                    <a:pt x="98" y="1"/>
                  </a:lnTo>
                  <a:lnTo>
                    <a:pt x="92" y="4"/>
                  </a:lnTo>
                  <a:lnTo>
                    <a:pt x="88" y="7"/>
                  </a:lnTo>
                  <a:lnTo>
                    <a:pt x="83" y="10"/>
                  </a:lnTo>
                  <a:lnTo>
                    <a:pt x="79" y="14"/>
                  </a:lnTo>
                  <a:lnTo>
                    <a:pt x="74" y="17"/>
                  </a:lnTo>
                  <a:lnTo>
                    <a:pt x="70" y="21"/>
                  </a:lnTo>
                  <a:lnTo>
                    <a:pt x="66" y="25"/>
                  </a:lnTo>
                  <a:lnTo>
                    <a:pt x="61" y="30"/>
                  </a:lnTo>
                  <a:lnTo>
                    <a:pt x="58" y="33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7"/>
                  </a:lnTo>
                  <a:lnTo>
                    <a:pt x="36" y="62"/>
                  </a:lnTo>
                  <a:lnTo>
                    <a:pt x="34" y="68"/>
                  </a:lnTo>
                  <a:lnTo>
                    <a:pt x="30" y="72"/>
                  </a:lnTo>
                  <a:lnTo>
                    <a:pt x="28" y="77"/>
                  </a:lnTo>
                  <a:lnTo>
                    <a:pt x="24" y="82"/>
                  </a:lnTo>
                  <a:lnTo>
                    <a:pt x="23" y="88"/>
                  </a:lnTo>
                  <a:lnTo>
                    <a:pt x="19" y="92"/>
                  </a:lnTo>
                  <a:lnTo>
                    <a:pt x="17" y="98"/>
                  </a:lnTo>
                  <a:lnTo>
                    <a:pt x="15" y="103"/>
                  </a:lnTo>
                  <a:lnTo>
                    <a:pt x="13" y="109"/>
                  </a:lnTo>
                  <a:lnTo>
                    <a:pt x="11" y="114"/>
                  </a:lnTo>
                  <a:lnTo>
                    <a:pt x="9" y="120"/>
                  </a:lnTo>
                  <a:lnTo>
                    <a:pt x="7" y="125"/>
                  </a:lnTo>
                  <a:lnTo>
                    <a:pt x="6" y="131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3" y="146"/>
                  </a:lnTo>
                  <a:lnTo>
                    <a:pt x="1" y="15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1" y="132"/>
                  </a:lnTo>
                  <a:lnTo>
                    <a:pt x="3" y="127"/>
                  </a:lnTo>
                  <a:lnTo>
                    <a:pt x="4" y="123"/>
                  </a:lnTo>
                  <a:lnTo>
                    <a:pt x="5" y="119"/>
                  </a:lnTo>
                  <a:lnTo>
                    <a:pt x="7" y="114"/>
                  </a:lnTo>
                  <a:lnTo>
                    <a:pt x="9" y="110"/>
                  </a:lnTo>
                  <a:lnTo>
                    <a:pt x="10" y="106"/>
                  </a:lnTo>
                  <a:lnTo>
                    <a:pt x="11" y="101"/>
                  </a:lnTo>
                  <a:lnTo>
                    <a:pt x="13" y="98"/>
                  </a:lnTo>
                  <a:lnTo>
                    <a:pt x="15" y="93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2" y="81"/>
                  </a:lnTo>
                  <a:lnTo>
                    <a:pt x="24" y="75"/>
                  </a:lnTo>
                  <a:lnTo>
                    <a:pt x="26" y="70"/>
                  </a:lnTo>
                  <a:lnTo>
                    <a:pt x="30" y="63"/>
                  </a:lnTo>
                  <a:lnTo>
                    <a:pt x="34" y="59"/>
                  </a:lnTo>
                  <a:lnTo>
                    <a:pt x="36" y="53"/>
                  </a:lnTo>
                  <a:lnTo>
                    <a:pt x="40" y="48"/>
                  </a:lnTo>
                  <a:lnTo>
                    <a:pt x="44" y="42"/>
                  </a:lnTo>
                  <a:lnTo>
                    <a:pt x="49" y="38"/>
                  </a:lnTo>
                  <a:lnTo>
                    <a:pt x="53" y="32"/>
                  </a:lnTo>
                  <a:lnTo>
                    <a:pt x="56" y="27"/>
                  </a:lnTo>
                  <a:lnTo>
                    <a:pt x="61" y="21"/>
                  </a:lnTo>
                  <a:lnTo>
                    <a:pt x="67" y="17"/>
                  </a:lnTo>
                  <a:lnTo>
                    <a:pt x="72" y="13"/>
                  </a:lnTo>
                  <a:lnTo>
                    <a:pt x="77" y="8"/>
                  </a:lnTo>
                  <a:lnTo>
                    <a:pt x="82" y="4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7" name="Freeform 115"/>
            <p:cNvSpPr>
              <a:spLocks/>
            </p:cNvSpPr>
            <p:nvPr/>
          </p:nvSpPr>
          <p:spPr bwMode="auto">
            <a:xfrm>
              <a:off x="8366125" y="2620963"/>
              <a:ext cx="36513" cy="12382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9"/>
                </a:cxn>
                <a:cxn ang="0">
                  <a:pos x="6" y="15"/>
                </a:cxn>
                <a:cxn ang="0">
                  <a:pos x="7" y="24"/>
                </a:cxn>
                <a:cxn ang="0">
                  <a:pos x="10" y="33"/>
                </a:cxn>
                <a:cxn ang="0">
                  <a:pos x="11" y="42"/>
                </a:cxn>
                <a:cxn ang="0">
                  <a:pos x="13" y="52"/>
                </a:cxn>
                <a:cxn ang="0">
                  <a:pos x="17" y="62"/>
                </a:cxn>
                <a:cxn ang="0">
                  <a:pos x="19" y="72"/>
                </a:cxn>
                <a:cxn ang="0">
                  <a:pos x="22" y="81"/>
                </a:cxn>
                <a:cxn ang="0">
                  <a:pos x="25" y="92"/>
                </a:cxn>
                <a:cxn ang="0">
                  <a:pos x="29" y="102"/>
                </a:cxn>
                <a:cxn ang="0">
                  <a:pos x="32" y="112"/>
                </a:cxn>
                <a:cxn ang="0">
                  <a:pos x="36" y="122"/>
                </a:cxn>
                <a:cxn ang="0">
                  <a:pos x="41" y="132"/>
                </a:cxn>
                <a:cxn ang="0">
                  <a:pos x="46" y="141"/>
                </a:cxn>
                <a:cxn ang="0">
                  <a:pos x="47" y="148"/>
                </a:cxn>
                <a:cxn ang="0">
                  <a:pos x="47" y="154"/>
                </a:cxn>
                <a:cxn ang="0">
                  <a:pos x="44" y="153"/>
                </a:cxn>
                <a:cxn ang="0">
                  <a:pos x="41" y="145"/>
                </a:cxn>
                <a:cxn ang="0">
                  <a:pos x="37" y="139"/>
                </a:cxn>
                <a:cxn ang="0">
                  <a:pos x="35" y="132"/>
                </a:cxn>
                <a:cxn ang="0">
                  <a:pos x="32" y="126"/>
                </a:cxn>
                <a:cxn ang="0">
                  <a:pos x="30" y="119"/>
                </a:cxn>
                <a:cxn ang="0">
                  <a:pos x="26" y="110"/>
                </a:cxn>
                <a:cxn ang="0">
                  <a:pos x="23" y="99"/>
                </a:cxn>
                <a:cxn ang="0">
                  <a:pos x="19" y="88"/>
                </a:cxn>
                <a:cxn ang="0">
                  <a:pos x="16" y="78"/>
                </a:cxn>
                <a:cxn ang="0">
                  <a:pos x="12" y="69"/>
                </a:cxn>
                <a:cxn ang="0">
                  <a:pos x="10" y="59"/>
                </a:cxn>
                <a:cxn ang="0">
                  <a:pos x="8" y="52"/>
                </a:cxn>
                <a:cxn ang="0">
                  <a:pos x="6" y="43"/>
                </a:cxn>
                <a:cxn ang="0">
                  <a:pos x="5" y="35"/>
                </a:cxn>
                <a:cxn ang="0">
                  <a:pos x="4" y="27"/>
                </a:cxn>
                <a:cxn ang="0">
                  <a:pos x="2" y="20"/>
                </a:cxn>
                <a:cxn ang="0">
                  <a:pos x="1" y="12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48" h="157">
                  <a:moveTo>
                    <a:pt x="6" y="0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8" y="28"/>
                  </a:lnTo>
                  <a:lnTo>
                    <a:pt x="10" y="33"/>
                  </a:lnTo>
                  <a:lnTo>
                    <a:pt x="11" y="37"/>
                  </a:lnTo>
                  <a:lnTo>
                    <a:pt x="11" y="42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6" y="56"/>
                  </a:lnTo>
                  <a:lnTo>
                    <a:pt x="17" y="62"/>
                  </a:lnTo>
                  <a:lnTo>
                    <a:pt x="18" y="67"/>
                  </a:lnTo>
                  <a:lnTo>
                    <a:pt x="19" y="72"/>
                  </a:lnTo>
                  <a:lnTo>
                    <a:pt x="20" y="77"/>
                  </a:lnTo>
                  <a:lnTo>
                    <a:pt x="22" y="81"/>
                  </a:lnTo>
                  <a:lnTo>
                    <a:pt x="24" y="87"/>
                  </a:lnTo>
                  <a:lnTo>
                    <a:pt x="25" y="92"/>
                  </a:lnTo>
                  <a:lnTo>
                    <a:pt x="28" y="97"/>
                  </a:lnTo>
                  <a:lnTo>
                    <a:pt x="29" y="102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7"/>
                  </a:lnTo>
                  <a:lnTo>
                    <a:pt x="36" y="122"/>
                  </a:lnTo>
                  <a:lnTo>
                    <a:pt x="38" y="128"/>
                  </a:lnTo>
                  <a:lnTo>
                    <a:pt x="41" y="132"/>
                  </a:lnTo>
                  <a:lnTo>
                    <a:pt x="43" y="137"/>
                  </a:lnTo>
                  <a:lnTo>
                    <a:pt x="46" y="141"/>
                  </a:lnTo>
                  <a:lnTo>
                    <a:pt x="48" y="147"/>
                  </a:lnTo>
                  <a:lnTo>
                    <a:pt x="47" y="148"/>
                  </a:lnTo>
                  <a:lnTo>
                    <a:pt x="47" y="151"/>
                  </a:lnTo>
                  <a:lnTo>
                    <a:pt x="47" y="154"/>
                  </a:lnTo>
                  <a:lnTo>
                    <a:pt x="47" y="157"/>
                  </a:lnTo>
                  <a:lnTo>
                    <a:pt x="44" y="153"/>
                  </a:lnTo>
                  <a:lnTo>
                    <a:pt x="43" y="149"/>
                  </a:lnTo>
                  <a:lnTo>
                    <a:pt x="41" y="145"/>
                  </a:lnTo>
                  <a:lnTo>
                    <a:pt x="40" y="142"/>
                  </a:lnTo>
                  <a:lnTo>
                    <a:pt x="37" y="139"/>
                  </a:lnTo>
                  <a:lnTo>
                    <a:pt x="36" y="136"/>
                  </a:lnTo>
                  <a:lnTo>
                    <a:pt x="35" y="132"/>
                  </a:lnTo>
                  <a:lnTo>
                    <a:pt x="34" y="129"/>
                  </a:lnTo>
                  <a:lnTo>
                    <a:pt x="32" y="126"/>
                  </a:lnTo>
                  <a:lnTo>
                    <a:pt x="31" y="122"/>
                  </a:lnTo>
                  <a:lnTo>
                    <a:pt x="30" y="119"/>
                  </a:lnTo>
                  <a:lnTo>
                    <a:pt x="29" y="116"/>
                  </a:lnTo>
                  <a:lnTo>
                    <a:pt x="26" y="110"/>
                  </a:lnTo>
                  <a:lnTo>
                    <a:pt x="25" y="105"/>
                  </a:lnTo>
                  <a:lnTo>
                    <a:pt x="23" y="99"/>
                  </a:lnTo>
                  <a:lnTo>
                    <a:pt x="20" y="94"/>
                  </a:lnTo>
                  <a:lnTo>
                    <a:pt x="19" y="88"/>
                  </a:lnTo>
                  <a:lnTo>
                    <a:pt x="18" y="84"/>
                  </a:lnTo>
                  <a:lnTo>
                    <a:pt x="16" y="78"/>
                  </a:lnTo>
                  <a:lnTo>
                    <a:pt x="13" y="74"/>
                  </a:lnTo>
                  <a:lnTo>
                    <a:pt x="12" y="69"/>
                  </a:lnTo>
                  <a:lnTo>
                    <a:pt x="12" y="65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8" y="52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6" y="39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8" name="Freeform 116"/>
            <p:cNvSpPr>
              <a:spLocks/>
            </p:cNvSpPr>
            <p:nvPr/>
          </p:nvSpPr>
          <p:spPr bwMode="auto">
            <a:xfrm>
              <a:off x="8396288" y="2616200"/>
              <a:ext cx="25400" cy="1270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13"/>
                </a:cxn>
                <a:cxn ang="0">
                  <a:pos x="6" y="23"/>
                </a:cxn>
                <a:cxn ang="0">
                  <a:pos x="7" y="33"/>
                </a:cxn>
                <a:cxn ang="0">
                  <a:pos x="8" y="43"/>
                </a:cxn>
                <a:cxn ang="0">
                  <a:pos x="8" y="52"/>
                </a:cxn>
                <a:cxn ang="0">
                  <a:pos x="9" y="62"/>
                </a:cxn>
                <a:cxn ang="0">
                  <a:pos x="9" y="73"/>
                </a:cxn>
                <a:cxn ang="0">
                  <a:pos x="9" y="82"/>
                </a:cxn>
                <a:cxn ang="0">
                  <a:pos x="9" y="91"/>
                </a:cxn>
                <a:cxn ang="0">
                  <a:pos x="9" y="101"/>
                </a:cxn>
                <a:cxn ang="0">
                  <a:pos x="9" y="111"/>
                </a:cxn>
                <a:cxn ang="0">
                  <a:pos x="9" y="120"/>
                </a:cxn>
                <a:cxn ang="0">
                  <a:pos x="9" y="129"/>
                </a:cxn>
                <a:cxn ang="0">
                  <a:pos x="9" y="139"/>
                </a:cxn>
                <a:cxn ang="0">
                  <a:pos x="10" y="148"/>
                </a:cxn>
                <a:cxn ang="0">
                  <a:pos x="15" y="155"/>
                </a:cxn>
                <a:cxn ang="0">
                  <a:pos x="27" y="158"/>
                </a:cxn>
                <a:cxn ang="0">
                  <a:pos x="6" y="161"/>
                </a:cxn>
                <a:cxn ang="0">
                  <a:pos x="6" y="151"/>
                </a:cxn>
                <a:cxn ang="0">
                  <a:pos x="6" y="141"/>
                </a:cxn>
                <a:cxn ang="0">
                  <a:pos x="6" y="130"/>
                </a:cxn>
                <a:cxn ang="0">
                  <a:pos x="7" y="122"/>
                </a:cxn>
                <a:cxn ang="0">
                  <a:pos x="6" y="111"/>
                </a:cxn>
                <a:cxn ang="0">
                  <a:pos x="6" y="10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4" y="72"/>
                </a:cxn>
                <a:cxn ang="0">
                  <a:pos x="3" y="62"/>
                </a:cxn>
                <a:cxn ang="0">
                  <a:pos x="3" y="52"/>
                </a:cxn>
                <a:cxn ang="0">
                  <a:pos x="2" y="42"/>
                </a:cxn>
                <a:cxn ang="0">
                  <a:pos x="1" y="32"/>
                </a:cxn>
                <a:cxn ang="0">
                  <a:pos x="1" y="22"/>
                </a:cxn>
                <a:cxn ang="0">
                  <a:pos x="0" y="12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2" h="161">
                  <a:moveTo>
                    <a:pt x="3" y="0"/>
                  </a:moveTo>
                  <a:lnTo>
                    <a:pt x="3" y="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8" y="39"/>
                  </a:lnTo>
                  <a:lnTo>
                    <a:pt x="8" y="43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9" y="67"/>
                  </a:lnTo>
                  <a:lnTo>
                    <a:pt x="9" y="73"/>
                  </a:lnTo>
                  <a:lnTo>
                    <a:pt x="9" y="77"/>
                  </a:lnTo>
                  <a:lnTo>
                    <a:pt x="9" y="82"/>
                  </a:lnTo>
                  <a:lnTo>
                    <a:pt x="9" y="86"/>
                  </a:lnTo>
                  <a:lnTo>
                    <a:pt x="9" y="91"/>
                  </a:lnTo>
                  <a:lnTo>
                    <a:pt x="9" y="96"/>
                  </a:lnTo>
                  <a:lnTo>
                    <a:pt x="9" y="101"/>
                  </a:lnTo>
                  <a:lnTo>
                    <a:pt x="9" y="106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9" y="120"/>
                  </a:lnTo>
                  <a:lnTo>
                    <a:pt x="9" y="125"/>
                  </a:lnTo>
                  <a:lnTo>
                    <a:pt x="9" y="129"/>
                  </a:lnTo>
                  <a:lnTo>
                    <a:pt x="9" y="135"/>
                  </a:lnTo>
                  <a:lnTo>
                    <a:pt x="9" y="139"/>
                  </a:lnTo>
                  <a:lnTo>
                    <a:pt x="10" y="144"/>
                  </a:lnTo>
                  <a:lnTo>
                    <a:pt x="10" y="148"/>
                  </a:lnTo>
                  <a:lnTo>
                    <a:pt x="12" y="154"/>
                  </a:lnTo>
                  <a:lnTo>
                    <a:pt x="15" y="155"/>
                  </a:lnTo>
                  <a:lnTo>
                    <a:pt x="22" y="157"/>
                  </a:lnTo>
                  <a:lnTo>
                    <a:pt x="27" y="158"/>
                  </a:lnTo>
                  <a:lnTo>
                    <a:pt x="32" y="159"/>
                  </a:lnTo>
                  <a:lnTo>
                    <a:pt x="6" y="161"/>
                  </a:lnTo>
                  <a:lnTo>
                    <a:pt x="6" y="157"/>
                  </a:lnTo>
                  <a:lnTo>
                    <a:pt x="6" y="151"/>
                  </a:lnTo>
                  <a:lnTo>
                    <a:pt x="6" y="146"/>
                  </a:lnTo>
                  <a:lnTo>
                    <a:pt x="6" y="141"/>
                  </a:lnTo>
                  <a:lnTo>
                    <a:pt x="6" y="136"/>
                  </a:lnTo>
                  <a:lnTo>
                    <a:pt x="6" y="130"/>
                  </a:lnTo>
                  <a:lnTo>
                    <a:pt x="6" y="126"/>
                  </a:lnTo>
                  <a:lnTo>
                    <a:pt x="7" y="122"/>
                  </a:lnTo>
                  <a:lnTo>
                    <a:pt x="6" y="116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6" y="92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4" y="77"/>
                  </a:lnTo>
                  <a:lnTo>
                    <a:pt x="4" y="72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3" y="58"/>
                  </a:lnTo>
                  <a:lnTo>
                    <a:pt x="3" y="52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49" name="Freeform 117"/>
            <p:cNvSpPr>
              <a:spLocks/>
            </p:cNvSpPr>
            <p:nvPr/>
          </p:nvSpPr>
          <p:spPr bwMode="auto">
            <a:xfrm>
              <a:off x="8401050" y="2741613"/>
              <a:ext cx="3175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lnTo>
                    <a:pt x="4" y="1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0" name="Freeform 118"/>
            <p:cNvSpPr>
              <a:spLocks/>
            </p:cNvSpPr>
            <p:nvPr/>
          </p:nvSpPr>
          <p:spPr bwMode="auto">
            <a:xfrm>
              <a:off x="8086725" y="2197100"/>
              <a:ext cx="125413" cy="4873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1" y="3"/>
                </a:cxn>
                <a:cxn ang="0">
                  <a:pos x="49" y="5"/>
                </a:cxn>
                <a:cxn ang="0">
                  <a:pos x="67" y="7"/>
                </a:cxn>
                <a:cxn ang="0">
                  <a:pos x="84" y="10"/>
                </a:cxn>
                <a:cxn ang="0">
                  <a:pos x="92" y="17"/>
                </a:cxn>
                <a:cxn ang="0">
                  <a:pos x="82" y="15"/>
                </a:cxn>
                <a:cxn ang="0">
                  <a:pos x="70" y="13"/>
                </a:cxn>
                <a:cxn ang="0">
                  <a:pos x="60" y="11"/>
                </a:cxn>
                <a:cxn ang="0">
                  <a:pos x="49" y="10"/>
                </a:cxn>
                <a:cxn ang="0">
                  <a:pos x="37" y="8"/>
                </a:cxn>
                <a:cxn ang="0">
                  <a:pos x="26" y="7"/>
                </a:cxn>
                <a:cxn ang="0">
                  <a:pos x="16" y="6"/>
                </a:cxn>
                <a:cxn ang="0">
                  <a:pos x="9" y="6"/>
                </a:cxn>
                <a:cxn ang="0">
                  <a:pos x="10" y="19"/>
                </a:cxn>
                <a:cxn ang="0">
                  <a:pos x="13" y="34"/>
                </a:cxn>
                <a:cxn ang="0">
                  <a:pos x="16" y="47"/>
                </a:cxn>
                <a:cxn ang="0">
                  <a:pos x="19" y="61"/>
                </a:cxn>
                <a:cxn ang="0">
                  <a:pos x="22" y="74"/>
                </a:cxn>
                <a:cxn ang="0">
                  <a:pos x="24" y="88"/>
                </a:cxn>
                <a:cxn ang="0">
                  <a:pos x="26" y="101"/>
                </a:cxn>
                <a:cxn ang="0">
                  <a:pos x="30" y="114"/>
                </a:cxn>
                <a:cxn ang="0">
                  <a:pos x="34" y="127"/>
                </a:cxn>
                <a:cxn ang="0">
                  <a:pos x="37" y="142"/>
                </a:cxn>
                <a:cxn ang="0">
                  <a:pos x="40" y="154"/>
                </a:cxn>
                <a:cxn ang="0">
                  <a:pos x="43" y="167"/>
                </a:cxn>
                <a:cxn ang="0">
                  <a:pos x="47" y="180"/>
                </a:cxn>
                <a:cxn ang="0">
                  <a:pos x="50" y="194"/>
                </a:cxn>
                <a:cxn ang="0">
                  <a:pos x="53" y="207"/>
                </a:cxn>
                <a:cxn ang="0">
                  <a:pos x="58" y="221"/>
                </a:cxn>
                <a:cxn ang="0">
                  <a:pos x="60" y="235"/>
                </a:cxn>
                <a:cxn ang="0">
                  <a:pos x="64" y="248"/>
                </a:cxn>
                <a:cxn ang="0">
                  <a:pos x="67" y="262"/>
                </a:cxn>
                <a:cxn ang="0">
                  <a:pos x="71" y="276"/>
                </a:cxn>
                <a:cxn ang="0">
                  <a:pos x="73" y="291"/>
                </a:cxn>
                <a:cxn ang="0">
                  <a:pos x="101" y="392"/>
                </a:cxn>
                <a:cxn ang="0">
                  <a:pos x="96" y="400"/>
                </a:cxn>
                <a:cxn ang="0">
                  <a:pos x="68" y="288"/>
                </a:cxn>
                <a:cxn ang="0">
                  <a:pos x="64" y="274"/>
                </a:cxn>
                <a:cxn ang="0">
                  <a:pos x="61" y="261"/>
                </a:cxn>
                <a:cxn ang="0">
                  <a:pos x="58" y="248"/>
                </a:cxn>
                <a:cxn ang="0">
                  <a:pos x="54" y="236"/>
                </a:cxn>
                <a:cxn ang="0">
                  <a:pos x="50" y="222"/>
                </a:cxn>
                <a:cxn ang="0">
                  <a:pos x="48" y="209"/>
                </a:cxn>
                <a:cxn ang="0">
                  <a:pos x="44" y="195"/>
                </a:cxn>
                <a:cxn ang="0">
                  <a:pos x="41" y="183"/>
                </a:cxn>
                <a:cxn ang="0">
                  <a:pos x="37" y="168"/>
                </a:cxn>
                <a:cxn ang="0">
                  <a:pos x="34" y="156"/>
                </a:cxn>
                <a:cxn ang="0">
                  <a:pos x="30" y="142"/>
                </a:cxn>
                <a:cxn ang="0">
                  <a:pos x="28" y="129"/>
                </a:cxn>
                <a:cxn ang="0">
                  <a:pos x="24" y="115"/>
                </a:cxn>
                <a:cxn ang="0">
                  <a:pos x="20" y="102"/>
                </a:cxn>
                <a:cxn ang="0">
                  <a:pos x="17" y="89"/>
                </a:cxn>
                <a:cxn ang="0">
                  <a:pos x="14" y="76"/>
                </a:cxn>
                <a:cxn ang="0">
                  <a:pos x="11" y="62"/>
                </a:cxn>
                <a:cxn ang="0">
                  <a:pos x="9" y="49"/>
                </a:cxn>
                <a:cxn ang="0">
                  <a:pos x="6" y="36"/>
                </a:cxn>
                <a:cxn ang="0">
                  <a:pos x="4" y="24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157" h="613">
                  <a:moveTo>
                    <a:pt x="3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7" y="4"/>
                  </a:lnTo>
                  <a:lnTo>
                    <a:pt x="43" y="4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61" y="7"/>
                  </a:lnTo>
                  <a:lnTo>
                    <a:pt x="67" y="7"/>
                  </a:lnTo>
                  <a:lnTo>
                    <a:pt x="73" y="8"/>
                  </a:lnTo>
                  <a:lnTo>
                    <a:pt x="78" y="9"/>
                  </a:lnTo>
                  <a:lnTo>
                    <a:pt x="84" y="10"/>
                  </a:lnTo>
                  <a:lnTo>
                    <a:pt x="9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6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7" y="14"/>
                  </a:lnTo>
                  <a:lnTo>
                    <a:pt x="73" y="13"/>
                  </a:lnTo>
                  <a:lnTo>
                    <a:pt x="70" y="13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3" y="10"/>
                  </a:lnTo>
                  <a:lnTo>
                    <a:pt x="49" y="10"/>
                  </a:lnTo>
                  <a:lnTo>
                    <a:pt x="46" y="9"/>
                  </a:lnTo>
                  <a:lnTo>
                    <a:pt x="42" y="9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10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1" y="25"/>
                  </a:lnTo>
                  <a:lnTo>
                    <a:pt x="12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4" y="43"/>
                  </a:lnTo>
                  <a:lnTo>
                    <a:pt x="16" y="47"/>
                  </a:lnTo>
                  <a:lnTo>
                    <a:pt x="17" y="51"/>
                  </a:lnTo>
                  <a:lnTo>
                    <a:pt x="17" y="56"/>
                  </a:lnTo>
                  <a:lnTo>
                    <a:pt x="19" y="61"/>
                  </a:lnTo>
                  <a:lnTo>
                    <a:pt x="19" y="66"/>
                  </a:lnTo>
                  <a:lnTo>
                    <a:pt x="20" y="70"/>
                  </a:lnTo>
                  <a:lnTo>
                    <a:pt x="22" y="74"/>
                  </a:lnTo>
                  <a:lnTo>
                    <a:pt x="23" y="80"/>
                  </a:lnTo>
                  <a:lnTo>
                    <a:pt x="23" y="83"/>
                  </a:lnTo>
                  <a:lnTo>
                    <a:pt x="24" y="88"/>
                  </a:lnTo>
                  <a:lnTo>
                    <a:pt x="25" y="92"/>
                  </a:lnTo>
                  <a:lnTo>
                    <a:pt x="26" y="96"/>
                  </a:lnTo>
                  <a:lnTo>
                    <a:pt x="26" y="101"/>
                  </a:lnTo>
                  <a:lnTo>
                    <a:pt x="28" y="105"/>
                  </a:lnTo>
                  <a:lnTo>
                    <a:pt x="29" y="110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2" y="123"/>
                  </a:lnTo>
                  <a:lnTo>
                    <a:pt x="34" y="127"/>
                  </a:lnTo>
                  <a:lnTo>
                    <a:pt x="35" y="132"/>
                  </a:lnTo>
                  <a:lnTo>
                    <a:pt x="35" y="136"/>
                  </a:lnTo>
                  <a:lnTo>
                    <a:pt x="37" y="142"/>
                  </a:lnTo>
                  <a:lnTo>
                    <a:pt x="37" y="145"/>
                  </a:lnTo>
                  <a:lnTo>
                    <a:pt x="40" y="151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2" y="163"/>
                  </a:lnTo>
                  <a:lnTo>
                    <a:pt x="43" y="167"/>
                  </a:lnTo>
                  <a:lnTo>
                    <a:pt x="44" y="172"/>
                  </a:lnTo>
                  <a:lnTo>
                    <a:pt x="46" y="177"/>
                  </a:lnTo>
                  <a:lnTo>
                    <a:pt x="47" y="180"/>
                  </a:lnTo>
                  <a:lnTo>
                    <a:pt x="48" y="186"/>
                  </a:lnTo>
                  <a:lnTo>
                    <a:pt x="49" y="189"/>
                  </a:lnTo>
                  <a:lnTo>
                    <a:pt x="50" y="194"/>
                  </a:lnTo>
                  <a:lnTo>
                    <a:pt x="52" y="199"/>
                  </a:lnTo>
                  <a:lnTo>
                    <a:pt x="53" y="204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5" y="217"/>
                  </a:lnTo>
                  <a:lnTo>
                    <a:pt x="58" y="221"/>
                  </a:lnTo>
                  <a:lnTo>
                    <a:pt x="58" y="226"/>
                  </a:lnTo>
                  <a:lnTo>
                    <a:pt x="59" y="230"/>
                  </a:lnTo>
                  <a:lnTo>
                    <a:pt x="60" y="235"/>
                  </a:lnTo>
                  <a:lnTo>
                    <a:pt x="61" y="239"/>
                  </a:lnTo>
                  <a:lnTo>
                    <a:pt x="62" y="243"/>
                  </a:lnTo>
                  <a:lnTo>
                    <a:pt x="64" y="248"/>
                  </a:lnTo>
                  <a:lnTo>
                    <a:pt x="65" y="253"/>
                  </a:lnTo>
                  <a:lnTo>
                    <a:pt x="66" y="258"/>
                  </a:lnTo>
                  <a:lnTo>
                    <a:pt x="67" y="262"/>
                  </a:lnTo>
                  <a:lnTo>
                    <a:pt x="68" y="267"/>
                  </a:lnTo>
                  <a:lnTo>
                    <a:pt x="70" y="271"/>
                  </a:lnTo>
                  <a:lnTo>
                    <a:pt x="71" y="276"/>
                  </a:lnTo>
                  <a:lnTo>
                    <a:pt x="71" y="281"/>
                  </a:lnTo>
                  <a:lnTo>
                    <a:pt x="73" y="285"/>
                  </a:lnTo>
                  <a:lnTo>
                    <a:pt x="73" y="291"/>
                  </a:lnTo>
                  <a:lnTo>
                    <a:pt x="76" y="296"/>
                  </a:lnTo>
                  <a:lnTo>
                    <a:pt x="96" y="390"/>
                  </a:lnTo>
                  <a:lnTo>
                    <a:pt x="101" y="392"/>
                  </a:lnTo>
                  <a:lnTo>
                    <a:pt x="157" y="606"/>
                  </a:lnTo>
                  <a:lnTo>
                    <a:pt x="153" y="613"/>
                  </a:lnTo>
                  <a:lnTo>
                    <a:pt x="96" y="400"/>
                  </a:lnTo>
                  <a:lnTo>
                    <a:pt x="92" y="396"/>
                  </a:lnTo>
                  <a:lnTo>
                    <a:pt x="89" y="396"/>
                  </a:lnTo>
                  <a:lnTo>
                    <a:pt x="68" y="288"/>
                  </a:lnTo>
                  <a:lnTo>
                    <a:pt x="66" y="283"/>
                  </a:lnTo>
                  <a:lnTo>
                    <a:pt x="66" y="279"/>
                  </a:lnTo>
                  <a:lnTo>
                    <a:pt x="64" y="274"/>
                  </a:lnTo>
                  <a:lnTo>
                    <a:pt x="64" y="270"/>
                  </a:lnTo>
                  <a:lnTo>
                    <a:pt x="62" y="265"/>
                  </a:lnTo>
                  <a:lnTo>
                    <a:pt x="61" y="261"/>
                  </a:lnTo>
                  <a:lnTo>
                    <a:pt x="59" y="257"/>
                  </a:lnTo>
                  <a:lnTo>
                    <a:pt x="59" y="253"/>
                  </a:lnTo>
                  <a:lnTo>
                    <a:pt x="58" y="248"/>
                  </a:lnTo>
                  <a:lnTo>
                    <a:pt x="56" y="243"/>
                  </a:lnTo>
                  <a:lnTo>
                    <a:pt x="55" y="239"/>
                  </a:lnTo>
                  <a:lnTo>
                    <a:pt x="54" y="236"/>
                  </a:lnTo>
                  <a:lnTo>
                    <a:pt x="53" y="230"/>
                  </a:lnTo>
                  <a:lnTo>
                    <a:pt x="52" y="227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8" y="212"/>
                  </a:lnTo>
                  <a:lnTo>
                    <a:pt x="48" y="209"/>
                  </a:lnTo>
                  <a:lnTo>
                    <a:pt x="46" y="204"/>
                  </a:lnTo>
                  <a:lnTo>
                    <a:pt x="46" y="200"/>
                  </a:lnTo>
                  <a:lnTo>
                    <a:pt x="44" y="195"/>
                  </a:lnTo>
                  <a:lnTo>
                    <a:pt x="43" y="190"/>
                  </a:lnTo>
                  <a:lnTo>
                    <a:pt x="42" y="186"/>
                  </a:lnTo>
                  <a:lnTo>
                    <a:pt x="41" y="183"/>
                  </a:lnTo>
                  <a:lnTo>
                    <a:pt x="40" y="178"/>
                  </a:lnTo>
                  <a:lnTo>
                    <a:pt x="38" y="173"/>
                  </a:lnTo>
                  <a:lnTo>
                    <a:pt x="37" y="168"/>
                  </a:lnTo>
                  <a:lnTo>
                    <a:pt x="36" y="165"/>
                  </a:lnTo>
                  <a:lnTo>
                    <a:pt x="35" y="161"/>
                  </a:lnTo>
                  <a:lnTo>
                    <a:pt x="34" y="156"/>
                  </a:lnTo>
                  <a:lnTo>
                    <a:pt x="32" y="151"/>
                  </a:lnTo>
                  <a:lnTo>
                    <a:pt x="32" y="147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28" y="133"/>
                  </a:lnTo>
                  <a:lnTo>
                    <a:pt x="28" y="129"/>
                  </a:lnTo>
                  <a:lnTo>
                    <a:pt x="26" y="124"/>
                  </a:lnTo>
                  <a:lnTo>
                    <a:pt x="25" y="120"/>
                  </a:lnTo>
                  <a:lnTo>
                    <a:pt x="24" y="115"/>
                  </a:lnTo>
                  <a:lnTo>
                    <a:pt x="23" y="111"/>
                  </a:lnTo>
                  <a:lnTo>
                    <a:pt x="22" y="106"/>
                  </a:lnTo>
                  <a:lnTo>
                    <a:pt x="20" y="102"/>
                  </a:lnTo>
                  <a:lnTo>
                    <a:pt x="19" y="96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4"/>
                  </a:lnTo>
                  <a:lnTo>
                    <a:pt x="14" y="80"/>
                  </a:lnTo>
                  <a:lnTo>
                    <a:pt x="14" y="76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2"/>
                  </a:lnTo>
                  <a:lnTo>
                    <a:pt x="11" y="58"/>
                  </a:lnTo>
                  <a:lnTo>
                    <a:pt x="10" y="53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6" y="36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1" name="Freeform 119"/>
            <p:cNvSpPr>
              <a:spLocks/>
            </p:cNvSpPr>
            <p:nvPr/>
          </p:nvSpPr>
          <p:spPr bwMode="auto">
            <a:xfrm>
              <a:off x="8443913" y="2101850"/>
              <a:ext cx="225425" cy="341313"/>
            </a:xfrm>
            <a:custGeom>
              <a:avLst/>
              <a:gdLst/>
              <a:ahLst/>
              <a:cxnLst>
                <a:cxn ang="0">
                  <a:pos x="155" y="10"/>
                </a:cxn>
                <a:cxn ang="0">
                  <a:pos x="160" y="24"/>
                </a:cxn>
                <a:cxn ang="0">
                  <a:pos x="164" y="40"/>
                </a:cxn>
                <a:cxn ang="0">
                  <a:pos x="169" y="57"/>
                </a:cxn>
                <a:cxn ang="0">
                  <a:pos x="174" y="74"/>
                </a:cxn>
                <a:cxn ang="0">
                  <a:pos x="178" y="92"/>
                </a:cxn>
                <a:cxn ang="0">
                  <a:pos x="184" y="109"/>
                </a:cxn>
                <a:cxn ang="0">
                  <a:pos x="188" y="127"/>
                </a:cxn>
                <a:cxn ang="0">
                  <a:pos x="194" y="146"/>
                </a:cxn>
                <a:cxn ang="0">
                  <a:pos x="200" y="163"/>
                </a:cxn>
                <a:cxn ang="0">
                  <a:pos x="205" y="181"/>
                </a:cxn>
                <a:cxn ang="0">
                  <a:pos x="211" y="200"/>
                </a:cxn>
                <a:cxn ang="0">
                  <a:pos x="217" y="218"/>
                </a:cxn>
                <a:cxn ang="0">
                  <a:pos x="223" y="236"/>
                </a:cxn>
                <a:cxn ang="0">
                  <a:pos x="228" y="255"/>
                </a:cxn>
                <a:cxn ang="0">
                  <a:pos x="234" y="274"/>
                </a:cxn>
                <a:cxn ang="0">
                  <a:pos x="240" y="293"/>
                </a:cxn>
                <a:cxn ang="0">
                  <a:pos x="246" y="311"/>
                </a:cxn>
                <a:cxn ang="0">
                  <a:pos x="252" y="330"/>
                </a:cxn>
                <a:cxn ang="0">
                  <a:pos x="258" y="349"/>
                </a:cxn>
                <a:cxn ang="0">
                  <a:pos x="263" y="368"/>
                </a:cxn>
                <a:cxn ang="0">
                  <a:pos x="270" y="387"/>
                </a:cxn>
                <a:cxn ang="0">
                  <a:pos x="276" y="405"/>
                </a:cxn>
                <a:cxn ang="0">
                  <a:pos x="283" y="424"/>
                </a:cxn>
                <a:cxn ang="0">
                  <a:pos x="275" y="423"/>
                </a:cxn>
                <a:cxn ang="0">
                  <a:pos x="270" y="408"/>
                </a:cxn>
                <a:cxn ang="0">
                  <a:pos x="263" y="387"/>
                </a:cxn>
                <a:cxn ang="0">
                  <a:pos x="255" y="362"/>
                </a:cxn>
                <a:cxn ang="0">
                  <a:pos x="246" y="334"/>
                </a:cxn>
                <a:cxn ang="0">
                  <a:pos x="236" y="303"/>
                </a:cxn>
                <a:cxn ang="0">
                  <a:pos x="226" y="269"/>
                </a:cxn>
                <a:cxn ang="0">
                  <a:pos x="215" y="234"/>
                </a:cxn>
                <a:cxn ang="0">
                  <a:pos x="205" y="200"/>
                </a:cxn>
                <a:cxn ang="0">
                  <a:pos x="193" y="166"/>
                </a:cxn>
                <a:cxn ang="0">
                  <a:pos x="184" y="131"/>
                </a:cxn>
                <a:cxn ang="0">
                  <a:pos x="174" y="101"/>
                </a:cxn>
                <a:cxn ang="0">
                  <a:pos x="166" y="72"/>
                </a:cxn>
                <a:cxn ang="0">
                  <a:pos x="158" y="48"/>
                </a:cxn>
                <a:cxn ang="0">
                  <a:pos x="153" y="28"/>
                </a:cxn>
                <a:cxn ang="0">
                  <a:pos x="149" y="13"/>
                </a:cxn>
                <a:cxn ang="0">
                  <a:pos x="139" y="10"/>
                </a:cxn>
                <a:cxn ang="0">
                  <a:pos x="120" y="14"/>
                </a:cxn>
                <a:cxn ang="0">
                  <a:pos x="102" y="20"/>
                </a:cxn>
                <a:cxn ang="0">
                  <a:pos x="83" y="24"/>
                </a:cxn>
                <a:cxn ang="0">
                  <a:pos x="65" y="30"/>
                </a:cxn>
                <a:cxn ang="0">
                  <a:pos x="47" y="34"/>
                </a:cxn>
                <a:cxn ang="0">
                  <a:pos x="28" y="40"/>
                </a:cxn>
                <a:cxn ang="0">
                  <a:pos x="10" y="44"/>
                </a:cxn>
                <a:cxn ang="0">
                  <a:pos x="0" y="43"/>
                </a:cxn>
                <a:cxn ang="0">
                  <a:pos x="8" y="38"/>
                </a:cxn>
                <a:cxn ang="0">
                  <a:pos x="23" y="34"/>
                </a:cxn>
                <a:cxn ang="0">
                  <a:pos x="41" y="30"/>
                </a:cxn>
                <a:cxn ang="0">
                  <a:pos x="60" y="25"/>
                </a:cxn>
                <a:cxn ang="0">
                  <a:pos x="81" y="20"/>
                </a:cxn>
                <a:cxn ang="0">
                  <a:pos x="101" y="14"/>
                </a:cxn>
                <a:cxn ang="0">
                  <a:pos x="123" y="9"/>
                </a:cxn>
                <a:cxn ang="0">
                  <a:pos x="142" y="3"/>
                </a:cxn>
              </a:cxnLst>
              <a:rect l="0" t="0" r="r" b="b"/>
              <a:pathLst>
                <a:path w="284" h="430">
                  <a:moveTo>
                    <a:pt x="151" y="0"/>
                  </a:moveTo>
                  <a:lnTo>
                    <a:pt x="153" y="3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3"/>
                  </a:lnTo>
                  <a:lnTo>
                    <a:pt x="157" y="17"/>
                  </a:lnTo>
                  <a:lnTo>
                    <a:pt x="160" y="21"/>
                  </a:lnTo>
                  <a:lnTo>
                    <a:pt x="160" y="24"/>
                  </a:lnTo>
                  <a:lnTo>
                    <a:pt x="162" y="29"/>
                  </a:lnTo>
                  <a:lnTo>
                    <a:pt x="162" y="32"/>
                  </a:lnTo>
                  <a:lnTo>
                    <a:pt x="163" y="37"/>
                  </a:lnTo>
                  <a:lnTo>
                    <a:pt x="164" y="40"/>
                  </a:lnTo>
                  <a:lnTo>
                    <a:pt x="166" y="44"/>
                  </a:lnTo>
                  <a:lnTo>
                    <a:pt x="167" y="49"/>
                  </a:lnTo>
                  <a:lnTo>
                    <a:pt x="168" y="53"/>
                  </a:lnTo>
                  <a:lnTo>
                    <a:pt x="169" y="57"/>
                  </a:lnTo>
                  <a:lnTo>
                    <a:pt x="170" y="62"/>
                  </a:lnTo>
                  <a:lnTo>
                    <a:pt x="172" y="65"/>
                  </a:lnTo>
                  <a:lnTo>
                    <a:pt x="173" y="71"/>
                  </a:lnTo>
                  <a:lnTo>
                    <a:pt x="174" y="74"/>
                  </a:lnTo>
                  <a:lnTo>
                    <a:pt x="175" y="78"/>
                  </a:lnTo>
                  <a:lnTo>
                    <a:pt x="175" y="83"/>
                  </a:lnTo>
                  <a:lnTo>
                    <a:pt x="178" y="87"/>
                  </a:lnTo>
                  <a:lnTo>
                    <a:pt x="178" y="92"/>
                  </a:lnTo>
                  <a:lnTo>
                    <a:pt x="180" y="96"/>
                  </a:lnTo>
                  <a:lnTo>
                    <a:pt x="181" y="101"/>
                  </a:lnTo>
                  <a:lnTo>
                    <a:pt x="182" y="105"/>
                  </a:lnTo>
                  <a:lnTo>
                    <a:pt x="184" y="109"/>
                  </a:lnTo>
                  <a:lnTo>
                    <a:pt x="185" y="114"/>
                  </a:lnTo>
                  <a:lnTo>
                    <a:pt x="186" y="118"/>
                  </a:lnTo>
                  <a:lnTo>
                    <a:pt x="187" y="124"/>
                  </a:lnTo>
                  <a:lnTo>
                    <a:pt x="188" y="127"/>
                  </a:lnTo>
                  <a:lnTo>
                    <a:pt x="191" y="133"/>
                  </a:lnTo>
                  <a:lnTo>
                    <a:pt x="192" y="136"/>
                  </a:lnTo>
                  <a:lnTo>
                    <a:pt x="193" y="140"/>
                  </a:lnTo>
                  <a:lnTo>
                    <a:pt x="194" y="146"/>
                  </a:lnTo>
                  <a:lnTo>
                    <a:pt x="196" y="150"/>
                  </a:lnTo>
                  <a:lnTo>
                    <a:pt x="197" y="154"/>
                  </a:lnTo>
                  <a:lnTo>
                    <a:pt x="199" y="159"/>
                  </a:lnTo>
                  <a:lnTo>
                    <a:pt x="200" y="163"/>
                  </a:lnTo>
                  <a:lnTo>
                    <a:pt x="202" y="168"/>
                  </a:lnTo>
                  <a:lnTo>
                    <a:pt x="203" y="172"/>
                  </a:lnTo>
                  <a:lnTo>
                    <a:pt x="204" y="177"/>
                  </a:lnTo>
                  <a:lnTo>
                    <a:pt x="205" y="181"/>
                  </a:lnTo>
                  <a:lnTo>
                    <a:pt x="208" y="187"/>
                  </a:lnTo>
                  <a:lnTo>
                    <a:pt x="209" y="191"/>
                  </a:lnTo>
                  <a:lnTo>
                    <a:pt x="210" y="196"/>
                  </a:lnTo>
                  <a:lnTo>
                    <a:pt x="211" y="200"/>
                  </a:lnTo>
                  <a:lnTo>
                    <a:pt x="214" y="205"/>
                  </a:lnTo>
                  <a:lnTo>
                    <a:pt x="215" y="209"/>
                  </a:lnTo>
                  <a:lnTo>
                    <a:pt x="216" y="213"/>
                  </a:lnTo>
                  <a:lnTo>
                    <a:pt x="217" y="218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2" y="232"/>
                  </a:lnTo>
                  <a:lnTo>
                    <a:pt x="223" y="236"/>
                  </a:lnTo>
                  <a:lnTo>
                    <a:pt x="224" y="242"/>
                  </a:lnTo>
                  <a:lnTo>
                    <a:pt x="226" y="246"/>
                  </a:lnTo>
                  <a:lnTo>
                    <a:pt x="227" y="251"/>
                  </a:lnTo>
                  <a:lnTo>
                    <a:pt x="228" y="255"/>
                  </a:lnTo>
                  <a:lnTo>
                    <a:pt x="230" y="261"/>
                  </a:lnTo>
                  <a:lnTo>
                    <a:pt x="232" y="265"/>
                  </a:lnTo>
                  <a:lnTo>
                    <a:pt x="233" y="269"/>
                  </a:lnTo>
                  <a:lnTo>
                    <a:pt x="234" y="274"/>
                  </a:lnTo>
                  <a:lnTo>
                    <a:pt x="236" y="279"/>
                  </a:lnTo>
                  <a:lnTo>
                    <a:pt x="238" y="284"/>
                  </a:lnTo>
                  <a:lnTo>
                    <a:pt x="239" y="288"/>
                  </a:lnTo>
                  <a:lnTo>
                    <a:pt x="240" y="293"/>
                  </a:lnTo>
                  <a:lnTo>
                    <a:pt x="241" y="298"/>
                  </a:lnTo>
                  <a:lnTo>
                    <a:pt x="242" y="303"/>
                  </a:lnTo>
                  <a:lnTo>
                    <a:pt x="244" y="307"/>
                  </a:lnTo>
                  <a:lnTo>
                    <a:pt x="246" y="311"/>
                  </a:lnTo>
                  <a:lnTo>
                    <a:pt x="247" y="317"/>
                  </a:lnTo>
                  <a:lnTo>
                    <a:pt x="248" y="321"/>
                  </a:lnTo>
                  <a:lnTo>
                    <a:pt x="250" y="326"/>
                  </a:lnTo>
                  <a:lnTo>
                    <a:pt x="252" y="330"/>
                  </a:lnTo>
                  <a:lnTo>
                    <a:pt x="253" y="335"/>
                  </a:lnTo>
                  <a:lnTo>
                    <a:pt x="254" y="340"/>
                  </a:lnTo>
                  <a:lnTo>
                    <a:pt x="255" y="345"/>
                  </a:lnTo>
                  <a:lnTo>
                    <a:pt x="258" y="349"/>
                  </a:lnTo>
                  <a:lnTo>
                    <a:pt x="259" y="355"/>
                  </a:lnTo>
                  <a:lnTo>
                    <a:pt x="260" y="359"/>
                  </a:lnTo>
                  <a:lnTo>
                    <a:pt x="261" y="363"/>
                  </a:lnTo>
                  <a:lnTo>
                    <a:pt x="263" y="368"/>
                  </a:lnTo>
                  <a:lnTo>
                    <a:pt x="265" y="373"/>
                  </a:lnTo>
                  <a:lnTo>
                    <a:pt x="266" y="378"/>
                  </a:lnTo>
                  <a:lnTo>
                    <a:pt x="269" y="382"/>
                  </a:lnTo>
                  <a:lnTo>
                    <a:pt x="270" y="387"/>
                  </a:lnTo>
                  <a:lnTo>
                    <a:pt x="272" y="391"/>
                  </a:lnTo>
                  <a:lnTo>
                    <a:pt x="273" y="396"/>
                  </a:lnTo>
                  <a:lnTo>
                    <a:pt x="275" y="401"/>
                  </a:lnTo>
                  <a:lnTo>
                    <a:pt x="276" y="405"/>
                  </a:lnTo>
                  <a:lnTo>
                    <a:pt x="278" y="410"/>
                  </a:lnTo>
                  <a:lnTo>
                    <a:pt x="279" y="415"/>
                  </a:lnTo>
                  <a:lnTo>
                    <a:pt x="281" y="420"/>
                  </a:lnTo>
                  <a:lnTo>
                    <a:pt x="283" y="424"/>
                  </a:lnTo>
                  <a:lnTo>
                    <a:pt x="284" y="430"/>
                  </a:lnTo>
                  <a:lnTo>
                    <a:pt x="277" y="428"/>
                  </a:lnTo>
                  <a:lnTo>
                    <a:pt x="276" y="425"/>
                  </a:lnTo>
                  <a:lnTo>
                    <a:pt x="275" y="423"/>
                  </a:lnTo>
                  <a:lnTo>
                    <a:pt x="273" y="420"/>
                  </a:lnTo>
                  <a:lnTo>
                    <a:pt x="272" y="416"/>
                  </a:lnTo>
                  <a:lnTo>
                    <a:pt x="271" y="411"/>
                  </a:lnTo>
                  <a:lnTo>
                    <a:pt x="270" y="408"/>
                  </a:lnTo>
                  <a:lnTo>
                    <a:pt x="269" y="403"/>
                  </a:lnTo>
                  <a:lnTo>
                    <a:pt x="267" y="399"/>
                  </a:lnTo>
                  <a:lnTo>
                    <a:pt x="265" y="393"/>
                  </a:lnTo>
                  <a:lnTo>
                    <a:pt x="263" y="387"/>
                  </a:lnTo>
                  <a:lnTo>
                    <a:pt x="261" y="381"/>
                  </a:lnTo>
                  <a:lnTo>
                    <a:pt x="259" y="375"/>
                  </a:lnTo>
                  <a:lnTo>
                    <a:pt x="257" y="368"/>
                  </a:lnTo>
                  <a:lnTo>
                    <a:pt x="255" y="362"/>
                  </a:lnTo>
                  <a:lnTo>
                    <a:pt x="253" y="356"/>
                  </a:lnTo>
                  <a:lnTo>
                    <a:pt x="251" y="349"/>
                  </a:lnTo>
                  <a:lnTo>
                    <a:pt x="248" y="341"/>
                  </a:lnTo>
                  <a:lnTo>
                    <a:pt x="246" y="334"/>
                  </a:lnTo>
                  <a:lnTo>
                    <a:pt x="242" y="326"/>
                  </a:lnTo>
                  <a:lnTo>
                    <a:pt x="241" y="318"/>
                  </a:lnTo>
                  <a:lnTo>
                    <a:pt x="238" y="310"/>
                  </a:lnTo>
                  <a:lnTo>
                    <a:pt x="236" y="303"/>
                  </a:lnTo>
                  <a:lnTo>
                    <a:pt x="233" y="294"/>
                  </a:lnTo>
                  <a:lnTo>
                    <a:pt x="232" y="286"/>
                  </a:lnTo>
                  <a:lnTo>
                    <a:pt x="228" y="278"/>
                  </a:lnTo>
                  <a:lnTo>
                    <a:pt x="226" y="269"/>
                  </a:lnTo>
                  <a:lnTo>
                    <a:pt x="223" y="261"/>
                  </a:lnTo>
                  <a:lnTo>
                    <a:pt x="221" y="252"/>
                  </a:lnTo>
                  <a:lnTo>
                    <a:pt x="217" y="243"/>
                  </a:lnTo>
                  <a:lnTo>
                    <a:pt x="215" y="234"/>
                  </a:lnTo>
                  <a:lnTo>
                    <a:pt x="212" y="226"/>
                  </a:lnTo>
                  <a:lnTo>
                    <a:pt x="210" y="218"/>
                  </a:lnTo>
                  <a:lnTo>
                    <a:pt x="208" y="209"/>
                  </a:lnTo>
                  <a:lnTo>
                    <a:pt x="205" y="200"/>
                  </a:lnTo>
                  <a:lnTo>
                    <a:pt x="202" y="191"/>
                  </a:lnTo>
                  <a:lnTo>
                    <a:pt x="199" y="182"/>
                  </a:lnTo>
                  <a:lnTo>
                    <a:pt x="196" y="173"/>
                  </a:lnTo>
                  <a:lnTo>
                    <a:pt x="193" y="166"/>
                  </a:lnTo>
                  <a:lnTo>
                    <a:pt x="191" y="157"/>
                  </a:lnTo>
                  <a:lnTo>
                    <a:pt x="188" y="148"/>
                  </a:lnTo>
                  <a:lnTo>
                    <a:pt x="186" y="139"/>
                  </a:lnTo>
                  <a:lnTo>
                    <a:pt x="184" y="131"/>
                  </a:lnTo>
                  <a:lnTo>
                    <a:pt x="181" y="124"/>
                  </a:lnTo>
                  <a:lnTo>
                    <a:pt x="179" y="116"/>
                  </a:lnTo>
                  <a:lnTo>
                    <a:pt x="176" y="108"/>
                  </a:lnTo>
                  <a:lnTo>
                    <a:pt x="174" y="101"/>
                  </a:lnTo>
                  <a:lnTo>
                    <a:pt x="172" y="93"/>
                  </a:lnTo>
                  <a:lnTo>
                    <a:pt x="170" y="86"/>
                  </a:lnTo>
                  <a:lnTo>
                    <a:pt x="168" y="78"/>
                  </a:lnTo>
                  <a:lnTo>
                    <a:pt x="166" y="72"/>
                  </a:lnTo>
                  <a:lnTo>
                    <a:pt x="164" y="65"/>
                  </a:lnTo>
                  <a:lnTo>
                    <a:pt x="162" y="60"/>
                  </a:lnTo>
                  <a:lnTo>
                    <a:pt x="161" y="53"/>
                  </a:lnTo>
                  <a:lnTo>
                    <a:pt x="158" y="48"/>
                  </a:lnTo>
                  <a:lnTo>
                    <a:pt x="157" y="42"/>
                  </a:lnTo>
                  <a:lnTo>
                    <a:pt x="156" y="38"/>
                  </a:lnTo>
                  <a:lnTo>
                    <a:pt x="154" y="32"/>
                  </a:lnTo>
                  <a:lnTo>
                    <a:pt x="153" y="28"/>
                  </a:lnTo>
                  <a:lnTo>
                    <a:pt x="151" y="23"/>
                  </a:lnTo>
                  <a:lnTo>
                    <a:pt x="151" y="20"/>
                  </a:lnTo>
                  <a:lnTo>
                    <a:pt x="150" y="16"/>
                  </a:lnTo>
                  <a:lnTo>
                    <a:pt x="149" y="13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44" y="9"/>
                  </a:lnTo>
                  <a:lnTo>
                    <a:pt x="139" y="10"/>
                  </a:lnTo>
                  <a:lnTo>
                    <a:pt x="135" y="11"/>
                  </a:lnTo>
                  <a:lnTo>
                    <a:pt x="130" y="13"/>
                  </a:lnTo>
                  <a:lnTo>
                    <a:pt x="125" y="13"/>
                  </a:lnTo>
                  <a:lnTo>
                    <a:pt x="120" y="14"/>
                  </a:lnTo>
                  <a:lnTo>
                    <a:pt x="115" y="16"/>
                  </a:lnTo>
                  <a:lnTo>
                    <a:pt x="111" y="18"/>
                  </a:lnTo>
                  <a:lnTo>
                    <a:pt x="106" y="19"/>
                  </a:lnTo>
                  <a:lnTo>
                    <a:pt x="102" y="20"/>
                  </a:lnTo>
                  <a:lnTo>
                    <a:pt x="97" y="21"/>
                  </a:lnTo>
                  <a:lnTo>
                    <a:pt x="93" y="22"/>
                  </a:lnTo>
                  <a:lnTo>
                    <a:pt x="88" y="23"/>
                  </a:lnTo>
                  <a:lnTo>
                    <a:pt x="83" y="24"/>
                  </a:lnTo>
                  <a:lnTo>
                    <a:pt x="78" y="27"/>
                  </a:lnTo>
                  <a:lnTo>
                    <a:pt x="75" y="28"/>
                  </a:lnTo>
                  <a:lnTo>
                    <a:pt x="70" y="29"/>
                  </a:lnTo>
                  <a:lnTo>
                    <a:pt x="65" y="30"/>
                  </a:lnTo>
                  <a:lnTo>
                    <a:pt x="60" y="31"/>
                  </a:lnTo>
                  <a:lnTo>
                    <a:pt x="55" y="32"/>
                  </a:lnTo>
                  <a:lnTo>
                    <a:pt x="51" y="33"/>
                  </a:lnTo>
                  <a:lnTo>
                    <a:pt x="47" y="34"/>
                  </a:lnTo>
                  <a:lnTo>
                    <a:pt x="41" y="35"/>
                  </a:lnTo>
                  <a:lnTo>
                    <a:pt x="38" y="38"/>
                  </a:lnTo>
                  <a:lnTo>
                    <a:pt x="33" y="39"/>
                  </a:lnTo>
                  <a:lnTo>
                    <a:pt x="28" y="40"/>
                  </a:lnTo>
                  <a:lnTo>
                    <a:pt x="23" y="41"/>
                  </a:lnTo>
                  <a:lnTo>
                    <a:pt x="18" y="42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4" y="39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3" y="32"/>
                  </a:lnTo>
                  <a:lnTo>
                    <a:pt x="36" y="31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51" y="28"/>
                  </a:lnTo>
                  <a:lnTo>
                    <a:pt x="55" y="27"/>
                  </a:lnTo>
                  <a:lnTo>
                    <a:pt x="60" y="25"/>
                  </a:lnTo>
                  <a:lnTo>
                    <a:pt x="65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5" y="19"/>
                  </a:lnTo>
                  <a:lnTo>
                    <a:pt x="91" y="18"/>
                  </a:lnTo>
                  <a:lnTo>
                    <a:pt x="96" y="16"/>
                  </a:lnTo>
                  <a:lnTo>
                    <a:pt x="101" y="14"/>
                  </a:lnTo>
                  <a:lnTo>
                    <a:pt x="107" y="13"/>
                  </a:lnTo>
                  <a:lnTo>
                    <a:pt x="112" y="12"/>
                  </a:lnTo>
                  <a:lnTo>
                    <a:pt x="118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2" y="6"/>
                  </a:lnTo>
                  <a:lnTo>
                    <a:pt x="137" y="4"/>
                  </a:lnTo>
                  <a:lnTo>
                    <a:pt x="142" y="3"/>
                  </a:lnTo>
                  <a:lnTo>
                    <a:pt x="147" y="1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2" name="Freeform 120"/>
            <p:cNvSpPr>
              <a:spLocks/>
            </p:cNvSpPr>
            <p:nvPr/>
          </p:nvSpPr>
          <p:spPr bwMode="auto">
            <a:xfrm>
              <a:off x="8410575" y="2441575"/>
              <a:ext cx="66675" cy="158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2" y="0"/>
                </a:cxn>
                <a:cxn ang="0">
                  <a:pos x="68" y="0"/>
                </a:cxn>
                <a:cxn ang="0">
                  <a:pos x="75" y="1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1" y="6"/>
                </a:cxn>
                <a:cxn ang="0">
                  <a:pos x="76" y="5"/>
                </a:cxn>
                <a:cxn ang="0">
                  <a:pos x="72" y="5"/>
                </a:cxn>
                <a:cxn ang="0">
                  <a:pos x="66" y="5"/>
                </a:cxn>
                <a:cxn ang="0">
                  <a:pos x="62" y="5"/>
                </a:cxn>
                <a:cxn ang="0">
                  <a:pos x="56" y="5"/>
                </a:cxn>
                <a:cxn ang="0">
                  <a:pos x="51" y="5"/>
                </a:cxn>
                <a:cxn ang="0">
                  <a:pos x="45" y="5"/>
                </a:cxn>
                <a:cxn ang="0">
                  <a:pos x="41" y="6"/>
                </a:cxn>
                <a:cxn ang="0">
                  <a:pos x="35" y="6"/>
                </a:cxn>
                <a:cxn ang="0">
                  <a:pos x="30" y="8"/>
                </a:cxn>
                <a:cxn ang="0">
                  <a:pos x="26" y="9"/>
                </a:cxn>
                <a:cxn ang="0">
                  <a:pos x="22" y="13"/>
                </a:cxn>
                <a:cxn ang="0">
                  <a:pos x="17" y="14"/>
                </a:cxn>
                <a:cxn ang="0">
                  <a:pos x="14" y="17"/>
                </a:cxn>
                <a:cxn ang="0">
                  <a:pos x="10" y="18"/>
                </a:cxn>
                <a:cxn ang="0">
                  <a:pos x="8" y="21"/>
                </a:cxn>
                <a:cxn ang="0">
                  <a:pos x="4" y="19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20" y="8"/>
                </a:cxn>
                <a:cxn ang="0">
                  <a:pos x="24" y="6"/>
                </a:cxn>
                <a:cxn ang="0">
                  <a:pos x="29" y="4"/>
                </a:cxn>
                <a:cxn ang="0">
                  <a:pos x="35" y="1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84" h="21">
                  <a:moveTo>
                    <a:pt x="41" y="0"/>
                  </a:move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1" y="6"/>
                  </a:lnTo>
                  <a:lnTo>
                    <a:pt x="76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45" y="5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9"/>
                  </a:lnTo>
                  <a:lnTo>
                    <a:pt x="22" y="13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20" y="8"/>
                  </a:lnTo>
                  <a:lnTo>
                    <a:pt x="24" y="6"/>
                  </a:lnTo>
                  <a:lnTo>
                    <a:pt x="29" y="4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3" name="Freeform 121"/>
            <p:cNvSpPr>
              <a:spLocks/>
            </p:cNvSpPr>
            <p:nvPr/>
          </p:nvSpPr>
          <p:spPr bwMode="auto">
            <a:xfrm>
              <a:off x="8483600" y="2443163"/>
              <a:ext cx="47625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32" y="4"/>
                </a:cxn>
                <a:cxn ang="0">
                  <a:pos x="35" y="4"/>
                </a:cxn>
                <a:cxn ang="0">
                  <a:pos x="39" y="5"/>
                </a:cxn>
                <a:cxn ang="0">
                  <a:pos x="43" y="5"/>
                </a:cxn>
                <a:cxn ang="0">
                  <a:pos x="46" y="6"/>
                </a:cxn>
                <a:cxn ang="0">
                  <a:pos x="50" y="6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7" y="7"/>
                </a:cxn>
                <a:cxn ang="0">
                  <a:pos x="55" y="7"/>
                </a:cxn>
                <a:cxn ang="0">
                  <a:pos x="55" y="8"/>
                </a:cxn>
                <a:cxn ang="0">
                  <a:pos x="50" y="8"/>
                </a:cxn>
                <a:cxn ang="0">
                  <a:pos x="46" y="8"/>
                </a:cxn>
                <a:cxn ang="0">
                  <a:pos x="43" y="8"/>
                </a:cxn>
                <a:cxn ang="0">
                  <a:pos x="39" y="8"/>
                </a:cxn>
                <a:cxn ang="0">
                  <a:pos x="35" y="8"/>
                </a:cxn>
                <a:cxn ang="0">
                  <a:pos x="32" y="8"/>
                </a:cxn>
                <a:cxn ang="0">
                  <a:pos x="28" y="7"/>
                </a:cxn>
                <a:cxn ang="0">
                  <a:pos x="26" y="7"/>
                </a:cxn>
                <a:cxn ang="0">
                  <a:pos x="22" y="6"/>
                </a:cxn>
                <a:cxn ang="0">
                  <a:pos x="19" y="6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5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1" h="8">
                  <a:moveTo>
                    <a:pt x="3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5" y="4"/>
                  </a:lnTo>
                  <a:lnTo>
                    <a:pt x="39" y="5"/>
                  </a:lnTo>
                  <a:lnTo>
                    <a:pt x="43" y="5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2" y="8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5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4" name="Freeform 122"/>
            <p:cNvSpPr>
              <a:spLocks/>
            </p:cNvSpPr>
            <p:nvPr/>
          </p:nvSpPr>
          <p:spPr bwMode="auto">
            <a:xfrm>
              <a:off x="8382000" y="2463800"/>
              <a:ext cx="160338" cy="69850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5"/>
                </a:cxn>
                <a:cxn ang="0">
                  <a:pos x="16" y="9"/>
                </a:cxn>
                <a:cxn ang="0">
                  <a:pos x="9" y="17"/>
                </a:cxn>
                <a:cxn ang="0">
                  <a:pos x="5" y="23"/>
                </a:cxn>
                <a:cxn ang="0">
                  <a:pos x="9" y="33"/>
                </a:cxn>
                <a:cxn ang="0">
                  <a:pos x="16" y="41"/>
                </a:cxn>
                <a:cxn ang="0">
                  <a:pos x="27" y="46"/>
                </a:cxn>
                <a:cxn ang="0">
                  <a:pos x="37" y="52"/>
                </a:cxn>
                <a:cxn ang="0">
                  <a:pos x="49" y="56"/>
                </a:cxn>
                <a:cxn ang="0">
                  <a:pos x="61" y="59"/>
                </a:cxn>
                <a:cxn ang="0">
                  <a:pos x="71" y="61"/>
                </a:cxn>
                <a:cxn ang="0">
                  <a:pos x="78" y="62"/>
                </a:cxn>
                <a:cxn ang="0">
                  <a:pos x="87" y="63"/>
                </a:cxn>
                <a:cxn ang="0">
                  <a:pos x="94" y="64"/>
                </a:cxn>
                <a:cxn ang="0">
                  <a:pos x="100" y="64"/>
                </a:cxn>
                <a:cxn ang="0">
                  <a:pos x="108" y="65"/>
                </a:cxn>
                <a:cxn ang="0">
                  <a:pos x="114" y="65"/>
                </a:cxn>
                <a:cxn ang="0">
                  <a:pos x="121" y="66"/>
                </a:cxn>
                <a:cxn ang="0">
                  <a:pos x="132" y="66"/>
                </a:cxn>
                <a:cxn ang="0">
                  <a:pos x="144" y="67"/>
                </a:cxn>
                <a:cxn ang="0">
                  <a:pos x="156" y="67"/>
                </a:cxn>
                <a:cxn ang="0">
                  <a:pos x="167" y="69"/>
                </a:cxn>
                <a:cxn ang="0">
                  <a:pos x="175" y="73"/>
                </a:cxn>
                <a:cxn ang="0">
                  <a:pos x="184" y="77"/>
                </a:cxn>
                <a:cxn ang="0">
                  <a:pos x="190" y="83"/>
                </a:cxn>
                <a:cxn ang="0">
                  <a:pos x="200" y="85"/>
                </a:cxn>
                <a:cxn ang="0">
                  <a:pos x="199" y="87"/>
                </a:cxn>
                <a:cxn ang="0">
                  <a:pos x="193" y="86"/>
                </a:cxn>
                <a:cxn ang="0">
                  <a:pos x="186" y="84"/>
                </a:cxn>
                <a:cxn ang="0">
                  <a:pos x="176" y="78"/>
                </a:cxn>
                <a:cxn ang="0">
                  <a:pos x="167" y="73"/>
                </a:cxn>
                <a:cxn ang="0">
                  <a:pos x="157" y="72"/>
                </a:cxn>
                <a:cxn ang="0">
                  <a:pos x="149" y="72"/>
                </a:cxn>
                <a:cxn ang="0">
                  <a:pos x="142" y="71"/>
                </a:cxn>
                <a:cxn ang="0">
                  <a:pos x="134" y="71"/>
                </a:cxn>
                <a:cxn ang="0">
                  <a:pos x="125" y="70"/>
                </a:cxn>
                <a:cxn ang="0">
                  <a:pos x="114" y="69"/>
                </a:cxn>
                <a:cxn ang="0">
                  <a:pos x="103" y="69"/>
                </a:cxn>
                <a:cxn ang="0">
                  <a:pos x="94" y="67"/>
                </a:cxn>
                <a:cxn ang="0">
                  <a:pos x="87" y="66"/>
                </a:cxn>
                <a:cxn ang="0">
                  <a:pos x="79" y="66"/>
                </a:cxn>
                <a:cxn ang="0">
                  <a:pos x="71" y="64"/>
                </a:cxn>
                <a:cxn ang="0">
                  <a:pos x="60" y="63"/>
                </a:cxn>
                <a:cxn ang="0">
                  <a:pos x="49" y="61"/>
                </a:cxn>
                <a:cxn ang="0">
                  <a:pos x="39" y="58"/>
                </a:cxn>
                <a:cxn ang="0">
                  <a:pos x="28" y="54"/>
                </a:cxn>
                <a:cxn ang="0">
                  <a:pos x="20" y="49"/>
                </a:cxn>
                <a:cxn ang="0">
                  <a:pos x="11" y="42"/>
                </a:cxn>
                <a:cxn ang="0">
                  <a:pos x="4" y="34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0" y="9"/>
                </a:cxn>
                <a:cxn ang="0">
                  <a:pos x="17" y="2"/>
                </a:cxn>
                <a:cxn ang="0">
                  <a:pos x="22" y="0"/>
                </a:cxn>
              </a:cxnLst>
              <a:rect l="0" t="0" r="r" b="b"/>
              <a:pathLst>
                <a:path w="204" h="87">
                  <a:moveTo>
                    <a:pt x="22" y="0"/>
                  </a:moveTo>
                  <a:lnTo>
                    <a:pt x="24" y="1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3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5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2" y="38"/>
                  </a:lnTo>
                  <a:lnTo>
                    <a:pt x="16" y="41"/>
                  </a:lnTo>
                  <a:lnTo>
                    <a:pt x="22" y="44"/>
                  </a:lnTo>
                  <a:lnTo>
                    <a:pt x="27" y="46"/>
                  </a:lnTo>
                  <a:lnTo>
                    <a:pt x="32" y="50"/>
                  </a:lnTo>
                  <a:lnTo>
                    <a:pt x="37" y="52"/>
                  </a:lnTo>
                  <a:lnTo>
                    <a:pt x="43" y="55"/>
                  </a:lnTo>
                  <a:lnTo>
                    <a:pt x="49" y="56"/>
                  </a:lnTo>
                  <a:lnTo>
                    <a:pt x="55" y="58"/>
                  </a:lnTo>
                  <a:lnTo>
                    <a:pt x="61" y="59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5" y="61"/>
                  </a:lnTo>
                  <a:lnTo>
                    <a:pt x="78" y="62"/>
                  </a:lnTo>
                  <a:lnTo>
                    <a:pt x="82" y="62"/>
                  </a:lnTo>
                  <a:lnTo>
                    <a:pt x="87" y="63"/>
                  </a:lnTo>
                  <a:lnTo>
                    <a:pt x="90" y="63"/>
                  </a:lnTo>
                  <a:lnTo>
                    <a:pt x="94" y="64"/>
                  </a:lnTo>
                  <a:lnTo>
                    <a:pt x="97" y="64"/>
                  </a:lnTo>
                  <a:lnTo>
                    <a:pt x="100" y="64"/>
                  </a:lnTo>
                  <a:lnTo>
                    <a:pt x="103" y="65"/>
                  </a:lnTo>
                  <a:lnTo>
                    <a:pt x="108" y="65"/>
                  </a:lnTo>
                  <a:lnTo>
                    <a:pt x="112" y="65"/>
                  </a:lnTo>
                  <a:lnTo>
                    <a:pt x="114" y="65"/>
                  </a:lnTo>
                  <a:lnTo>
                    <a:pt x="118" y="66"/>
                  </a:lnTo>
                  <a:lnTo>
                    <a:pt x="121" y="66"/>
                  </a:lnTo>
                  <a:lnTo>
                    <a:pt x="126" y="66"/>
                  </a:lnTo>
                  <a:lnTo>
                    <a:pt x="132" y="66"/>
                  </a:lnTo>
                  <a:lnTo>
                    <a:pt x="138" y="66"/>
                  </a:lnTo>
                  <a:lnTo>
                    <a:pt x="144" y="67"/>
                  </a:lnTo>
                  <a:lnTo>
                    <a:pt x="151" y="67"/>
                  </a:lnTo>
                  <a:lnTo>
                    <a:pt x="156" y="67"/>
                  </a:lnTo>
                  <a:lnTo>
                    <a:pt x="162" y="69"/>
                  </a:lnTo>
                  <a:lnTo>
                    <a:pt x="167" y="69"/>
                  </a:lnTo>
                  <a:lnTo>
                    <a:pt x="172" y="71"/>
                  </a:lnTo>
                  <a:lnTo>
                    <a:pt x="175" y="73"/>
                  </a:lnTo>
                  <a:lnTo>
                    <a:pt x="180" y="75"/>
                  </a:lnTo>
                  <a:lnTo>
                    <a:pt x="184" y="77"/>
                  </a:lnTo>
                  <a:lnTo>
                    <a:pt x="187" y="81"/>
                  </a:lnTo>
                  <a:lnTo>
                    <a:pt x="190" y="83"/>
                  </a:lnTo>
                  <a:lnTo>
                    <a:pt x="196" y="84"/>
                  </a:lnTo>
                  <a:lnTo>
                    <a:pt x="200" y="85"/>
                  </a:lnTo>
                  <a:lnTo>
                    <a:pt x="204" y="87"/>
                  </a:lnTo>
                  <a:lnTo>
                    <a:pt x="199" y="87"/>
                  </a:lnTo>
                  <a:lnTo>
                    <a:pt x="197" y="87"/>
                  </a:lnTo>
                  <a:lnTo>
                    <a:pt x="193" y="86"/>
                  </a:lnTo>
                  <a:lnTo>
                    <a:pt x="191" y="86"/>
                  </a:lnTo>
                  <a:lnTo>
                    <a:pt x="186" y="84"/>
                  </a:lnTo>
                  <a:lnTo>
                    <a:pt x="181" y="82"/>
                  </a:lnTo>
                  <a:lnTo>
                    <a:pt x="176" y="78"/>
                  </a:lnTo>
                  <a:lnTo>
                    <a:pt x="173" y="75"/>
                  </a:lnTo>
                  <a:lnTo>
                    <a:pt x="167" y="73"/>
                  </a:lnTo>
                  <a:lnTo>
                    <a:pt x="161" y="73"/>
                  </a:lnTo>
                  <a:lnTo>
                    <a:pt x="157" y="72"/>
                  </a:lnTo>
                  <a:lnTo>
                    <a:pt x="152" y="72"/>
                  </a:lnTo>
                  <a:lnTo>
                    <a:pt x="149" y="72"/>
                  </a:lnTo>
                  <a:lnTo>
                    <a:pt x="145" y="72"/>
                  </a:lnTo>
                  <a:lnTo>
                    <a:pt x="142" y="71"/>
                  </a:lnTo>
                  <a:lnTo>
                    <a:pt x="138" y="71"/>
                  </a:lnTo>
                  <a:lnTo>
                    <a:pt x="134" y="71"/>
                  </a:lnTo>
                  <a:lnTo>
                    <a:pt x="132" y="71"/>
                  </a:lnTo>
                  <a:lnTo>
                    <a:pt x="125" y="70"/>
                  </a:lnTo>
                  <a:lnTo>
                    <a:pt x="119" y="70"/>
                  </a:lnTo>
                  <a:lnTo>
                    <a:pt x="114" y="69"/>
                  </a:lnTo>
                  <a:lnTo>
                    <a:pt x="109" y="69"/>
                  </a:lnTo>
                  <a:lnTo>
                    <a:pt x="103" y="69"/>
                  </a:lnTo>
                  <a:lnTo>
                    <a:pt x="99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6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1" y="64"/>
                  </a:lnTo>
                  <a:lnTo>
                    <a:pt x="66" y="64"/>
                  </a:lnTo>
                  <a:lnTo>
                    <a:pt x="60" y="63"/>
                  </a:lnTo>
                  <a:lnTo>
                    <a:pt x="54" y="62"/>
                  </a:lnTo>
                  <a:lnTo>
                    <a:pt x="49" y="61"/>
                  </a:lnTo>
                  <a:lnTo>
                    <a:pt x="43" y="60"/>
                  </a:lnTo>
                  <a:lnTo>
                    <a:pt x="39" y="58"/>
                  </a:lnTo>
                  <a:lnTo>
                    <a:pt x="34" y="56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20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8" y="39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5" name="Freeform 123"/>
            <p:cNvSpPr>
              <a:spLocks/>
            </p:cNvSpPr>
            <p:nvPr/>
          </p:nvSpPr>
          <p:spPr bwMode="auto">
            <a:xfrm>
              <a:off x="8420100" y="2484438"/>
              <a:ext cx="20638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3"/>
                </a:cxn>
                <a:cxn ang="0">
                  <a:pos x="16" y="7"/>
                </a:cxn>
                <a:cxn ang="0">
                  <a:pos x="21" y="10"/>
                </a:cxn>
                <a:cxn ang="0">
                  <a:pos x="25" y="12"/>
                </a:cxn>
                <a:cxn ang="0">
                  <a:pos x="28" y="15"/>
                </a:cxn>
                <a:cxn ang="0">
                  <a:pos x="24" y="14"/>
                </a:cxn>
                <a:cxn ang="0">
                  <a:pos x="21" y="13"/>
                </a:cxn>
                <a:cxn ang="0">
                  <a:pos x="16" y="12"/>
                </a:cxn>
                <a:cxn ang="0">
                  <a:pos x="12" y="11"/>
                </a:cxn>
                <a:cxn ang="0">
                  <a:pos x="9" y="8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15">
                  <a:moveTo>
                    <a:pt x="4" y="0"/>
                  </a:moveTo>
                  <a:lnTo>
                    <a:pt x="9" y="3"/>
                  </a:lnTo>
                  <a:lnTo>
                    <a:pt x="16" y="7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24" y="14"/>
                  </a:lnTo>
                  <a:lnTo>
                    <a:pt x="21" y="13"/>
                  </a:lnTo>
                  <a:lnTo>
                    <a:pt x="16" y="12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6" name="Freeform 124"/>
            <p:cNvSpPr>
              <a:spLocks/>
            </p:cNvSpPr>
            <p:nvPr/>
          </p:nvSpPr>
          <p:spPr bwMode="auto">
            <a:xfrm>
              <a:off x="8443913" y="2495550"/>
              <a:ext cx="9842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2" y="2"/>
                </a:cxn>
                <a:cxn ang="0">
                  <a:pos x="18" y="3"/>
                </a:cxn>
                <a:cxn ang="0">
                  <a:pos x="24" y="4"/>
                </a:cxn>
                <a:cxn ang="0">
                  <a:pos x="30" y="5"/>
                </a:cxn>
                <a:cxn ang="0">
                  <a:pos x="36" y="5"/>
                </a:cxn>
                <a:cxn ang="0">
                  <a:pos x="42" y="6"/>
                </a:cxn>
                <a:cxn ang="0">
                  <a:pos x="49" y="8"/>
                </a:cxn>
                <a:cxn ang="0">
                  <a:pos x="55" y="8"/>
                </a:cxn>
                <a:cxn ang="0">
                  <a:pos x="61" y="8"/>
                </a:cxn>
                <a:cxn ang="0">
                  <a:pos x="67" y="9"/>
                </a:cxn>
                <a:cxn ang="0">
                  <a:pos x="74" y="10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12"/>
                </a:cxn>
                <a:cxn ang="0">
                  <a:pos x="95" y="13"/>
                </a:cxn>
                <a:cxn ang="0">
                  <a:pos x="98" y="14"/>
                </a:cxn>
                <a:cxn ang="0">
                  <a:pos x="102" y="15"/>
                </a:cxn>
                <a:cxn ang="0">
                  <a:pos x="108" y="18"/>
                </a:cxn>
                <a:cxn ang="0">
                  <a:pos x="113" y="21"/>
                </a:cxn>
                <a:cxn ang="0">
                  <a:pos x="116" y="24"/>
                </a:cxn>
                <a:cxn ang="0">
                  <a:pos x="120" y="29"/>
                </a:cxn>
                <a:cxn ang="0">
                  <a:pos x="122" y="34"/>
                </a:cxn>
                <a:cxn ang="0">
                  <a:pos x="124" y="38"/>
                </a:cxn>
                <a:cxn ang="0">
                  <a:pos x="125" y="43"/>
                </a:cxn>
                <a:cxn ang="0">
                  <a:pos x="126" y="47"/>
                </a:cxn>
                <a:cxn ang="0">
                  <a:pos x="125" y="48"/>
                </a:cxn>
                <a:cxn ang="0">
                  <a:pos x="125" y="50"/>
                </a:cxn>
                <a:cxn ang="0">
                  <a:pos x="122" y="43"/>
                </a:cxn>
                <a:cxn ang="0">
                  <a:pos x="120" y="38"/>
                </a:cxn>
                <a:cxn ang="0">
                  <a:pos x="118" y="33"/>
                </a:cxn>
                <a:cxn ang="0">
                  <a:pos x="114" y="27"/>
                </a:cxn>
                <a:cxn ang="0">
                  <a:pos x="109" y="23"/>
                </a:cxn>
                <a:cxn ang="0">
                  <a:pos x="106" y="20"/>
                </a:cxn>
                <a:cxn ang="0">
                  <a:pos x="100" y="18"/>
                </a:cxn>
                <a:cxn ang="0">
                  <a:pos x="95" y="16"/>
                </a:cxn>
                <a:cxn ang="0">
                  <a:pos x="88" y="15"/>
                </a:cxn>
                <a:cxn ang="0">
                  <a:pos x="83" y="14"/>
                </a:cxn>
                <a:cxn ang="0">
                  <a:pos x="77" y="13"/>
                </a:cxn>
                <a:cxn ang="0">
                  <a:pos x="71" y="13"/>
                </a:cxn>
                <a:cxn ang="0">
                  <a:pos x="64" y="12"/>
                </a:cxn>
                <a:cxn ang="0">
                  <a:pos x="58" y="11"/>
                </a:cxn>
                <a:cxn ang="0">
                  <a:pos x="52" y="11"/>
                </a:cxn>
                <a:cxn ang="0">
                  <a:pos x="46" y="11"/>
                </a:cxn>
                <a:cxn ang="0">
                  <a:pos x="40" y="10"/>
                </a:cxn>
                <a:cxn ang="0">
                  <a:pos x="34" y="9"/>
                </a:cxn>
                <a:cxn ang="0">
                  <a:pos x="29" y="9"/>
                </a:cxn>
                <a:cxn ang="0">
                  <a:pos x="23" y="8"/>
                </a:cxn>
                <a:cxn ang="0">
                  <a:pos x="17" y="6"/>
                </a:cxn>
                <a:cxn ang="0">
                  <a:pos x="12" y="5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6" h="50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6" y="5"/>
                  </a:lnTo>
                  <a:lnTo>
                    <a:pt x="42" y="6"/>
                  </a:lnTo>
                  <a:lnTo>
                    <a:pt x="49" y="8"/>
                  </a:lnTo>
                  <a:lnTo>
                    <a:pt x="55" y="8"/>
                  </a:lnTo>
                  <a:lnTo>
                    <a:pt x="61" y="8"/>
                  </a:lnTo>
                  <a:lnTo>
                    <a:pt x="67" y="9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12"/>
                  </a:lnTo>
                  <a:lnTo>
                    <a:pt x="95" y="13"/>
                  </a:lnTo>
                  <a:lnTo>
                    <a:pt x="98" y="14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3" y="21"/>
                  </a:lnTo>
                  <a:lnTo>
                    <a:pt x="116" y="24"/>
                  </a:lnTo>
                  <a:lnTo>
                    <a:pt x="120" y="29"/>
                  </a:lnTo>
                  <a:lnTo>
                    <a:pt x="122" y="34"/>
                  </a:lnTo>
                  <a:lnTo>
                    <a:pt x="124" y="38"/>
                  </a:lnTo>
                  <a:lnTo>
                    <a:pt x="125" y="43"/>
                  </a:lnTo>
                  <a:lnTo>
                    <a:pt x="126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2" y="43"/>
                  </a:lnTo>
                  <a:lnTo>
                    <a:pt x="120" y="38"/>
                  </a:lnTo>
                  <a:lnTo>
                    <a:pt x="118" y="33"/>
                  </a:lnTo>
                  <a:lnTo>
                    <a:pt x="114" y="27"/>
                  </a:lnTo>
                  <a:lnTo>
                    <a:pt x="109" y="23"/>
                  </a:lnTo>
                  <a:lnTo>
                    <a:pt x="106" y="20"/>
                  </a:lnTo>
                  <a:lnTo>
                    <a:pt x="100" y="18"/>
                  </a:lnTo>
                  <a:lnTo>
                    <a:pt x="95" y="16"/>
                  </a:lnTo>
                  <a:lnTo>
                    <a:pt x="88" y="15"/>
                  </a:lnTo>
                  <a:lnTo>
                    <a:pt x="83" y="14"/>
                  </a:lnTo>
                  <a:lnTo>
                    <a:pt x="77" y="13"/>
                  </a:lnTo>
                  <a:lnTo>
                    <a:pt x="71" y="13"/>
                  </a:lnTo>
                  <a:lnTo>
                    <a:pt x="64" y="12"/>
                  </a:lnTo>
                  <a:lnTo>
                    <a:pt x="58" y="11"/>
                  </a:lnTo>
                  <a:lnTo>
                    <a:pt x="52" y="11"/>
                  </a:lnTo>
                  <a:lnTo>
                    <a:pt x="46" y="11"/>
                  </a:lnTo>
                  <a:lnTo>
                    <a:pt x="40" y="10"/>
                  </a:lnTo>
                  <a:lnTo>
                    <a:pt x="34" y="9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7" name="Freeform 125"/>
            <p:cNvSpPr>
              <a:spLocks/>
            </p:cNvSpPr>
            <p:nvPr/>
          </p:nvSpPr>
          <p:spPr bwMode="auto">
            <a:xfrm>
              <a:off x="8305800" y="2616200"/>
              <a:ext cx="26988" cy="106363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7" y="10"/>
                </a:cxn>
                <a:cxn ang="0">
                  <a:pos x="6" y="18"/>
                </a:cxn>
                <a:cxn ang="0">
                  <a:pos x="6" y="28"/>
                </a:cxn>
                <a:cxn ang="0">
                  <a:pos x="6" y="34"/>
                </a:cxn>
                <a:cxn ang="0">
                  <a:pos x="6" y="42"/>
                </a:cxn>
                <a:cxn ang="0">
                  <a:pos x="6" y="49"/>
                </a:cxn>
                <a:cxn ang="0">
                  <a:pos x="6" y="58"/>
                </a:cxn>
                <a:cxn ang="0">
                  <a:pos x="7" y="65"/>
                </a:cxn>
                <a:cxn ang="0">
                  <a:pos x="8" y="75"/>
                </a:cxn>
                <a:cxn ang="0">
                  <a:pos x="9" y="84"/>
                </a:cxn>
                <a:cxn ang="0">
                  <a:pos x="11" y="95"/>
                </a:cxn>
                <a:cxn ang="0">
                  <a:pos x="13" y="105"/>
                </a:cxn>
                <a:cxn ang="0">
                  <a:pos x="15" y="117"/>
                </a:cxn>
                <a:cxn ang="0">
                  <a:pos x="25" y="122"/>
                </a:cxn>
                <a:cxn ang="0">
                  <a:pos x="33" y="127"/>
                </a:cxn>
                <a:cxn ang="0">
                  <a:pos x="12" y="134"/>
                </a:cxn>
                <a:cxn ang="0">
                  <a:pos x="9" y="112"/>
                </a:cxn>
                <a:cxn ang="0">
                  <a:pos x="8" y="104"/>
                </a:cxn>
                <a:cxn ang="0">
                  <a:pos x="6" y="95"/>
                </a:cxn>
                <a:cxn ang="0">
                  <a:pos x="5" y="86"/>
                </a:cxn>
                <a:cxn ang="0">
                  <a:pos x="3" y="78"/>
                </a:cxn>
                <a:cxn ang="0">
                  <a:pos x="2" y="68"/>
                </a:cxn>
                <a:cxn ang="0">
                  <a:pos x="2" y="59"/>
                </a:cxn>
                <a:cxn ang="0">
                  <a:pos x="1" y="50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33" h="134">
                  <a:moveTo>
                    <a:pt x="6" y="0"/>
                  </a:moveTo>
                  <a:lnTo>
                    <a:pt x="8" y="6"/>
                  </a:lnTo>
                  <a:lnTo>
                    <a:pt x="7" y="7"/>
                  </a:lnTo>
                  <a:lnTo>
                    <a:pt x="7" y="10"/>
                  </a:lnTo>
                  <a:lnTo>
                    <a:pt x="6" y="13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6" y="53"/>
                  </a:lnTo>
                  <a:lnTo>
                    <a:pt x="6" y="58"/>
                  </a:lnTo>
                  <a:lnTo>
                    <a:pt x="6" y="61"/>
                  </a:lnTo>
                  <a:lnTo>
                    <a:pt x="7" y="65"/>
                  </a:lnTo>
                  <a:lnTo>
                    <a:pt x="7" y="70"/>
                  </a:lnTo>
                  <a:lnTo>
                    <a:pt x="8" y="75"/>
                  </a:lnTo>
                  <a:lnTo>
                    <a:pt x="8" y="80"/>
                  </a:lnTo>
                  <a:lnTo>
                    <a:pt x="9" y="84"/>
                  </a:lnTo>
                  <a:lnTo>
                    <a:pt x="9" y="90"/>
                  </a:lnTo>
                  <a:lnTo>
                    <a:pt x="11" y="95"/>
                  </a:lnTo>
                  <a:lnTo>
                    <a:pt x="12" y="100"/>
                  </a:lnTo>
                  <a:lnTo>
                    <a:pt x="13" y="105"/>
                  </a:lnTo>
                  <a:lnTo>
                    <a:pt x="13" y="111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5" y="122"/>
                  </a:lnTo>
                  <a:lnTo>
                    <a:pt x="29" y="124"/>
                  </a:lnTo>
                  <a:lnTo>
                    <a:pt x="33" y="127"/>
                  </a:lnTo>
                  <a:lnTo>
                    <a:pt x="17" y="124"/>
                  </a:lnTo>
                  <a:lnTo>
                    <a:pt x="12" y="134"/>
                  </a:lnTo>
                  <a:lnTo>
                    <a:pt x="11" y="115"/>
                  </a:lnTo>
                  <a:lnTo>
                    <a:pt x="9" y="112"/>
                  </a:lnTo>
                  <a:lnTo>
                    <a:pt x="8" y="107"/>
                  </a:lnTo>
                  <a:lnTo>
                    <a:pt x="8" y="104"/>
                  </a:lnTo>
                  <a:lnTo>
                    <a:pt x="7" y="100"/>
                  </a:lnTo>
                  <a:lnTo>
                    <a:pt x="6" y="95"/>
                  </a:lnTo>
                  <a:lnTo>
                    <a:pt x="6" y="91"/>
                  </a:lnTo>
                  <a:lnTo>
                    <a:pt x="5" y="86"/>
                  </a:lnTo>
                  <a:lnTo>
                    <a:pt x="5" y="82"/>
                  </a:lnTo>
                  <a:lnTo>
                    <a:pt x="3" y="78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9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8" name="Freeform 126"/>
            <p:cNvSpPr>
              <a:spLocks/>
            </p:cNvSpPr>
            <p:nvPr/>
          </p:nvSpPr>
          <p:spPr bwMode="auto">
            <a:xfrm>
              <a:off x="8320088" y="2622550"/>
              <a:ext cx="22225" cy="90488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7" y="8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25" y="20"/>
                </a:cxn>
                <a:cxn ang="0">
                  <a:pos x="25" y="23"/>
                </a:cxn>
                <a:cxn ang="0">
                  <a:pos x="23" y="28"/>
                </a:cxn>
                <a:cxn ang="0">
                  <a:pos x="22" y="31"/>
                </a:cxn>
                <a:cxn ang="0">
                  <a:pos x="22" y="34"/>
                </a:cxn>
                <a:cxn ang="0">
                  <a:pos x="21" y="37"/>
                </a:cxn>
                <a:cxn ang="0">
                  <a:pos x="20" y="42"/>
                </a:cxn>
                <a:cxn ang="0">
                  <a:pos x="19" y="46"/>
                </a:cxn>
                <a:cxn ang="0">
                  <a:pos x="19" y="50"/>
                </a:cxn>
                <a:cxn ang="0">
                  <a:pos x="17" y="54"/>
                </a:cxn>
                <a:cxn ang="0">
                  <a:pos x="16" y="58"/>
                </a:cxn>
                <a:cxn ang="0">
                  <a:pos x="15" y="62"/>
                </a:cxn>
                <a:cxn ang="0">
                  <a:pos x="14" y="66"/>
                </a:cxn>
                <a:cxn ang="0">
                  <a:pos x="13" y="70"/>
                </a:cxn>
                <a:cxn ang="0">
                  <a:pos x="13" y="74"/>
                </a:cxn>
                <a:cxn ang="0">
                  <a:pos x="12" y="77"/>
                </a:cxn>
                <a:cxn ang="0">
                  <a:pos x="10" y="81"/>
                </a:cxn>
                <a:cxn ang="0">
                  <a:pos x="9" y="85"/>
                </a:cxn>
                <a:cxn ang="0">
                  <a:pos x="9" y="89"/>
                </a:cxn>
                <a:cxn ang="0">
                  <a:pos x="8" y="92"/>
                </a:cxn>
                <a:cxn ang="0">
                  <a:pos x="7" y="95"/>
                </a:cxn>
                <a:cxn ang="0">
                  <a:pos x="6" y="98"/>
                </a:cxn>
                <a:cxn ang="0">
                  <a:pos x="6" y="102"/>
                </a:cxn>
                <a:cxn ang="0">
                  <a:pos x="4" y="105"/>
                </a:cxn>
                <a:cxn ang="0">
                  <a:pos x="4" y="108"/>
                </a:cxn>
                <a:cxn ang="0">
                  <a:pos x="4" y="110"/>
                </a:cxn>
                <a:cxn ang="0">
                  <a:pos x="4" y="114"/>
                </a:cxn>
                <a:cxn ang="0">
                  <a:pos x="1" y="114"/>
                </a:cxn>
                <a:cxn ang="0">
                  <a:pos x="0" y="115"/>
                </a:cxn>
                <a:cxn ang="0">
                  <a:pos x="0" y="109"/>
                </a:cxn>
                <a:cxn ang="0">
                  <a:pos x="1" y="104"/>
                </a:cxn>
                <a:cxn ang="0">
                  <a:pos x="1" y="99"/>
                </a:cxn>
                <a:cxn ang="0">
                  <a:pos x="1" y="96"/>
                </a:cxn>
                <a:cxn ang="0">
                  <a:pos x="2" y="93"/>
                </a:cxn>
                <a:cxn ang="0">
                  <a:pos x="3" y="89"/>
                </a:cxn>
                <a:cxn ang="0">
                  <a:pos x="3" y="85"/>
                </a:cxn>
                <a:cxn ang="0">
                  <a:pos x="4" y="81"/>
                </a:cxn>
                <a:cxn ang="0">
                  <a:pos x="4" y="77"/>
                </a:cxn>
                <a:cxn ang="0">
                  <a:pos x="6" y="73"/>
                </a:cxn>
                <a:cxn ang="0">
                  <a:pos x="7" y="68"/>
                </a:cxn>
                <a:cxn ang="0">
                  <a:pos x="8" y="65"/>
                </a:cxn>
                <a:cxn ang="0">
                  <a:pos x="9" y="61"/>
                </a:cxn>
                <a:cxn ang="0">
                  <a:pos x="10" y="57"/>
                </a:cxn>
                <a:cxn ang="0">
                  <a:pos x="12" y="53"/>
                </a:cxn>
                <a:cxn ang="0">
                  <a:pos x="13" y="49"/>
                </a:cxn>
                <a:cxn ang="0">
                  <a:pos x="13" y="44"/>
                </a:cxn>
                <a:cxn ang="0">
                  <a:pos x="14" y="40"/>
                </a:cxn>
                <a:cxn ang="0">
                  <a:pos x="15" y="36"/>
                </a:cxn>
                <a:cxn ang="0">
                  <a:pos x="16" y="32"/>
                </a:cxn>
                <a:cxn ang="0">
                  <a:pos x="16" y="29"/>
                </a:cxn>
                <a:cxn ang="0">
                  <a:pos x="17" y="24"/>
                </a:cxn>
                <a:cxn ang="0">
                  <a:pos x="19" y="21"/>
                </a:cxn>
                <a:cxn ang="0">
                  <a:pos x="19" y="18"/>
                </a:cxn>
                <a:cxn ang="0">
                  <a:pos x="20" y="14"/>
                </a:cxn>
                <a:cxn ang="0">
                  <a:pos x="21" y="11"/>
                </a:cxn>
                <a:cxn ang="0">
                  <a:pos x="22" y="4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28" h="115">
                  <a:moveTo>
                    <a:pt x="28" y="3"/>
                  </a:moveTo>
                  <a:lnTo>
                    <a:pt x="27" y="8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3" y="28"/>
                  </a:lnTo>
                  <a:lnTo>
                    <a:pt x="22" y="31"/>
                  </a:lnTo>
                  <a:lnTo>
                    <a:pt x="22" y="34"/>
                  </a:lnTo>
                  <a:lnTo>
                    <a:pt x="21" y="37"/>
                  </a:lnTo>
                  <a:lnTo>
                    <a:pt x="20" y="42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17" y="54"/>
                  </a:lnTo>
                  <a:lnTo>
                    <a:pt x="16" y="58"/>
                  </a:lnTo>
                  <a:lnTo>
                    <a:pt x="15" y="62"/>
                  </a:lnTo>
                  <a:lnTo>
                    <a:pt x="14" y="66"/>
                  </a:lnTo>
                  <a:lnTo>
                    <a:pt x="13" y="70"/>
                  </a:lnTo>
                  <a:lnTo>
                    <a:pt x="13" y="74"/>
                  </a:lnTo>
                  <a:lnTo>
                    <a:pt x="12" y="77"/>
                  </a:lnTo>
                  <a:lnTo>
                    <a:pt x="10" y="81"/>
                  </a:lnTo>
                  <a:lnTo>
                    <a:pt x="9" y="85"/>
                  </a:lnTo>
                  <a:lnTo>
                    <a:pt x="9" y="89"/>
                  </a:lnTo>
                  <a:lnTo>
                    <a:pt x="8" y="92"/>
                  </a:lnTo>
                  <a:lnTo>
                    <a:pt x="7" y="95"/>
                  </a:lnTo>
                  <a:lnTo>
                    <a:pt x="6" y="98"/>
                  </a:lnTo>
                  <a:lnTo>
                    <a:pt x="6" y="102"/>
                  </a:lnTo>
                  <a:lnTo>
                    <a:pt x="4" y="105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1" y="114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6"/>
                  </a:lnTo>
                  <a:lnTo>
                    <a:pt x="2" y="93"/>
                  </a:lnTo>
                  <a:lnTo>
                    <a:pt x="3" y="89"/>
                  </a:lnTo>
                  <a:lnTo>
                    <a:pt x="3" y="85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6" y="73"/>
                  </a:lnTo>
                  <a:lnTo>
                    <a:pt x="7" y="68"/>
                  </a:lnTo>
                  <a:lnTo>
                    <a:pt x="8" y="65"/>
                  </a:lnTo>
                  <a:lnTo>
                    <a:pt x="9" y="61"/>
                  </a:lnTo>
                  <a:lnTo>
                    <a:pt x="10" y="57"/>
                  </a:lnTo>
                  <a:lnTo>
                    <a:pt x="12" y="53"/>
                  </a:lnTo>
                  <a:lnTo>
                    <a:pt x="13" y="49"/>
                  </a:lnTo>
                  <a:lnTo>
                    <a:pt x="13" y="44"/>
                  </a:lnTo>
                  <a:lnTo>
                    <a:pt x="14" y="40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20" y="14"/>
                  </a:lnTo>
                  <a:lnTo>
                    <a:pt x="21" y="11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59" name="Freeform 127"/>
            <p:cNvSpPr>
              <a:spLocks/>
            </p:cNvSpPr>
            <p:nvPr/>
          </p:nvSpPr>
          <p:spPr bwMode="auto">
            <a:xfrm>
              <a:off x="7829550" y="2486025"/>
              <a:ext cx="23813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5"/>
                </a:cxn>
                <a:cxn ang="0">
                  <a:pos x="20" y="55"/>
                </a:cxn>
                <a:cxn ang="0">
                  <a:pos x="1" y="5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lnTo>
                    <a:pt x="30" y="5"/>
                  </a:lnTo>
                  <a:lnTo>
                    <a:pt x="20" y="5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0" name="Freeform 128"/>
            <p:cNvSpPr>
              <a:spLocks/>
            </p:cNvSpPr>
            <p:nvPr/>
          </p:nvSpPr>
          <p:spPr bwMode="auto">
            <a:xfrm>
              <a:off x="8145463" y="2408238"/>
              <a:ext cx="38100" cy="1063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9" y="91"/>
                </a:cxn>
                <a:cxn ang="0">
                  <a:pos x="46" y="96"/>
                </a:cxn>
                <a:cxn ang="0">
                  <a:pos x="42" y="103"/>
                </a:cxn>
                <a:cxn ang="0">
                  <a:pos x="38" y="109"/>
                </a:cxn>
                <a:cxn ang="0">
                  <a:pos x="36" y="114"/>
                </a:cxn>
                <a:cxn ang="0">
                  <a:pos x="33" y="119"/>
                </a:cxn>
                <a:cxn ang="0">
                  <a:pos x="30" y="124"/>
                </a:cxn>
                <a:cxn ang="0">
                  <a:pos x="27" y="130"/>
                </a:cxn>
                <a:cxn ang="0">
                  <a:pos x="23" y="135"/>
                </a:cxn>
                <a:cxn ang="0">
                  <a:pos x="21" y="129"/>
                </a:cxn>
                <a:cxn ang="0">
                  <a:pos x="41" y="91"/>
                </a:cxn>
                <a:cxn ang="0">
                  <a:pos x="28" y="10"/>
                </a:cxn>
                <a:cxn ang="0">
                  <a:pos x="24" y="14"/>
                </a:cxn>
                <a:cxn ang="0">
                  <a:pos x="21" y="18"/>
                </a:cxn>
                <a:cxn ang="0">
                  <a:pos x="17" y="21"/>
                </a:cxn>
                <a:cxn ang="0">
                  <a:pos x="13" y="25"/>
                </a:cxn>
                <a:cxn ang="0">
                  <a:pos x="9" y="29"/>
                </a:cxn>
                <a:cxn ang="0">
                  <a:pos x="6" y="34"/>
                </a:cxn>
                <a:cxn ang="0">
                  <a:pos x="4" y="37"/>
                </a:cxn>
                <a:cxn ang="0">
                  <a:pos x="3" y="41"/>
                </a:cxn>
                <a:cxn ang="0">
                  <a:pos x="0" y="31"/>
                </a:cxn>
                <a:cxn ang="0">
                  <a:pos x="4" y="27"/>
                </a:cxn>
                <a:cxn ang="0">
                  <a:pos x="7" y="24"/>
                </a:cxn>
                <a:cxn ang="0">
                  <a:pos x="12" y="19"/>
                </a:cxn>
                <a:cxn ang="0">
                  <a:pos x="17" y="15"/>
                </a:cxn>
                <a:cxn ang="0">
                  <a:pos x="22" y="10"/>
                </a:cxn>
                <a:cxn ang="0">
                  <a:pos x="25" y="6"/>
                </a:cxn>
                <a:cxn ang="0">
                  <a:pos x="29" y="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9" h="135">
                  <a:moveTo>
                    <a:pt x="31" y="0"/>
                  </a:moveTo>
                  <a:lnTo>
                    <a:pt x="49" y="91"/>
                  </a:lnTo>
                  <a:lnTo>
                    <a:pt x="46" y="96"/>
                  </a:lnTo>
                  <a:lnTo>
                    <a:pt x="42" y="103"/>
                  </a:lnTo>
                  <a:lnTo>
                    <a:pt x="38" y="109"/>
                  </a:lnTo>
                  <a:lnTo>
                    <a:pt x="36" y="114"/>
                  </a:lnTo>
                  <a:lnTo>
                    <a:pt x="33" y="119"/>
                  </a:lnTo>
                  <a:lnTo>
                    <a:pt x="30" y="124"/>
                  </a:lnTo>
                  <a:lnTo>
                    <a:pt x="27" y="130"/>
                  </a:lnTo>
                  <a:lnTo>
                    <a:pt x="23" y="135"/>
                  </a:lnTo>
                  <a:lnTo>
                    <a:pt x="21" y="129"/>
                  </a:lnTo>
                  <a:lnTo>
                    <a:pt x="41" y="91"/>
                  </a:lnTo>
                  <a:lnTo>
                    <a:pt x="28" y="10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9" y="29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7" y="15"/>
                  </a:lnTo>
                  <a:lnTo>
                    <a:pt x="22" y="10"/>
                  </a:lnTo>
                  <a:lnTo>
                    <a:pt x="25" y="6"/>
                  </a:lnTo>
                  <a:lnTo>
                    <a:pt x="29" y="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1" name="Freeform 129"/>
            <p:cNvSpPr>
              <a:spLocks/>
            </p:cNvSpPr>
            <p:nvPr/>
          </p:nvSpPr>
          <p:spPr bwMode="auto">
            <a:xfrm>
              <a:off x="7872413" y="2506663"/>
              <a:ext cx="90488" cy="133350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61" y="7"/>
                </a:cxn>
                <a:cxn ang="0">
                  <a:pos x="73" y="15"/>
                </a:cxn>
                <a:cxn ang="0">
                  <a:pos x="82" y="24"/>
                </a:cxn>
                <a:cxn ang="0">
                  <a:pos x="89" y="36"/>
                </a:cxn>
                <a:cxn ang="0">
                  <a:pos x="97" y="47"/>
                </a:cxn>
                <a:cxn ang="0">
                  <a:pos x="101" y="60"/>
                </a:cxn>
                <a:cxn ang="0">
                  <a:pos x="105" y="73"/>
                </a:cxn>
                <a:cxn ang="0">
                  <a:pos x="107" y="87"/>
                </a:cxn>
                <a:cxn ang="0">
                  <a:pos x="110" y="101"/>
                </a:cxn>
                <a:cxn ang="0">
                  <a:pos x="112" y="114"/>
                </a:cxn>
                <a:cxn ang="0">
                  <a:pos x="110" y="127"/>
                </a:cxn>
                <a:cxn ang="0">
                  <a:pos x="105" y="142"/>
                </a:cxn>
                <a:cxn ang="0">
                  <a:pos x="97" y="155"/>
                </a:cxn>
                <a:cxn ang="0">
                  <a:pos x="85" y="164"/>
                </a:cxn>
                <a:cxn ang="0">
                  <a:pos x="68" y="167"/>
                </a:cxn>
                <a:cxn ang="0">
                  <a:pos x="54" y="163"/>
                </a:cxn>
                <a:cxn ang="0">
                  <a:pos x="39" y="153"/>
                </a:cxn>
                <a:cxn ang="0">
                  <a:pos x="30" y="142"/>
                </a:cxn>
                <a:cxn ang="0">
                  <a:pos x="19" y="128"/>
                </a:cxn>
                <a:cxn ang="0">
                  <a:pos x="13" y="115"/>
                </a:cxn>
                <a:cxn ang="0">
                  <a:pos x="8" y="101"/>
                </a:cxn>
                <a:cxn ang="0">
                  <a:pos x="3" y="85"/>
                </a:cxn>
                <a:cxn ang="0">
                  <a:pos x="1" y="70"/>
                </a:cxn>
                <a:cxn ang="0">
                  <a:pos x="0" y="54"/>
                </a:cxn>
                <a:cxn ang="0">
                  <a:pos x="1" y="40"/>
                </a:cxn>
                <a:cxn ang="0">
                  <a:pos x="3" y="26"/>
                </a:cxn>
                <a:cxn ang="0">
                  <a:pos x="12" y="16"/>
                </a:cxn>
                <a:cxn ang="0">
                  <a:pos x="10" y="23"/>
                </a:cxn>
                <a:cxn ang="0">
                  <a:pos x="7" y="38"/>
                </a:cxn>
                <a:cxn ang="0">
                  <a:pos x="7" y="53"/>
                </a:cxn>
                <a:cxn ang="0">
                  <a:pos x="7" y="69"/>
                </a:cxn>
                <a:cxn ang="0">
                  <a:pos x="9" y="84"/>
                </a:cxn>
                <a:cxn ang="0">
                  <a:pos x="14" y="98"/>
                </a:cxn>
                <a:cxn ang="0">
                  <a:pos x="20" y="113"/>
                </a:cxn>
                <a:cxn ang="0">
                  <a:pos x="27" y="126"/>
                </a:cxn>
                <a:cxn ang="0">
                  <a:pos x="37" y="138"/>
                </a:cxn>
                <a:cxn ang="0">
                  <a:pos x="49" y="149"/>
                </a:cxn>
                <a:cxn ang="0">
                  <a:pos x="62" y="159"/>
                </a:cxn>
                <a:cxn ang="0">
                  <a:pos x="75" y="157"/>
                </a:cxn>
                <a:cxn ang="0">
                  <a:pos x="85" y="153"/>
                </a:cxn>
                <a:cxn ang="0">
                  <a:pos x="93" y="146"/>
                </a:cxn>
                <a:cxn ang="0">
                  <a:pos x="99" y="137"/>
                </a:cxn>
                <a:cxn ang="0">
                  <a:pos x="101" y="126"/>
                </a:cxn>
                <a:cxn ang="0">
                  <a:pos x="103" y="115"/>
                </a:cxn>
                <a:cxn ang="0">
                  <a:pos x="101" y="102"/>
                </a:cxn>
                <a:cxn ang="0">
                  <a:pos x="101" y="91"/>
                </a:cxn>
                <a:cxn ang="0">
                  <a:pos x="98" y="80"/>
                </a:cxn>
                <a:cxn ang="0">
                  <a:pos x="95" y="69"/>
                </a:cxn>
                <a:cxn ang="0">
                  <a:pos x="91" y="59"/>
                </a:cxn>
                <a:cxn ang="0">
                  <a:pos x="86" y="45"/>
                </a:cxn>
                <a:cxn ang="0">
                  <a:pos x="78" y="32"/>
                </a:cxn>
                <a:cxn ang="0">
                  <a:pos x="68" y="21"/>
                </a:cxn>
                <a:cxn ang="0">
                  <a:pos x="56" y="11"/>
                </a:cxn>
                <a:cxn ang="0">
                  <a:pos x="43" y="7"/>
                </a:cxn>
                <a:cxn ang="0">
                  <a:pos x="38" y="1"/>
                </a:cxn>
              </a:cxnLst>
              <a:rect l="0" t="0" r="r" b="b"/>
              <a:pathLst>
                <a:path w="112" h="168">
                  <a:moveTo>
                    <a:pt x="39" y="0"/>
                  </a:moveTo>
                  <a:lnTo>
                    <a:pt x="43" y="0"/>
                  </a:lnTo>
                  <a:lnTo>
                    <a:pt x="49" y="1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9"/>
                  </a:lnTo>
                  <a:lnTo>
                    <a:pt x="68" y="11"/>
                  </a:lnTo>
                  <a:lnTo>
                    <a:pt x="73" y="15"/>
                  </a:lnTo>
                  <a:lnTo>
                    <a:pt x="76" y="18"/>
                  </a:lnTo>
                  <a:lnTo>
                    <a:pt x="79" y="21"/>
                  </a:lnTo>
                  <a:lnTo>
                    <a:pt x="82" y="24"/>
                  </a:lnTo>
                  <a:lnTo>
                    <a:pt x="85" y="28"/>
                  </a:lnTo>
                  <a:lnTo>
                    <a:pt x="87" y="31"/>
                  </a:lnTo>
                  <a:lnTo>
                    <a:pt x="89" y="36"/>
                  </a:lnTo>
                  <a:lnTo>
                    <a:pt x="93" y="39"/>
                  </a:lnTo>
                  <a:lnTo>
                    <a:pt x="95" y="43"/>
                  </a:lnTo>
                  <a:lnTo>
                    <a:pt x="97" y="47"/>
                  </a:lnTo>
                  <a:lnTo>
                    <a:pt x="98" y="51"/>
                  </a:lnTo>
                  <a:lnTo>
                    <a:pt x="99" y="55"/>
                  </a:lnTo>
                  <a:lnTo>
                    <a:pt x="101" y="60"/>
                  </a:lnTo>
                  <a:lnTo>
                    <a:pt x="103" y="64"/>
                  </a:lnTo>
                  <a:lnTo>
                    <a:pt x="104" y="69"/>
                  </a:lnTo>
                  <a:lnTo>
                    <a:pt x="105" y="73"/>
                  </a:lnTo>
                  <a:lnTo>
                    <a:pt x="106" y="79"/>
                  </a:lnTo>
                  <a:lnTo>
                    <a:pt x="106" y="82"/>
                  </a:lnTo>
                  <a:lnTo>
                    <a:pt x="107" y="87"/>
                  </a:lnTo>
                  <a:lnTo>
                    <a:pt x="107" y="91"/>
                  </a:lnTo>
                  <a:lnTo>
                    <a:pt x="109" y="96"/>
                  </a:lnTo>
                  <a:lnTo>
                    <a:pt x="110" y="101"/>
                  </a:lnTo>
                  <a:lnTo>
                    <a:pt x="110" y="105"/>
                  </a:lnTo>
                  <a:lnTo>
                    <a:pt x="111" y="108"/>
                  </a:lnTo>
                  <a:lnTo>
                    <a:pt x="112" y="114"/>
                  </a:lnTo>
                  <a:lnTo>
                    <a:pt x="111" y="118"/>
                  </a:lnTo>
                  <a:lnTo>
                    <a:pt x="111" y="123"/>
                  </a:lnTo>
                  <a:lnTo>
                    <a:pt x="110" y="127"/>
                  </a:lnTo>
                  <a:lnTo>
                    <a:pt x="109" y="133"/>
                  </a:lnTo>
                  <a:lnTo>
                    <a:pt x="107" y="137"/>
                  </a:lnTo>
                  <a:lnTo>
                    <a:pt x="105" y="142"/>
                  </a:lnTo>
                  <a:lnTo>
                    <a:pt x="103" y="146"/>
                  </a:lnTo>
                  <a:lnTo>
                    <a:pt x="100" y="151"/>
                  </a:lnTo>
                  <a:lnTo>
                    <a:pt x="97" y="155"/>
                  </a:lnTo>
                  <a:lnTo>
                    <a:pt x="93" y="158"/>
                  </a:lnTo>
                  <a:lnTo>
                    <a:pt x="88" y="161"/>
                  </a:lnTo>
                  <a:lnTo>
                    <a:pt x="85" y="164"/>
                  </a:lnTo>
                  <a:lnTo>
                    <a:pt x="79" y="166"/>
                  </a:lnTo>
                  <a:lnTo>
                    <a:pt x="74" y="167"/>
                  </a:lnTo>
                  <a:lnTo>
                    <a:pt x="68" y="167"/>
                  </a:lnTo>
                  <a:lnTo>
                    <a:pt x="63" y="168"/>
                  </a:lnTo>
                  <a:lnTo>
                    <a:pt x="57" y="165"/>
                  </a:lnTo>
                  <a:lnTo>
                    <a:pt x="54" y="163"/>
                  </a:lnTo>
                  <a:lnTo>
                    <a:pt x="49" y="159"/>
                  </a:lnTo>
                  <a:lnTo>
                    <a:pt x="44" y="156"/>
                  </a:lnTo>
                  <a:lnTo>
                    <a:pt x="39" y="153"/>
                  </a:lnTo>
                  <a:lnTo>
                    <a:pt x="36" y="148"/>
                  </a:lnTo>
                  <a:lnTo>
                    <a:pt x="32" y="145"/>
                  </a:lnTo>
                  <a:lnTo>
                    <a:pt x="30" y="142"/>
                  </a:lnTo>
                  <a:lnTo>
                    <a:pt x="26" y="137"/>
                  </a:lnTo>
                  <a:lnTo>
                    <a:pt x="22" y="133"/>
                  </a:lnTo>
                  <a:lnTo>
                    <a:pt x="19" y="128"/>
                  </a:lnTo>
                  <a:lnTo>
                    <a:pt x="18" y="124"/>
                  </a:lnTo>
                  <a:lnTo>
                    <a:pt x="15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9" y="106"/>
                  </a:lnTo>
                  <a:lnTo>
                    <a:pt x="8" y="101"/>
                  </a:lnTo>
                  <a:lnTo>
                    <a:pt x="6" y="96"/>
                  </a:lnTo>
                  <a:lnTo>
                    <a:pt x="4" y="91"/>
                  </a:lnTo>
                  <a:lnTo>
                    <a:pt x="3" y="85"/>
                  </a:lnTo>
                  <a:lnTo>
                    <a:pt x="2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7" y="53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8" y="73"/>
                  </a:lnTo>
                  <a:lnTo>
                    <a:pt x="8" y="79"/>
                  </a:lnTo>
                  <a:lnTo>
                    <a:pt x="9" y="84"/>
                  </a:lnTo>
                  <a:lnTo>
                    <a:pt x="10" y="89"/>
                  </a:lnTo>
                  <a:lnTo>
                    <a:pt x="13" y="94"/>
                  </a:lnTo>
                  <a:lnTo>
                    <a:pt x="14" y="98"/>
                  </a:lnTo>
                  <a:lnTo>
                    <a:pt x="15" y="103"/>
                  </a:lnTo>
                  <a:lnTo>
                    <a:pt x="18" y="107"/>
                  </a:lnTo>
                  <a:lnTo>
                    <a:pt x="20" y="113"/>
                  </a:lnTo>
                  <a:lnTo>
                    <a:pt x="21" y="117"/>
                  </a:lnTo>
                  <a:lnTo>
                    <a:pt x="25" y="122"/>
                  </a:lnTo>
                  <a:lnTo>
                    <a:pt x="27" y="126"/>
                  </a:lnTo>
                  <a:lnTo>
                    <a:pt x="31" y="130"/>
                  </a:lnTo>
                  <a:lnTo>
                    <a:pt x="34" y="135"/>
                  </a:lnTo>
                  <a:lnTo>
                    <a:pt x="37" y="138"/>
                  </a:lnTo>
                  <a:lnTo>
                    <a:pt x="40" y="142"/>
                  </a:lnTo>
                  <a:lnTo>
                    <a:pt x="45" y="146"/>
                  </a:lnTo>
                  <a:lnTo>
                    <a:pt x="49" y="149"/>
                  </a:lnTo>
                  <a:lnTo>
                    <a:pt x="54" y="153"/>
                  </a:lnTo>
                  <a:lnTo>
                    <a:pt x="57" y="156"/>
                  </a:lnTo>
                  <a:lnTo>
                    <a:pt x="62" y="159"/>
                  </a:lnTo>
                  <a:lnTo>
                    <a:pt x="67" y="159"/>
                  </a:lnTo>
                  <a:lnTo>
                    <a:pt x="72" y="158"/>
                  </a:lnTo>
                  <a:lnTo>
                    <a:pt x="75" y="157"/>
                  </a:lnTo>
                  <a:lnTo>
                    <a:pt x="79" y="156"/>
                  </a:lnTo>
                  <a:lnTo>
                    <a:pt x="82" y="155"/>
                  </a:lnTo>
                  <a:lnTo>
                    <a:pt x="85" y="153"/>
                  </a:lnTo>
                  <a:lnTo>
                    <a:pt x="88" y="150"/>
                  </a:lnTo>
                  <a:lnTo>
                    <a:pt x="91" y="148"/>
                  </a:lnTo>
                  <a:lnTo>
                    <a:pt x="93" y="146"/>
                  </a:lnTo>
                  <a:lnTo>
                    <a:pt x="95" y="143"/>
                  </a:lnTo>
                  <a:lnTo>
                    <a:pt x="97" y="139"/>
                  </a:lnTo>
                  <a:lnTo>
                    <a:pt x="99" y="137"/>
                  </a:lnTo>
                  <a:lnTo>
                    <a:pt x="99" y="133"/>
                  </a:lnTo>
                  <a:lnTo>
                    <a:pt x="100" y="129"/>
                  </a:lnTo>
                  <a:lnTo>
                    <a:pt x="101" y="126"/>
                  </a:lnTo>
                  <a:lnTo>
                    <a:pt x="103" y="123"/>
                  </a:lnTo>
                  <a:lnTo>
                    <a:pt x="103" y="118"/>
                  </a:lnTo>
                  <a:lnTo>
                    <a:pt x="103" y="115"/>
                  </a:lnTo>
                  <a:lnTo>
                    <a:pt x="103" y="110"/>
                  </a:lnTo>
                  <a:lnTo>
                    <a:pt x="103" y="106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1"/>
                  </a:lnTo>
                  <a:lnTo>
                    <a:pt x="100" y="86"/>
                  </a:lnTo>
                  <a:lnTo>
                    <a:pt x="99" y="83"/>
                  </a:lnTo>
                  <a:lnTo>
                    <a:pt x="98" y="80"/>
                  </a:lnTo>
                  <a:lnTo>
                    <a:pt x="98" y="76"/>
                  </a:lnTo>
                  <a:lnTo>
                    <a:pt x="97" y="72"/>
                  </a:lnTo>
                  <a:lnTo>
                    <a:pt x="95" y="69"/>
                  </a:lnTo>
                  <a:lnTo>
                    <a:pt x="94" y="65"/>
                  </a:lnTo>
                  <a:lnTo>
                    <a:pt x="93" y="63"/>
                  </a:lnTo>
                  <a:lnTo>
                    <a:pt x="91" y="59"/>
                  </a:lnTo>
                  <a:lnTo>
                    <a:pt x="89" y="54"/>
                  </a:lnTo>
                  <a:lnTo>
                    <a:pt x="87" y="50"/>
                  </a:lnTo>
                  <a:lnTo>
                    <a:pt x="86" y="45"/>
                  </a:lnTo>
                  <a:lnTo>
                    <a:pt x="84" y="41"/>
                  </a:lnTo>
                  <a:lnTo>
                    <a:pt x="81" y="37"/>
                  </a:lnTo>
                  <a:lnTo>
                    <a:pt x="78" y="32"/>
                  </a:lnTo>
                  <a:lnTo>
                    <a:pt x="75" y="29"/>
                  </a:lnTo>
                  <a:lnTo>
                    <a:pt x="72" y="24"/>
                  </a:lnTo>
                  <a:lnTo>
                    <a:pt x="68" y="21"/>
                  </a:lnTo>
                  <a:lnTo>
                    <a:pt x="64" y="18"/>
                  </a:lnTo>
                  <a:lnTo>
                    <a:pt x="61" y="15"/>
                  </a:lnTo>
                  <a:lnTo>
                    <a:pt x="56" y="11"/>
                  </a:lnTo>
                  <a:lnTo>
                    <a:pt x="52" y="9"/>
                  </a:lnTo>
                  <a:lnTo>
                    <a:pt x="48" y="8"/>
                  </a:lnTo>
                  <a:lnTo>
                    <a:pt x="43" y="7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2" name="Freeform 130"/>
            <p:cNvSpPr>
              <a:spLocks/>
            </p:cNvSpPr>
            <p:nvPr/>
          </p:nvSpPr>
          <p:spPr bwMode="auto">
            <a:xfrm>
              <a:off x="7875588" y="2506663"/>
              <a:ext cx="39688" cy="3175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49" y="10"/>
                </a:cxn>
                <a:cxn ang="0">
                  <a:pos x="45" y="8"/>
                </a:cxn>
                <a:cxn ang="0">
                  <a:pos x="40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8" y="7"/>
                </a:cxn>
                <a:cxn ang="0">
                  <a:pos x="24" y="8"/>
                </a:cxn>
                <a:cxn ang="0">
                  <a:pos x="21" y="9"/>
                </a:cxn>
                <a:cxn ang="0">
                  <a:pos x="18" y="11"/>
                </a:cxn>
                <a:cxn ang="0">
                  <a:pos x="15" y="12"/>
                </a:cxn>
                <a:cxn ang="0">
                  <a:pos x="12" y="16"/>
                </a:cxn>
                <a:cxn ang="0">
                  <a:pos x="10" y="19"/>
                </a:cxn>
                <a:cxn ang="0">
                  <a:pos x="9" y="22"/>
                </a:cxn>
                <a:cxn ang="0">
                  <a:pos x="6" y="26"/>
                </a:cxn>
                <a:cxn ang="0">
                  <a:pos x="5" y="30"/>
                </a:cxn>
                <a:cxn ang="0">
                  <a:pos x="3" y="34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1" y="29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5" y="17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5" y="1"/>
                </a:cxn>
              </a:cxnLst>
              <a:rect l="0" t="0" r="r" b="b"/>
              <a:pathLst>
                <a:path w="51" h="40">
                  <a:moveTo>
                    <a:pt x="25" y="1"/>
                  </a:move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9" y="10"/>
                  </a:lnTo>
                  <a:lnTo>
                    <a:pt x="45" y="8"/>
                  </a:lnTo>
                  <a:lnTo>
                    <a:pt x="40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5" y="12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2"/>
                  </a:lnTo>
                  <a:lnTo>
                    <a:pt x="6" y="26"/>
                  </a:lnTo>
                  <a:lnTo>
                    <a:pt x="5" y="30"/>
                  </a:lnTo>
                  <a:lnTo>
                    <a:pt x="3" y="34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3" name="Freeform 131"/>
            <p:cNvSpPr>
              <a:spLocks/>
            </p:cNvSpPr>
            <p:nvPr/>
          </p:nvSpPr>
          <p:spPr bwMode="auto">
            <a:xfrm>
              <a:off x="7931150" y="2592388"/>
              <a:ext cx="57150" cy="476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3"/>
                </a:cxn>
                <a:cxn ang="0">
                  <a:pos x="72" y="8"/>
                </a:cxn>
                <a:cxn ang="0">
                  <a:pos x="72" y="14"/>
                </a:cxn>
                <a:cxn ang="0">
                  <a:pos x="72" y="19"/>
                </a:cxn>
                <a:cxn ang="0">
                  <a:pos x="71" y="23"/>
                </a:cxn>
                <a:cxn ang="0">
                  <a:pos x="69" y="30"/>
                </a:cxn>
                <a:cxn ang="0">
                  <a:pos x="67" y="35"/>
                </a:cxn>
                <a:cxn ang="0">
                  <a:pos x="65" y="38"/>
                </a:cxn>
                <a:cxn ang="0">
                  <a:pos x="62" y="40"/>
                </a:cxn>
                <a:cxn ang="0">
                  <a:pos x="59" y="42"/>
                </a:cxn>
                <a:cxn ang="0">
                  <a:pos x="55" y="44"/>
                </a:cxn>
                <a:cxn ang="0">
                  <a:pos x="51" y="48"/>
                </a:cxn>
                <a:cxn ang="0">
                  <a:pos x="48" y="49"/>
                </a:cxn>
                <a:cxn ang="0">
                  <a:pos x="43" y="51"/>
                </a:cxn>
                <a:cxn ang="0">
                  <a:pos x="39" y="52"/>
                </a:cxn>
                <a:cxn ang="0">
                  <a:pos x="35" y="54"/>
                </a:cxn>
                <a:cxn ang="0">
                  <a:pos x="30" y="56"/>
                </a:cxn>
                <a:cxn ang="0">
                  <a:pos x="26" y="58"/>
                </a:cxn>
                <a:cxn ang="0">
                  <a:pos x="21" y="59"/>
                </a:cxn>
                <a:cxn ang="0">
                  <a:pos x="17" y="60"/>
                </a:cxn>
                <a:cxn ang="0">
                  <a:pos x="12" y="60"/>
                </a:cxn>
                <a:cxn ang="0">
                  <a:pos x="8" y="61"/>
                </a:cxn>
                <a:cxn ang="0">
                  <a:pos x="4" y="61"/>
                </a:cxn>
                <a:cxn ang="0">
                  <a:pos x="0" y="61"/>
                </a:cxn>
                <a:cxn ang="0">
                  <a:pos x="7" y="54"/>
                </a:cxn>
                <a:cxn ang="0">
                  <a:pos x="12" y="53"/>
                </a:cxn>
                <a:cxn ang="0">
                  <a:pos x="19" y="51"/>
                </a:cxn>
                <a:cxn ang="0">
                  <a:pos x="23" y="50"/>
                </a:cxn>
                <a:cxn ang="0">
                  <a:pos x="26" y="49"/>
                </a:cxn>
                <a:cxn ang="0">
                  <a:pos x="30" y="48"/>
                </a:cxn>
                <a:cxn ang="0">
                  <a:pos x="33" y="48"/>
                </a:cxn>
                <a:cxn ang="0">
                  <a:pos x="36" y="46"/>
                </a:cxn>
                <a:cxn ang="0">
                  <a:pos x="41" y="43"/>
                </a:cxn>
                <a:cxn ang="0">
                  <a:pos x="44" y="42"/>
                </a:cxn>
                <a:cxn ang="0">
                  <a:pos x="48" y="41"/>
                </a:cxn>
                <a:cxn ang="0">
                  <a:pos x="54" y="37"/>
                </a:cxn>
                <a:cxn ang="0">
                  <a:pos x="60" y="33"/>
                </a:cxn>
                <a:cxn ang="0">
                  <a:pos x="60" y="31"/>
                </a:cxn>
                <a:cxn ang="0">
                  <a:pos x="62" y="28"/>
                </a:cxn>
                <a:cxn ang="0">
                  <a:pos x="63" y="22"/>
                </a:cxn>
                <a:cxn ang="0">
                  <a:pos x="65" y="17"/>
                </a:cxn>
                <a:cxn ang="0">
                  <a:pos x="65" y="11"/>
                </a:cxn>
                <a:cxn ang="0">
                  <a:pos x="66" y="6"/>
                </a:cxn>
                <a:cxn ang="0">
                  <a:pos x="66" y="1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61">
                  <a:moveTo>
                    <a:pt x="72" y="0"/>
                  </a:moveTo>
                  <a:lnTo>
                    <a:pt x="72" y="3"/>
                  </a:lnTo>
                  <a:lnTo>
                    <a:pt x="72" y="8"/>
                  </a:lnTo>
                  <a:lnTo>
                    <a:pt x="72" y="14"/>
                  </a:lnTo>
                  <a:lnTo>
                    <a:pt x="72" y="19"/>
                  </a:lnTo>
                  <a:lnTo>
                    <a:pt x="71" y="23"/>
                  </a:lnTo>
                  <a:lnTo>
                    <a:pt x="69" y="30"/>
                  </a:lnTo>
                  <a:lnTo>
                    <a:pt x="67" y="35"/>
                  </a:lnTo>
                  <a:lnTo>
                    <a:pt x="65" y="38"/>
                  </a:lnTo>
                  <a:lnTo>
                    <a:pt x="62" y="40"/>
                  </a:lnTo>
                  <a:lnTo>
                    <a:pt x="59" y="42"/>
                  </a:lnTo>
                  <a:lnTo>
                    <a:pt x="55" y="44"/>
                  </a:lnTo>
                  <a:lnTo>
                    <a:pt x="51" y="48"/>
                  </a:lnTo>
                  <a:lnTo>
                    <a:pt x="48" y="49"/>
                  </a:lnTo>
                  <a:lnTo>
                    <a:pt x="43" y="51"/>
                  </a:lnTo>
                  <a:lnTo>
                    <a:pt x="39" y="52"/>
                  </a:lnTo>
                  <a:lnTo>
                    <a:pt x="35" y="54"/>
                  </a:lnTo>
                  <a:lnTo>
                    <a:pt x="30" y="56"/>
                  </a:lnTo>
                  <a:lnTo>
                    <a:pt x="26" y="58"/>
                  </a:lnTo>
                  <a:lnTo>
                    <a:pt x="21" y="59"/>
                  </a:lnTo>
                  <a:lnTo>
                    <a:pt x="17" y="60"/>
                  </a:lnTo>
                  <a:lnTo>
                    <a:pt x="12" y="60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0" y="61"/>
                  </a:lnTo>
                  <a:lnTo>
                    <a:pt x="7" y="54"/>
                  </a:lnTo>
                  <a:lnTo>
                    <a:pt x="12" y="53"/>
                  </a:lnTo>
                  <a:lnTo>
                    <a:pt x="19" y="51"/>
                  </a:lnTo>
                  <a:lnTo>
                    <a:pt x="23" y="50"/>
                  </a:lnTo>
                  <a:lnTo>
                    <a:pt x="26" y="49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6" y="46"/>
                  </a:lnTo>
                  <a:lnTo>
                    <a:pt x="41" y="43"/>
                  </a:lnTo>
                  <a:lnTo>
                    <a:pt x="44" y="42"/>
                  </a:lnTo>
                  <a:lnTo>
                    <a:pt x="48" y="41"/>
                  </a:lnTo>
                  <a:lnTo>
                    <a:pt x="54" y="37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2" y="28"/>
                  </a:lnTo>
                  <a:lnTo>
                    <a:pt x="63" y="22"/>
                  </a:lnTo>
                  <a:lnTo>
                    <a:pt x="65" y="17"/>
                  </a:lnTo>
                  <a:lnTo>
                    <a:pt x="65" y="11"/>
                  </a:lnTo>
                  <a:lnTo>
                    <a:pt x="66" y="6"/>
                  </a:lnTo>
                  <a:lnTo>
                    <a:pt x="66" y="1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4" name="Freeform 132"/>
            <p:cNvSpPr>
              <a:spLocks/>
            </p:cNvSpPr>
            <p:nvPr/>
          </p:nvSpPr>
          <p:spPr bwMode="auto">
            <a:xfrm>
              <a:off x="7831138" y="2233613"/>
              <a:ext cx="73025" cy="25241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1" y="6"/>
                </a:cxn>
                <a:cxn ang="0">
                  <a:pos x="90" y="15"/>
                </a:cxn>
                <a:cxn ang="0">
                  <a:pos x="87" y="25"/>
                </a:cxn>
                <a:cxn ang="0">
                  <a:pos x="87" y="30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85" y="49"/>
                </a:cxn>
                <a:cxn ang="0">
                  <a:pos x="84" y="56"/>
                </a:cxn>
                <a:cxn ang="0">
                  <a:pos x="83" y="63"/>
                </a:cxn>
                <a:cxn ang="0">
                  <a:pos x="81" y="69"/>
                </a:cxn>
                <a:cxn ang="0">
                  <a:pos x="81" y="77"/>
                </a:cxn>
                <a:cxn ang="0">
                  <a:pos x="80" y="85"/>
                </a:cxn>
                <a:cxn ang="0">
                  <a:pos x="79" y="93"/>
                </a:cxn>
                <a:cxn ang="0">
                  <a:pos x="77" y="99"/>
                </a:cxn>
                <a:cxn ang="0">
                  <a:pos x="77" y="106"/>
                </a:cxn>
                <a:cxn ang="0">
                  <a:pos x="74" y="114"/>
                </a:cxn>
                <a:cxn ang="0">
                  <a:pos x="74" y="121"/>
                </a:cxn>
                <a:cxn ang="0">
                  <a:pos x="73" y="128"/>
                </a:cxn>
                <a:cxn ang="0">
                  <a:pos x="72" y="135"/>
                </a:cxn>
                <a:cxn ang="0">
                  <a:pos x="71" y="141"/>
                </a:cxn>
                <a:cxn ang="0">
                  <a:pos x="69" y="148"/>
                </a:cxn>
                <a:cxn ang="0">
                  <a:pos x="68" y="160"/>
                </a:cxn>
                <a:cxn ang="0">
                  <a:pos x="66" y="172"/>
                </a:cxn>
                <a:cxn ang="0">
                  <a:pos x="65" y="182"/>
                </a:cxn>
                <a:cxn ang="0">
                  <a:pos x="63" y="191"/>
                </a:cxn>
                <a:cxn ang="0">
                  <a:pos x="59" y="197"/>
                </a:cxn>
                <a:cxn ang="0">
                  <a:pos x="54" y="207"/>
                </a:cxn>
                <a:cxn ang="0">
                  <a:pos x="48" y="218"/>
                </a:cxn>
                <a:cxn ang="0">
                  <a:pos x="45" y="226"/>
                </a:cxn>
                <a:cxn ang="0">
                  <a:pos x="42" y="233"/>
                </a:cxn>
                <a:cxn ang="0">
                  <a:pos x="38" y="239"/>
                </a:cxn>
                <a:cxn ang="0">
                  <a:pos x="34" y="246"/>
                </a:cxn>
                <a:cxn ang="0">
                  <a:pos x="30" y="254"/>
                </a:cxn>
                <a:cxn ang="0">
                  <a:pos x="26" y="260"/>
                </a:cxn>
                <a:cxn ang="0">
                  <a:pos x="22" y="268"/>
                </a:cxn>
                <a:cxn ang="0">
                  <a:pos x="17" y="275"/>
                </a:cxn>
                <a:cxn ang="0">
                  <a:pos x="12" y="282"/>
                </a:cxn>
                <a:cxn ang="0">
                  <a:pos x="7" y="289"/>
                </a:cxn>
                <a:cxn ang="0">
                  <a:pos x="0" y="317"/>
                </a:cxn>
                <a:cxn ang="0">
                  <a:pos x="5" y="281"/>
                </a:cxn>
                <a:cxn ang="0">
                  <a:pos x="12" y="270"/>
                </a:cxn>
                <a:cxn ang="0">
                  <a:pos x="18" y="260"/>
                </a:cxn>
                <a:cxn ang="0">
                  <a:pos x="22" y="254"/>
                </a:cxn>
                <a:cxn ang="0">
                  <a:pos x="25" y="247"/>
                </a:cxn>
                <a:cxn ang="0">
                  <a:pos x="29" y="241"/>
                </a:cxn>
                <a:cxn ang="0">
                  <a:pos x="34" y="233"/>
                </a:cxn>
                <a:cxn ang="0">
                  <a:pos x="37" y="226"/>
                </a:cxn>
                <a:cxn ang="0">
                  <a:pos x="41" y="220"/>
                </a:cxn>
                <a:cxn ang="0">
                  <a:pos x="44" y="213"/>
                </a:cxn>
                <a:cxn ang="0">
                  <a:pos x="48" y="207"/>
                </a:cxn>
                <a:cxn ang="0">
                  <a:pos x="50" y="201"/>
                </a:cxn>
                <a:cxn ang="0">
                  <a:pos x="54" y="194"/>
                </a:cxn>
                <a:cxn ang="0">
                  <a:pos x="87" y="0"/>
                </a:cxn>
              </a:cxnLst>
              <a:rect l="0" t="0" r="r" b="b"/>
              <a:pathLst>
                <a:path w="92" h="318">
                  <a:moveTo>
                    <a:pt x="87" y="0"/>
                  </a:moveTo>
                  <a:lnTo>
                    <a:pt x="92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0" y="10"/>
                  </a:lnTo>
                  <a:lnTo>
                    <a:pt x="90" y="15"/>
                  </a:lnTo>
                  <a:lnTo>
                    <a:pt x="89" y="20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30"/>
                  </a:lnTo>
                  <a:lnTo>
                    <a:pt x="86" y="34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5" y="49"/>
                  </a:lnTo>
                  <a:lnTo>
                    <a:pt x="84" y="53"/>
                  </a:lnTo>
                  <a:lnTo>
                    <a:pt x="84" y="56"/>
                  </a:lnTo>
                  <a:lnTo>
                    <a:pt x="83" y="59"/>
                  </a:lnTo>
                  <a:lnTo>
                    <a:pt x="83" y="63"/>
                  </a:lnTo>
                  <a:lnTo>
                    <a:pt x="83" y="66"/>
                  </a:lnTo>
                  <a:lnTo>
                    <a:pt x="81" y="69"/>
                  </a:lnTo>
                  <a:lnTo>
                    <a:pt x="81" y="74"/>
                  </a:lnTo>
                  <a:lnTo>
                    <a:pt x="81" y="77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79" y="88"/>
                  </a:lnTo>
                  <a:lnTo>
                    <a:pt x="79" y="93"/>
                  </a:lnTo>
                  <a:lnTo>
                    <a:pt x="78" y="96"/>
                  </a:lnTo>
                  <a:lnTo>
                    <a:pt x="77" y="99"/>
                  </a:lnTo>
                  <a:lnTo>
                    <a:pt x="77" y="102"/>
                  </a:lnTo>
                  <a:lnTo>
                    <a:pt x="77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74" y="117"/>
                  </a:lnTo>
                  <a:lnTo>
                    <a:pt x="74" y="121"/>
                  </a:lnTo>
                  <a:lnTo>
                    <a:pt x="73" y="125"/>
                  </a:lnTo>
                  <a:lnTo>
                    <a:pt x="73" y="128"/>
                  </a:lnTo>
                  <a:lnTo>
                    <a:pt x="72" y="131"/>
                  </a:lnTo>
                  <a:lnTo>
                    <a:pt x="72" y="135"/>
                  </a:lnTo>
                  <a:lnTo>
                    <a:pt x="71" y="138"/>
                  </a:lnTo>
                  <a:lnTo>
                    <a:pt x="71" y="141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8" y="154"/>
                  </a:lnTo>
                  <a:lnTo>
                    <a:pt x="68" y="160"/>
                  </a:lnTo>
                  <a:lnTo>
                    <a:pt x="67" y="165"/>
                  </a:lnTo>
                  <a:lnTo>
                    <a:pt x="66" y="172"/>
                  </a:lnTo>
                  <a:lnTo>
                    <a:pt x="65" y="178"/>
                  </a:lnTo>
                  <a:lnTo>
                    <a:pt x="65" y="182"/>
                  </a:lnTo>
                  <a:lnTo>
                    <a:pt x="63" y="186"/>
                  </a:lnTo>
                  <a:lnTo>
                    <a:pt x="63" y="191"/>
                  </a:lnTo>
                  <a:lnTo>
                    <a:pt x="61" y="194"/>
                  </a:lnTo>
                  <a:lnTo>
                    <a:pt x="59" y="197"/>
                  </a:lnTo>
                  <a:lnTo>
                    <a:pt x="56" y="202"/>
                  </a:lnTo>
                  <a:lnTo>
                    <a:pt x="54" y="207"/>
                  </a:lnTo>
                  <a:lnTo>
                    <a:pt x="50" y="213"/>
                  </a:lnTo>
                  <a:lnTo>
                    <a:pt x="48" y="218"/>
                  </a:lnTo>
                  <a:lnTo>
                    <a:pt x="47" y="222"/>
                  </a:lnTo>
                  <a:lnTo>
                    <a:pt x="45" y="226"/>
                  </a:lnTo>
                  <a:lnTo>
                    <a:pt x="43" y="229"/>
                  </a:lnTo>
                  <a:lnTo>
                    <a:pt x="42" y="233"/>
                  </a:lnTo>
                  <a:lnTo>
                    <a:pt x="40" y="236"/>
                  </a:lnTo>
                  <a:lnTo>
                    <a:pt x="38" y="239"/>
                  </a:lnTo>
                  <a:lnTo>
                    <a:pt x="36" y="243"/>
                  </a:lnTo>
                  <a:lnTo>
                    <a:pt x="34" y="246"/>
                  </a:lnTo>
                  <a:lnTo>
                    <a:pt x="31" y="249"/>
                  </a:lnTo>
                  <a:lnTo>
                    <a:pt x="30" y="254"/>
                  </a:lnTo>
                  <a:lnTo>
                    <a:pt x="28" y="257"/>
                  </a:lnTo>
                  <a:lnTo>
                    <a:pt x="26" y="260"/>
                  </a:lnTo>
                  <a:lnTo>
                    <a:pt x="24" y="264"/>
                  </a:lnTo>
                  <a:lnTo>
                    <a:pt x="22" y="268"/>
                  </a:lnTo>
                  <a:lnTo>
                    <a:pt x="19" y="271"/>
                  </a:lnTo>
                  <a:lnTo>
                    <a:pt x="17" y="275"/>
                  </a:lnTo>
                  <a:lnTo>
                    <a:pt x="14" y="278"/>
                  </a:lnTo>
                  <a:lnTo>
                    <a:pt x="12" y="282"/>
                  </a:lnTo>
                  <a:lnTo>
                    <a:pt x="8" y="286"/>
                  </a:lnTo>
                  <a:lnTo>
                    <a:pt x="7" y="289"/>
                  </a:lnTo>
                  <a:lnTo>
                    <a:pt x="7" y="318"/>
                  </a:lnTo>
                  <a:lnTo>
                    <a:pt x="0" y="317"/>
                  </a:lnTo>
                  <a:lnTo>
                    <a:pt x="1" y="287"/>
                  </a:lnTo>
                  <a:lnTo>
                    <a:pt x="5" y="281"/>
                  </a:lnTo>
                  <a:lnTo>
                    <a:pt x="8" y="276"/>
                  </a:lnTo>
                  <a:lnTo>
                    <a:pt x="12" y="270"/>
                  </a:lnTo>
                  <a:lnTo>
                    <a:pt x="16" y="264"/>
                  </a:lnTo>
                  <a:lnTo>
                    <a:pt x="18" y="260"/>
                  </a:lnTo>
                  <a:lnTo>
                    <a:pt x="19" y="257"/>
                  </a:lnTo>
                  <a:lnTo>
                    <a:pt x="22" y="254"/>
                  </a:lnTo>
                  <a:lnTo>
                    <a:pt x="23" y="250"/>
                  </a:lnTo>
                  <a:lnTo>
                    <a:pt x="25" y="247"/>
                  </a:lnTo>
                  <a:lnTo>
                    <a:pt x="28" y="244"/>
                  </a:lnTo>
                  <a:lnTo>
                    <a:pt x="29" y="241"/>
                  </a:lnTo>
                  <a:lnTo>
                    <a:pt x="31" y="237"/>
                  </a:lnTo>
                  <a:lnTo>
                    <a:pt x="34" y="233"/>
                  </a:lnTo>
                  <a:lnTo>
                    <a:pt x="36" y="229"/>
                  </a:lnTo>
                  <a:lnTo>
                    <a:pt x="37" y="226"/>
                  </a:lnTo>
                  <a:lnTo>
                    <a:pt x="40" y="223"/>
                  </a:lnTo>
                  <a:lnTo>
                    <a:pt x="41" y="220"/>
                  </a:lnTo>
                  <a:lnTo>
                    <a:pt x="43" y="216"/>
                  </a:lnTo>
                  <a:lnTo>
                    <a:pt x="44" y="213"/>
                  </a:lnTo>
                  <a:lnTo>
                    <a:pt x="47" y="211"/>
                  </a:lnTo>
                  <a:lnTo>
                    <a:pt x="48" y="207"/>
                  </a:lnTo>
                  <a:lnTo>
                    <a:pt x="49" y="203"/>
                  </a:lnTo>
                  <a:lnTo>
                    <a:pt x="50" y="201"/>
                  </a:lnTo>
                  <a:lnTo>
                    <a:pt x="51" y="199"/>
                  </a:lnTo>
                  <a:lnTo>
                    <a:pt x="54" y="194"/>
                  </a:lnTo>
                  <a:lnTo>
                    <a:pt x="57" y="191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5" name="Freeform 133"/>
            <p:cNvSpPr>
              <a:spLocks/>
            </p:cNvSpPr>
            <p:nvPr/>
          </p:nvSpPr>
          <p:spPr bwMode="auto">
            <a:xfrm>
              <a:off x="7832725" y="2532063"/>
              <a:ext cx="47625" cy="508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5"/>
                </a:cxn>
                <a:cxn ang="0">
                  <a:pos x="6" y="9"/>
                </a:cxn>
                <a:cxn ang="0">
                  <a:pos x="8" y="14"/>
                </a:cxn>
                <a:cxn ang="0">
                  <a:pos x="9" y="20"/>
                </a:cxn>
                <a:cxn ang="0">
                  <a:pos x="9" y="26"/>
                </a:cxn>
                <a:cxn ang="0">
                  <a:pos x="10" y="30"/>
                </a:cxn>
                <a:cxn ang="0">
                  <a:pos x="11" y="35"/>
                </a:cxn>
                <a:cxn ang="0">
                  <a:pos x="12" y="42"/>
                </a:cxn>
                <a:cxn ang="0">
                  <a:pos x="14" y="43"/>
                </a:cxn>
                <a:cxn ang="0">
                  <a:pos x="17" y="45"/>
                </a:cxn>
                <a:cxn ang="0">
                  <a:pos x="18" y="46"/>
                </a:cxn>
                <a:cxn ang="0">
                  <a:pos x="22" y="48"/>
                </a:cxn>
                <a:cxn ang="0">
                  <a:pos x="26" y="48"/>
                </a:cxn>
                <a:cxn ang="0">
                  <a:pos x="29" y="49"/>
                </a:cxn>
                <a:cxn ang="0">
                  <a:pos x="33" y="49"/>
                </a:cxn>
                <a:cxn ang="0">
                  <a:pos x="36" y="50"/>
                </a:cxn>
                <a:cxn ang="0">
                  <a:pos x="40" y="50"/>
                </a:cxn>
                <a:cxn ang="0">
                  <a:pos x="43" y="51"/>
                </a:cxn>
                <a:cxn ang="0">
                  <a:pos x="49" y="52"/>
                </a:cxn>
                <a:cxn ang="0">
                  <a:pos x="55" y="54"/>
                </a:cxn>
                <a:cxn ang="0">
                  <a:pos x="60" y="64"/>
                </a:cxn>
                <a:cxn ang="0">
                  <a:pos x="4" y="50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0" h="64">
                  <a:moveTo>
                    <a:pt x="6" y="0"/>
                  </a:moveTo>
                  <a:lnTo>
                    <a:pt x="6" y="5"/>
                  </a:lnTo>
                  <a:lnTo>
                    <a:pt x="6" y="9"/>
                  </a:lnTo>
                  <a:lnTo>
                    <a:pt x="8" y="14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10" y="30"/>
                  </a:lnTo>
                  <a:lnTo>
                    <a:pt x="11" y="35"/>
                  </a:lnTo>
                  <a:lnTo>
                    <a:pt x="12" y="42"/>
                  </a:lnTo>
                  <a:lnTo>
                    <a:pt x="14" y="43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29" y="49"/>
                  </a:lnTo>
                  <a:lnTo>
                    <a:pt x="33" y="49"/>
                  </a:lnTo>
                  <a:lnTo>
                    <a:pt x="36" y="50"/>
                  </a:lnTo>
                  <a:lnTo>
                    <a:pt x="40" y="50"/>
                  </a:lnTo>
                  <a:lnTo>
                    <a:pt x="43" y="51"/>
                  </a:lnTo>
                  <a:lnTo>
                    <a:pt x="49" y="52"/>
                  </a:lnTo>
                  <a:lnTo>
                    <a:pt x="55" y="54"/>
                  </a:lnTo>
                  <a:lnTo>
                    <a:pt x="60" y="64"/>
                  </a:lnTo>
                  <a:lnTo>
                    <a:pt x="4" y="50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6" name="Freeform 134"/>
            <p:cNvSpPr>
              <a:spLocks/>
            </p:cNvSpPr>
            <p:nvPr/>
          </p:nvSpPr>
          <p:spPr bwMode="auto">
            <a:xfrm>
              <a:off x="7964488" y="2584450"/>
              <a:ext cx="152400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3"/>
                </a:cxn>
                <a:cxn ang="0">
                  <a:pos x="30" y="5"/>
                </a:cxn>
                <a:cxn ang="0">
                  <a:pos x="42" y="7"/>
                </a:cxn>
                <a:cxn ang="0">
                  <a:pos x="54" y="9"/>
                </a:cxn>
                <a:cxn ang="0">
                  <a:pos x="66" y="12"/>
                </a:cxn>
                <a:cxn ang="0">
                  <a:pos x="77" y="14"/>
                </a:cxn>
                <a:cxn ang="0">
                  <a:pos x="89" y="16"/>
                </a:cxn>
                <a:cxn ang="0">
                  <a:pos x="101" y="18"/>
                </a:cxn>
                <a:cxn ang="0">
                  <a:pos x="113" y="19"/>
                </a:cxn>
                <a:cxn ang="0">
                  <a:pos x="125" y="21"/>
                </a:cxn>
                <a:cxn ang="0">
                  <a:pos x="137" y="23"/>
                </a:cxn>
                <a:cxn ang="0">
                  <a:pos x="149" y="25"/>
                </a:cxn>
                <a:cxn ang="0">
                  <a:pos x="161" y="26"/>
                </a:cxn>
                <a:cxn ang="0">
                  <a:pos x="173" y="28"/>
                </a:cxn>
                <a:cxn ang="0">
                  <a:pos x="185" y="30"/>
                </a:cxn>
                <a:cxn ang="0">
                  <a:pos x="191" y="36"/>
                </a:cxn>
                <a:cxn ang="0">
                  <a:pos x="185" y="37"/>
                </a:cxn>
                <a:cxn ang="0">
                  <a:pos x="173" y="35"/>
                </a:cxn>
                <a:cxn ang="0">
                  <a:pos x="163" y="32"/>
                </a:cxn>
                <a:cxn ang="0">
                  <a:pos x="152" y="30"/>
                </a:cxn>
                <a:cxn ang="0">
                  <a:pos x="140" y="29"/>
                </a:cxn>
                <a:cxn ang="0">
                  <a:pos x="129" y="27"/>
                </a:cxn>
                <a:cxn ang="0">
                  <a:pos x="118" y="26"/>
                </a:cxn>
                <a:cxn ang="0">
                  <a:pos x="106" y="24"/>
                </a:cxn>
                <a:cxn ang="0">
                  <a:pos x="95" y="23"/>
                </a:cxn>
                <a:cxn ang="0">
                  <a:pos x="83" y="20"/>
                </a:cxn>
                <a:cxn ang="0">
                  <a:pos x="73" y="18"/>
                </a:cxn>
                <a:cxn ang="0">
                  <a:pos x="60" y="17"/>
                </a:cxn>
                <a:cxn ang="0">
                  <a:pos x="51" y="15"/>
                </a:cxn>
                <a:cxn ang="0">
                  <a:pos x="44" y="14"/>
                </a:cxn>
                <a:cxn ang="0">
                  <a:pos x="34" y="13"/>
                </a:cxn>
                <a:cxn ang="0">
                  <a:pos x="25" y="10"/>
                </a:cxn>
                <a:cxn ang="0">
                  <a:pos x="16" y="9"/>
                </a:cxn>
                <a:cxn ang="0">
                  <a:pos x="10" y="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91" h="39">
                  <a:moveTo>
                    <a:pt x="1" y="0"/>
                  </a:moveTo>
                  <a:lnTo>
                    <a:pt x="6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6" y="7"/>
                  </a:lnTo>
                  <a:lnTo>
                    <a:pt x="42" y="7"/>
                  </a:lnTo>
                  <a:lnTo>
                    <a:pt x="48" y="9"/>
                  </a:lnTo>
                  <a:lnTo>
                    <a:pt x="54" y="9"/>
                  </a:lnTo>
                  <a:lnTo>
                    <a:pt x="60" y="10"/>
                  </a:lnTo>
                  <a:lnTo>
                    <a:pt x="66" y="12"/>
                  </a:lnTo>
                  <a:lnTo>
                    <a:pt x="71" y="13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7" y="19"/>
                  </a:lnTo>
                  <a:lnTo>
                    <a:pt x="113" y="19"/>
                  </a:lnTo>
                  <a:lnTo>
                    <a:pt x="119" y="20"/>
                  </a:lnTo>
                  <a:lnTo>
                    <a:pt x="125" y="21"/>
                  </a:lnTo>
                  <a:lnTo>
                    <a:pt x="131" y="23"/>
                  </a:lnTo>
                  <a:lnTo>
                    <a:pt x="137" y="23"/>
                  </a:lnTo>
                  <a:lnTo>
                    <a:pt x="143" y="24"/>
                  </a:lnTo>
                  <a:lnTo>
                    <a:pt x="149" y="25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7" y="27"/>
                  </a:lnTo>
                  <a:lnTo>
                    <a:pt x="173" y="28"/>
                  </a:lnTo>
                  <a:lnTo>
                    <a:pt x="179" y="29"/>
                  </a:lnTo>
                  <a:lnTo>
                    <a:pt x="185" y="30"/>
                  </a:lnTo>
                  <a:lnTo>
                    <a:pt x="191" y="32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85" y="37"/>
                  </a:lnTo>
                  <a:lnTo>
                    <a:pt x="179" y="36"/>
                  </a:lnTo>
                  <a:lnTo>
                    <a:pt x="173" y="35"/>
                  </a:lnTo>
                  <a:lnTo>
                    <a:pt x="167" y="34"/>
                  </a:lnTo>
                  <a:lnTo>
                    <a:pt x="163" y="32"/>
                  </a:lnTo>
                  <a:lnTo>
                    <a:pt x="157" y="31"/>
                  </a:lnTo>
                  <a:lnTo>
                    <a:pt x="152" y="30"/>
                  </a:lnTo>
                  <a:lnTo>
                    <a:pt x="146" y="30"/>
                  </a:lnTo>
                  <a:lnTo>
                    <a:pt x="140" y="29"/>
                  </a:lnTo>
                  <a:lnTo>
                    <a:pt x="135" y="28"/>
                  </a:lnTo>
                  <a:lnTo>
                    <a:pt x="129" y="27"/>
                  </a:lnTo>
                  <a:lnTo>
                    <a:pt x="123" y="27"/>
                  </a:lnTo>
                  <a:lnTo>
                    <a:pt x="118" y="26"/>
                  </a:lnTo>
                  <a:lnTo>
                    <a:pt x="112" y="25"/>
                  </a:lnTo>
                  <a:lnTo>
                    <a:pt x="106" y="24"/>
                  </a:lnTo>
                  <a:lnTo>
                    <a:pt x="101" y="24"/>
                  </a:lnTo>
                  <a:lnTo>
                    <a:pt x="95" y="23"/>
                  </a:lnTo>
                  <a:lnTo>
                    <a:pt x="91" y="21"/>
                  </a:lnTo>
                  <a:lnTo>
                    <a:pt x="83" y="20"/>
                  </a:lnTo>
                  <a:lnTo>
                    <a:pt x="79" y="19"/>
                  </a:lnTo>
                  <a:lnTo>
                    <a:pt x="73" y="18"/>
                  </a:lnTo>
                  <a:lnTo>
                    <a:pt x="67" y="18"/>
                  </a:lnTo>
                  <a:lnTo>
                    <a:pt x="60" y="17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4" y="13"/>
                  </a:lnTo>
                  <a:lnTo>
                    <a:pt x="28" y="12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0" y="8"/>
                  </a:lnTo>
                  <a:lnTo>
                    <a:pt x="7" y="8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7" name="Freeform 135"/>
            <p:cNvSpPr>
              <a:spLocks/>
            </p:cNvSpPr>
            <p:nvPr/>
          </p:nvSpPr>
          <p:spPr bwMode="auto">
            <a:xfrm>
              <a:off x="8224838" y="2392363"/>
              <a:ext cx="79375" cy="90488"/>
            </a:xfrm>
            <a:custGeom>
              <a:avLst/>
              <a:gdLst/>
              <a:ahLst/>
              <a:cxnLst>
                <a:cxn ang="0">
                  <a:pos x="98" y="6"/>
                </a:cxn>
                <a:cxn ang="0">
                  <a:pos x="85" y="13"/>
                </a:cxn>
                <a:cxn ang="0">
                  <a:pos x="74" y="24"/>
                </a:cxn>
                <a:cxn ang="0">
                  <a:pos x="65" y="36"/>
                </a:cxn>
                <a:cxn ang="0">
                  <a:pos x="59" y="45"/>
                </a:cxn>
                <a:cxn ang="0">
                  <a:pos x="53" y="55"/>
                </a:cxn>
                <a:cxn ang="0">
                  <a:pos x="48" y="67"/>
                </a:cxn>
                <a:cxn ang="0">
                  <a:pos x="43" y="78"/>
                </a:cxn>
                <a:cxn ang="0">
                  <a:pos x="41" y="85"/>
                </a:cxn>
                <a:cxn ang="0">
                  <a:pos x="38" y="91"/>
                </a:cxn>
                <a:cxn ang="0">
                  <a:pos x="32" y="99"/>
                </a:cxn>
                <a:cxn ang="0">
                  <a:pos x="25" y="109"/>
                </a:cxn>
                <a:cxn ang="0">
                  <a:pos x="14" y="113"/>
                </a:cxn>
                <a:cxn ang="0">
                  <a:pos x="7" y="113"/>
                </a:cxn>
                <a:cxn ang="0">
                  <a:pos x="0" y="111"/>
                </a:cxn>
                <a:cxn ang="0">
                  <a:pos x="1" y="105"/>
                </a:cxn>
                <a:cxn ang="0">
                  <a:pos x="5" y="99"/>
                </a:cxn>
                <a:cxn ang="0">
                  <a:pos x="11" y="91"/>
                </a:cxn>
                <a:cxn ang="0">
                  <a:pos x="16" y="82"/>
                </a:cxn>
                <a:cxn ang="0">
                  <a:pos x="17" y="76"/>
                </a:cxn>
                <a:cxn ang="0">
                  <a:pos x="19" y="70"/>
                </a:cxn>
                <a:cxn ang="0">
                  <a:pos x="22" y="74"/>
                </a:cxn>
                <a:cxn ang="0">
                  <a:pos x="20" y="79"/>
                </a:cxn>
                <a:cxn ang="0">
                  <a:pos x="17" y="88"/>
                </a:cxn>
                <a:cxn ang="0">
                  <a:pos x="12" y="96"/>
                </a:cxn>
                <a:cxn ang="0">
                  <a:pos x="6" y="105"/>
                </a:cxn>
                <a:cxn ang="0">
                  <a:pos x="10" y="109"/>
                </a:cxn>
                <a:cxn ang="0">
                  <a:pos x="19" y="107"/>
                </a:cxn>
                <a:cxn ang="0">
                  <a:pos x="26" y="100"/>
                </a:cxn>
                <a:cxn ang="0">
                  <a:pos x="32" y="91"/>
                </a:cxn>
                <a:cxn ang="0">
                  <a:pos x="37" y="81"/>
                </a:cxn>
                <a:cxn ang="0">
                  <a:pos x="42" y="69"/>
                </a:cxn>
                <a:cxn ang="0">
                  <a:pos x="47" y="57"/>
                </a:cxn>
                <a:cxn ang="0">
                  <a:pos x="51" y="46"/>
                </a:cxn>
                <a:cxn ang="0">
                  <a:pos x="59" y="35"/>
                </a:cxn>
                <a:cxn ang="0">
                  <a:pos x="68" y="24"/>
                </a:cxn>
                <a:cxn ang="0">
                  <a:pos x="78" y="13"/>
                </a:cxn>
                <a:cxn ang="0">
                  <a:pos x="90" y="3"/>
                </a:cxn>
                <a:cxn ang="0">
                  <a:pos x="97" y="0"/>
                </a:cxn>
              </a:cxnLst>
              <a:rect l="0" t="0" r="r" b="b"/>
              <a:pathLst>
                <a:path w="98" h="113">
                  <a:moveTo>
                    <a:pt x="97" y="0"/>
                  </a:moveTo>
                  <a:lnTo>
                    <a:pt x="98" y="6"/>
                  </a:lnTo>
                  <a:lnTo>
                    <a:pt x="91" y="8"/>
                  </a:lnTo>
                  <a:lnTo>
                    <a:pt x="85" y="13"/>
                  </a:lnTo>
                  <a:lnTo>
                    <a:pt x="79" y="18"/>
                  </a:lnTo>
                  <a:lnTo>
                    <a:pt x="74" y="24"/>
                  </a:lnTo>
                  <a:lnTo>
                    <a:pt x="68" y="31"/>
                  </a:lnTo>
                  <a:lnTo>
                    <a:pt x="65" y="36"/>
                  </a:lnTo>
                  <a:lnTo>
                    <a:pt x="61" y="41"/>
                  </a:lnTo>
                  <a:lnTo>
                    <a:pt x="59" y="45"/>
                  </a:lnTo>
                  <a:lnTo>
                    <a:pt x="55" y="49"/>
                  </a:lnTo>
                  <a:lnTo>
                    <a:pt x="53" y="55"/>
                  </a:lnTo>
                  <a:lnTo>
                    <a:pt x="49" y="60"/>
                  </a:lnTo>
                  <a:lnTo>
                    <a:pt x="48" y="67"/>
                  </a:lnTo>
                  <a:lnTo>
                    <a:pt x="45" y="73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1" y="85"/>
                  </a:lnTo>
                  <a:lnTo>
                    <a:pt x="38" y="88"/>
                  </a:lnTo>
                  <a:lnTo>
                    <a:pt x="38" y="91"/>
                  </a:lnTo>
                  <a:lnTo>
                    <a:pt x="35" y="95"/>
                  </a:lnTo>
                  <a:lnTo>
                    <a:pt x="32" y="99"/>
                  </a:lnTo>
                  <a:lnTo>
                    <a:pt x="29" y="105"/>
                  </a:lnTo>
                  <a:lnTo>
                    <a:pt x="25" y="109"/>
                  </a:lnTo>
                  <a:lnTo>
                    <a:pt x="20" y="111"/>
                  </a:lnTo>
                  <a:lnTo>
                    <a:pt x="14" y="113"/>
                  </a:lnTo>
                  <a:lnTo>
                    <a:pt x="11" y="113"/>
                  </a:lnTo>
                  <a:lnTo>
                    <a:pt x="7" y="113"/>
                  </a:lnTo>
                  <a:lnTo>
                    <a:pt x="4" y="112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2" y="102"/>
                  </a:lnTo>
                  <a:lnTo>
                    <a:pt x="5" y="99"/>
                  </a:lnTo>
                  <a:lnTo>
                    <a:pt x="7" y="95"/>
                  </a:lnTo>
                  <a:lnTo>
                    <a:pt x="11" y="91"/>
                  </a:lnTo>
                  <a:lnTo>
                    <a:pt x="13" y="87"/>
                  </a:lnTo>
                  <a:lnTo>
                    <a:pt x="16" y="82"/>
                  </a:lnTo>
                  <a:lnTo>
                    <a:pt x="17" y="79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17" y="88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8" y="100"/>
                  </a:lnTo>
                  <a:lnTo>
                    <a:pt x="6" y="105"/>
                  </a:lnTo>
                  <a:lnTo>
                    <a:pt x="5" y="108"/>
                  </a:lnTo>
                  <a:lnTo>
                    <a:pt x="10" y="109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4" y="105"/>
                  </a:lnTo>
                  <a:lnTo>
                    <a:pt x="26" y="100"/>
                  </a:lnTo>
                  <a:lnTo>
                    <a:pt x="30" y="96"/>
                  </a:lnTo>
                  <a:lnTo>
                    <a:pt x="32" y="91"/>
                  </a:lnTo>
                  <a:lnTo>
                    <a:pt x="35" y="88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57"/>
                  </a:lnTo>
                  <a:lnTo>
                    <a:pt x="49" y="52"/>
                  </a:lnTo>
                  <a:lnTo>
                    <a:pt x="51" y="46"/>
                  </a:lnTo>
                  <a:lnTo>
                    <a:pt x="55" y="41"/>
                  </a:lnTo>
                  <a:lnTo>
                    <a:pt x="59" y="35"/>
                  </a:lnTo>
                  <a:lnTo>
                    <a:pt x="63" y="29"/>
                  </a:lnTo>
                  <a:lnTo>
                    <a:pt x="68" y="24"/>
                  </a:lnTo>
                  <a:lnTo>
                    <a:pt x="73" y="18"/>
                  </a:lnTo>
                  <a:lnTo>
                    <a:pt x="78" y="13"/>
                  </a:lnTo>
                  <a:lnTo>
                    <a:pt x="85" y="8"/>
                  </a:lnTo>
                  <a:lnTo>
                    <a:pt x="90" y="3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8" name="Freeform 136"/>
            <p:cNvSpPr>
              <a:spLocks/>
            </p:cNvSpPr>
            <p:nvPr/>
          </p:nvSpPr>
          <p:spPr bwMode="auto">
            <a:xfrm>
              <a:off x="8378825" y="2439988"/>
              <a:ext cx="41275" cy="19050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20" y="11"/>
                </a:cxn>
                <a:cxn ang="0">
                  <a:pos x="23" y="11"/>
                </a:cxn>
                <a:cxn ang="0">
                  <a:pos x="27" y="12"/>
                </a:cxn>
                <a:cxn ang="0">
                  <a:pos x="31" y="14"/>
                </a:cxn>
                <a:cxn ang="0">
                  <a:pos x="36" y="15"/>
                </a:cxn>
                <a:cxn ang="0">
                  <a:pos x="39" y="17"/>
                </a:cxn>
                <a:cxn ang="0">
                  <a:pos x="44" y="18"/>
                </a:cxn>
                <a:cxn ang="0">
                  <a:pos x="48" y="19"/>
                </a:cxn>
                <a:cxn ang="0">
                  <a:pos x="51" y="21"/>
                </a:cxn>
                <a:cxn ang="0">
                  <a:pos x="50" y="22"/>
                </a:cxn>
                <a:cxn ang="0">
                  <a:pos x="50" y="25"/>
                </a:cxn>
                <a:cxn ang="0">
                  <a:pos x="45" y="22"/>
                </a:cxn>
                <a:cxn ang="0">
                  <a:pos x="40" y="20"/>
                </a:cxn>
                <a:cxn ang="0">
                  <a:pos x="36" y="19"/>
                </a:cxn>
                <a:cxn ang="0">
                  <a:pos x="32" y="18"/>
                </a:cxn>
                <a:cxn ang="0">
                  <a:pos x="27" y="17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15" y="12"/>
                </a:cxn>
                <a:cxn ang="0">
                  <a:pos x="15" y="10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8" y="1"/>
                </a:cxn>
                <a:cxn ang="0">
                  <a:pos x="18" y="1"/>
                </a:cxn>
              </a:cxnLst>
              <a:rect l="0" t="0" r="r" b="b"/>
              <a:pathLst>
                <a:path w="51" h="25">
                  <a:moveTo>
                    <a:pt x="18" y="1"/>
                  </a:moveTo>
                  <a:lnTo>
                    <a:pt x="20" y="11"/>
                  </a:lnTo>
                  <a:lnTo>
                    <a:pt x="23" y="11"/>
                  </a:lnTo>
                  <a:lnTo>
                    <a:pt x="27" y="12"/>
                  </a:lnTo>
                  <a:lnTo>
                    <a:pt x="31" y="14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44" y="18"/>
                  </a:lnTo>
                  <a:lnTo>
                    <a:pt x="48" y="19"/>
                  </a:lnTo>
                  <a:lnTo>
                    <a:pt x="51" y="21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45" y="22"/>
                  </a:lnTo>
                  <a:lnTo>
                    <a:pt x="40" y="20"/>
                  </a:lnTo>
                  <a:lnTo>
                    <a:pt x="36" y="19"/>
                  </a:lnTo>
                  <a:lnTo>
                    <a:pt x="32" y="18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18" y="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69" name="Freeform 137"/>
            <p:cNvSpPr>
              <a:spLocks/>
            </p:cNvSpPr>
            <p:nvPr/>
          </p:nvSpPr>
          <p:spPr bwMode="auto">
            <a:xfrm>
              <a:off x="8378825" y="2460625"/>
              <a:ext cx="269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1" y="2"/>
                </a:cxn>
                <a:cxn ang="0">
                  <a:pos x="26" y="3"/>
                </a:cxn>
                <a:cxn ang="0">
                  <a:pos x="30" y="5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2" y="9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2"/>
                  </a:lnTo>
                  <a:lnTo>
                    <a:pt x="26" y="3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9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0" name="Freeform 138"/>
            <p:cNvSpPr>
              <a:spLocks/>
            </p:cNvSpPr>
            <p:nvPr/>
          </p:nvSpPr>
          <p:spPr bwMode="auto">
            <a:xfrm>
              <a:off x="7826375" y="2482850"/>
              <a:ext cx="30163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7"/>
                </a:cxn>
                <a:cxn ang="0">
                  <a:pos x="37" y="9"/>
                </a:cxn>
                <a:cxn ang="0">
                  <a:pos x="36" y="13"/>
                </a:cxn>
                <a:cxn ang="0">
                  <a:pos x="35" y="15"/>
                </a:cxn>
                <a:cxn ang="0">
                  <a:pos x="35" y="19"/>
                </a:cxn>
                <a:cxn ang="0">
                  <a:pos x="34" y="22"/>
                </a:cxn>
                <a:cxn ang="0">
                  <a:pos x="32" y="26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38"/>
                </a:cxn>
                <a:cxn ang="0">
                  <a:pos x="30" y="42"/>
                </a:cxn>
                <a:cxn ang="0">
                  <a:pos x="29" y="47"/>
                </a:cxn>
                <a:cxn ang="0">
                  <a:pos x="29" y="51"/>
                </a:cxn>
                <a:cxn ang="0">
                  <a:pos x="28" y="54"/>
                </a:cxn>
                <a:cxn ang="0">
                  <a:pos x="28" y="59"/>
                </a:cxn>
                <a:cxn ang="0">
                  <a:pos x="26" y="62"/>
                </a:cxn>
                <a:cxn ang="0">
                  <a:pos x="26" y="67"/>
                </a:cxn>
                <a:cxn ang="0">
                  <a:pos x="23" y="67"/>
                </a:cxn>
                <a:cxn ang="0">
                  <a:pos x="17" y="67"/>
                </a:cxn>
                <a:cxn ang="0">
                  <a:pos x="12" y="67"/>
                </a:cxn>
                <a:cxn ang="0">
                  <a:pos x="10" y="67"/>
                </a:cxn>
                <a:cxn ang="0">
                  <a:pos x="6" y="67"/>
                </a:cxn>
                <a:cxn ang="0">
                  <a:pos x="2" y="66"/>
                </a:cxn>
                <a:cxn ang="0">
                  <a:pos x="4" y="61"/>
                </a:cxn>
                <a:cxn ang="0">
                  <a:pos x="6" y="59"/>
                </a:cxn>
                <a:cxn ang="0">
                  <a:pos x="7" y="58"/>
                </a:cxn>
                <a:cxn ang="0">
                  <a:pos x="11" y="58"/>
                </a:cxn>
                <a:cxn ang="0">
                  <a:pos x="14" y="58"/>
                </a:cxn>
                <a:cxn ang="0">
                  <a:pos x="18" y="58"/>
                </a:cxn>
                <a:cxn ang="0">
                  <a:pos x="22" y="58"/>
                </a:cxn>
                <a:cxn ang="0">
                  <a:pos x="25" y="59"/>
                </a:cxn>
                <a:cxn ang="0">
                  <a:pos x="24" y="56"/>
                </a:cxn>
                <a:cxn ang="0">
                  <a:pos x="24" y="53"/>
                </a:cxn>
                <a:cxn ang="0">
                  <a:pos x="24" y="51"/>
                </a:cxn>
                <a:cxn ang="0">
                  <a:pos x="24" y="48"/>
                </a:cxn>
                <a:cxn ang="0">
                  <a:pos x="24" y="45"/>
                </a:cxn>
                <a:cxn ang="0">
                  <a:pos x="25" y="41"/>
                </a:cxn>
                <a:cxn ang="0">
                  <a:pos x="25" y="38"/>
                </a:cxn>
                <a:cxn ang="0">
                  <a:pos x="26" y="35"/>
                </a:cxn>
                <a:cxn ang="0">
                  <a:pos x="26" y="31"/>
                </a:cxn>
                <a:cxn ang="0">
                  <a:pos x="28" y="27"/>
                </a:cxn>
                <a:cxn ang="0">
                  <a:pos x="28" y="24"/>
                </a:cxn>
                <a:cxn ang="0">
                  <a:pos x="29" y="21"/>
                </a:cxn>
                <a:cxn ang="0">
                  <a:pos x="30" y="15"/>
                </a:cxn>
                <a:cxn ang="0">
                  <a:pos x="32" y="11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67">
                  <a:moveTo>
                    <a:pt x="0" y="0"/>
                  </a:moveTo>
                  <a:lnTo>
                    <a:pt x="38" y="7"/>
                  </a:lnTo>
                  <a:lnTo>
                    <a:pt x="37" y="9"/>
                  </a:lnTo>
                  <a:lnTo>
                    <a:pt x="36" y="13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9" y="47"/>
                  </a:lnTo>
                  <a:lnTo>
                    <a:pt x="29" y="51"/>
                  </a:lnTo>
                  <a:lnTo>
                    <a:pt x="28" y="54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6" y="67"/>
                  </a:lnTo>
                  <a:lnTo>
                    <a:pt x="23" y="67"/>
                  </a:lnTo>
                  <a:lnTo>
                    <a:pt x="17" y="67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2" y="66"/>
                  </a:lnTo>
                  <a:lnTo>
                    <a:pt x="4" y="61"/>
                  </a:lnTo>
                  <a:lnTo>
                    <a:pt x="6" y="59"/>
                  </a:lnTo>
                  <a:lnTo>
                    <a:pt x="7" y="58"/>
                  </a:lnTo>
                  <a:lnTo>
                    <a:pt x="11" y="58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5" y="59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1"/>
                  </a:lnTo>
                  <a:lnTo>
                    <a:pt x="25" y="38"/>
                  </a:lnTo>
                  <a:lnTo>
                    <a:pt x="26" y="35"/>
                  </a:lnTo>
                  <a:lnTo>
                    <a:pt x="26" y="31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5"/>
                  </a:lnTo>
                  <a:lnTo>
                    <a:pt x="32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1" name="Freeform 139"/>
            <p:cNvSpPr>
              <a:spLocks/>
            </p:cNvSpPr>
            <p:nvPr/>
          </p:nvSpPr>
          <p:spPr bwMode="auto">
            <a:xfrm>
              <a:off x="7823200" y="2482850"/>
              <a:ext cx="7938" cy="523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6" y="17"/>
                </a:cxn>
                <a:cxn ang="0">
                  <a:pos x="6" y="21"/>
                </a:cxn>
                <a:cxn ang="0">
                  <a:pos x="6" y="25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6" y="38"/>
                </a:cxn>
                <a:cxn ang="0">
                  <a:pos x="6" y="41"/>
                </a:cxn>
                <a:cxn ang="0">
                  <a:pos x="6" y="46"/>
                </a:cxn>
                <a:cxn ang="0">
                  <a:pos x="6" y="50"/>
                </a:cxn>
                <a:cxn ang="0">
                  <a:pos x="8" y="54"/>
                </a:cxn>
                <a:cxn ang="0">
                  <a:pos x="9" y="58"/>
                </a:cxn>
                <a:cxn ang="0">
                  <a:pos x="10" y="62"/>
                </a:cxn>
                <a:cxn ang="0">
                  <a:pos x="8" y="63"/>
                </a:cxn>
                <a:cxn ang="0">
                  <a:pos x="5" y="66"/>
                </a:cxn>
                <a:cxn ang="0">
                  <a:pos x="4" y="61"/>
                </a:cxn>
                <a:cxn ang="0">
                  <a:pos x="3" y="58"/>
                </a:cxn>
                <a:cxn ang="0">
                  <a:pos x="2" y="54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66">
                  <a:moveTo>
                    <a:pt x="10" y="1"/>
                  </a:moveTo>
                  <a:lnTo>
                    <a:pt x="9" y="4"/>
                  </a:lnTo>
                  <a:lnTo>
                    <a:pt x="9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6" y="41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9" y="58"/>
                  </a:lnTo>
                  <a:lnTo>
                    <a:pt x="10" y="62"/>
                  </a:lnTo>
                  <a:lnTo>
                    <a:pt x="8" y="63"/>
                  </a:lnTo>
                  <a:lnTo>
                    <a:pt x="5" y="66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2" name="Freeform 140"/>
            <p:cNvSpPr>
              <a:spLocks/>
            </p:cNvSpPr>
            <p:nvPr/>
          </p:nvSpPr>
          <p:spPr bwMode="auto">
            <a:xfrm>
              <a:off x="7889875" y="2255838"/>
              <a:ext cx="106363" cy="122238"/>
            </a:xfrm>
            <a:custGeom>
              <a:avLst/>
              <a:gdLst/>
              <a:ahLst/>
              <a:cxnLst>
                <a:cxn ang="0">
                  <a:pos x="33" y="8"/>
                </a:cxn>
                <a:cxn ang="0">
                  <a:pos x="30" y="20"/>
                </a:cxn>
                <a:cxn ang="0">
                  <a:pos x="28" y="35"/>
                </a:cxn>
                <a:cxn ang="0">
                  <a:pos x="24" y="52"/>
                </a:cxn>
                <a:cxn ang="0">
                  <a:pos x="21" y="67"/>
                </a:cxn>
                <a:cxn ang="0">
                  <a:pos x="19" y="76"/>
                </a:cxn>
                <a:cxn ang="0">
                  <a:pos x="16" y="93"/>
                </a:cxn>
                <a:cxn ang="0">
                  <a:pos x="13" y="111"/>
                </a:cxn>
                <a:cxn ang="0">
                  <a:pos x="10" y="126"/>
                </a:cxn>
                <a:cxn ang="0">
                  <a:pos x="9" y="138"/>
                </a:cxn>
                <a:cxn ang="0">
                  <a:pos x="7" y="146"/>
                </a:cxn>
                <a:cxn ang="0">
                  <a:pos x="15" y="147"/>
                </a:cxn>
                <a:cxn ang="0">
                  <a:pos x="27" y="146"/>
                </a:cxn>
                <a:cxn ang="0">
                  <a:pos x="39" y="145"/>
                </a:cxn>
                <a:cxn ang="0">
                  <a:pos x="49" y="145"/>
                </a:cxn>
                <a:cxn ang="0">
                  <a:pos x="61" y="145"/>
                </a:cxn>
                <a:cxn ang="0">
                  <a:pos x="73" y="145"/>
                </a:cxn>
                <a:cxn ang="0">
                  <a:pos x="85" y="145"/>
                </a:cxn>
                <a:cxn ang="0">
                  <a:pos x="97" y="145"/>
                </a:cxn>
                <a:cxn ang="0">
                  <a:pos x="108" y="145"/>
                </a:cxn>
                <a:cxn ang="0">
                  <a:pos x="120" y="145"/>
                </a:cxn>
                <a:cxn ang="0">
                  <a:pos x="133" y="146"/>
                </a:cxn>
                <a:cxn ang="0">
                  <a:pos x="128" y="150"/>
                </a:cxn>
                <a:cxn ang="0">
                  <a:pos x="116" y="150"/>
                </a:cxn>
                <a:cxn ang="0">
                  <a:pos x="103" y="150"/>
                </a:cxn>
                <a:cxn ang="0">
                  <a:pos x="91" y="150"/>
                </a:cxn>
                <a:cxn ang="0">
                  <a:pos x="78" y="150"/>
                </a:cxn>
                <a:cxn ang="0">
                  <a:pos x="66" y="152"/>
                </a:cxn>
                <a:cxn ang="0">
                  <a:pos x="53" y="152"/>
                </a:cxn>
                <a:cxn ang="0">
                  <a:pos x="41" y="152"/>
                </a:cxn>
                <a:cxn ang="0">
                  <a:pos x="29" y="153"/>
                </a:cxn>
                <a:cxn ang="0">
                  <a:pos x="16" y="153"/>
                </a:cxn>
                <a:cxn ang="0">
                  <a:pos x="5" y="154"/>
                </a:cxn>
                <a:cxn ang="0">
                  <a:pos x="3" y="145"/>
                </a:cxn>
                <a:cxn ang="0">
                  <a:pos x="5" y="129"/>
                </a:cxn>
                <a:cxn ang="0">
                  <a:pos x="9" y="114"/>
                </a:cxn>
                <a:cxn ang="0">
                  <a:pos x="10" y="99"/>
                </a:cxn>
                <a:cxn ang="0">
                  <a:pos x="12" y="84"/>
                </a:cxn>
                <a:cxn ang="0">
                  <a:pos x="15" y="70"/>
                </a:cxn>
                <a:cxn ang="0">
                  <a:pos x="17" y="56"/>
                </a:cxn>
                <a:cxn ang="0">
                  <a:pos x="19" y="41"/>
                </a:cxn>
                <a:cxn ang="0">
                  <a:pos x="22" y="28"/>
                </a:cxn>
                <a:cxn ang="0">
                  <a:pos x="24" y="14"/>
                </a:cxn>
                <a:cxn ang="0">
                  <a:pos x="29" y="0"/>
                </a:cxn>
              </a:cxnLst>
              <a:rect l="0" t="0" r="r" b="b"/>
              <a:pathLst>
                <a:path w="133" h="155">
                  <a:moveTo>
                    <a:pt x="29" y="0"/>
                  </a:moveTo>
                  <a:lnTo>
                    <a:pt x="33" y="5"/>
                  </a:lnTo>
                  <a:lnTo>
                    <a:pt x="33" y="8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9" y="25"/>
                  </a:lnTo>
                  <a:lnTo>
                    <a:pt x="29" y="30"/>
                  </a:lnTo>
                  <a:lnTo>
                    <a:pt x="28" y="35"/>
                  </a:lnTo>
                  <a:lnTo>
                    <a:pt x="27" y="40"/>
                  </a:lnTo>
                  <a:lnTo>
                    <a:pt x="24" y="46"/>
                  </a:lnTo>
                  <a:lnTo>
                    <a:pt x="24" y="52"/>
                  </a:lnTo>
                  <a:lnTo>
                    <a:pt x="23" y="58"/>
                  </a:lnTo>
                  <a:lnTo>
                    <a:pt x="22" y="63"/>
                  </a:lnTo>
                  <a:lnTo>
                    <a:pt x="21" y="67"/>
                  </a:lnTo>
                  <a:lnTo>
                    <a:pt x="21" y="70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8" y="82"/>
                  </a:lnTo>
                  <a:lnTo>
                    <a:pt x="17" y="88"/>
                  </a:lnTo>
                  <a:lnTo>
                    <a:pt x="16" y="93"/>
                  </a:lnTo>
                  <a:lnTo>
                    <a:pt x="15" y="100"/>
                  </a:lnTo>
                  <a:lnTo>
                    <a:pt x="13" y="105"/>
                  </a:lnTo>
                  <a:lnTo>
                    <a:pt x="13" y="111"/>
                  </a:lnTo>
                  <a:lnTo>
                    <a:pt x="12" y="116"/>
                  </a:lnTo>
                  <a:lnTo>
                    <a:pt x="11" y="122"/>
                  </a:lnTo>
                  <a:lnTo>
                    <a:pt x="10" y="126"/>
                  </a:lnTo>
                  <a:lnTo>
                    <a:pt x="10" y="131"/>
                  </a:lnTo>
                  <a:lnTo>
                    <a:pt x="9" y="134"/>
                  </a:lnTo>
                  <a:lnTo>
                    <a:pt x="9" y="138"/>
                  </a:lnTo>
                  <a:lnTo>
                    <a:pt x="7" y="141"/>
                  </a:lnTo>
                  <a:lnTo>
                    <a:pt x="7" y="145"/>
                  </a:lnTo>
                  <a:lnTo>
                    <a:pt x="7" y="146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7"/>
                  </a:lnTo>
                  <a:lnTo>
                    <a:pt x="18" y="146"/>
                  </a:lnTo>
                  <a:lnTo>
                    <a:pt x="22" y="146"/>
                  </a:lnTo>
                  <a:lnTo>
                    <a:pt x="27" y="146"/>
                  </a:lnTo>
                  <a:lnTo>
                    <a:pt x="30" y="145"/>
                  </a:lnTo>
                  <a:lnTo>
                    <a:pt x="34" y="145"/>
                  </a:lnTo>
                  <a:lnTo>
                    <a:pt x="39" y="145"/>
                  </a:lnTo>
                  <a:lnTo>
                    <a:pt x="42" y="145"/>
                  </a:lnTo>
                  <a:lnTo>
                    <a:pt x="46" y="145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5"/>
                  </a:lnTo>
                  <a:lnTo>
                    <a:pt x="61" y="145"/>
                  </a:lnTo>
                  <a:lnTo>
                    <a:pt x="65" y="145"/>
                  </a:lnTo>
                  <a:lnTo>
                    <a:pt x="70" y="145"/>
                  </a:lnTo>
                  <a:lnTo>
                    <a:pt x="73" y="145"/>
                  </a:lnTo>
                  <a:lnTo>
                    <a:pt x="77" y="145"/>
                  </a:lnTo>
                  <a:lnTo>
                    <a:pt x="80" y="145"/>
                  </a:lnTo>
                  <a:lnTo>
                    <a:pt x="85" y="145"/>
                  </a:lnTo>
                  <a:lnTo>
                    <a:pt x="89" y="145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101" y="145"/>
                  </a:lnTo>
                  <a:lnTo>
                    <a:pt x="104" y="145"/>
                  </a:lnTo>
                  <a:lnTo>
                    <a:pt x="108" y="145"/>
                  </a:lnTo>
                  <a:lnTo>
                    <a:pt x="112" y="145"/>
                  </a:lnTo>
                  <a:lnTo>
                    <a:pt x="116" y="145"/>
                  </a:lnTo>
                  <a:lnTo>
                    <a:pt x="120" y="145"/>
                  </a:lnTo>
                  <a:lnTo>
                    <a:pt x="125" y="145"/>
                  </a:lnTo>
                  <a:lnTo>
                    <a:pt x="128" y="145"/>
                  </a:lnTo>
                  <a:lnTo>
                    <a:pt x="133" y="146"/>
                  </a:lnTo>
                  <a:lnTo>
                    <a:pt x="133" y="148"/>
                  </a:lnTo>
                  <a:lnTo>
                    <a:pt x="133" y="150"/>
                  </a:lnTo>
                  <a:lnTo>
                    <a:pt x="128" y="150"/>
                  </a:lnTo>
                  <a:lnTo>
                    <a:pt x="125" y="150"/>
                  </a:lnTo>
                  <a:lnTo>
                    <a:pt x="120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07" y="150"/>
                  </a:lnTo>
                  <a:lnTo>
                    <a:pt x="103" y="150"/>
                  </a:lnTo>
                  <a:lnTo>
                    <a:pt x="100" y="150"/>
                  </a:lnTo>
                  <a:lnTo>
                    <a:pt x="95" y="150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3" y="150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66" y="152"/>
                  </a:lnTo>
                  <a:lnTo>
                    <a:pt x="61" y="152"/>
                  </a:lnTo>
                  <a:lnTo>
                    <a:pt x="58" y="152"/>
                  </a:lnTo>
                  <a:lnTo>
                    <a:pt x="53" y="152"/>
                  </a:lnTo>
                  <a:lnTo>
                    <a:pt x="49" y="152"/>
                  </a:lnTo>
                  <a:lnTo>
                    <a:pt x="45" y="152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3"/>
                  </a:lnTo>
                  <a:lnTo>
                    <a:pt x="29" y="153"/>
                  </a:lnTo>
                  <a:lnTo>
                    <a:pt x="24" y="153"/>
                  </a:lnTo>
                  <a:lnTo>
                    <a:pt x="19" y="153"/>
                  </a:lnTo>
                  <a:lnTo>
                    <a:pt x="16" y="153"/>
                  </a:lnTo>
                  <a:lnTo>
                    <a:pt x="12" y="153"/>
                  </a:lnTo>
                  <a:lnTo>
                    <a:pt x="9" y="154"/>
                  </a:lnTo>
                  <a:lnTo>
                    <a:pt x="5" y="154"/>
                  </a:lnTo>
                  <a:lnTo>
                    <a:pt x="0" y="155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3" y="139"/>
                  </a:lnTo>
                  <a:lnTo>
                    <a:pt x="5" y="134"/>
                  </a:lnTo>
                  <a:lnTo>
                    <a:pt x="5" y="129"/>
                  </a:lnTo>
                  <a:lnTo>
                    <a:pt x="6" y="124"/>
                  </a:lnTo>
                  <a:lnTo>
                    <a:pt x="7" y="118"/>
                  </a:lnTo>
                  <a:lnTo>
                    <a:pt x="9" y="114"/>
                  </a:lnTo>
                  <a:lnTo>
                    <a:pt x="9" y="109"/>
                  </a:lnTo>
                  <a:lnTo>
                    <a:pt x="10" y="104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11" y="89"/>
                  </a:lnTo>
                  <a:lnTo>
                    <a:pt x="12" y="84"/>
                  </a:lnTo>
                  <a:lnTo>
                    <a:pt x="13" y="80"/>
                  </a:lnTo>
                  <a:lnTo>
                    <a:pt x="15" y="75"/>
                  </a:lnTo>
                  <a:lnTo>
                    <a:pt x="15" y="70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7" y="56"/>
                  </a:lnTo>
                  <a:lnTo>
                    <a:pt x="17" y="51"/>
                  </a:lnTo>
                  <a:lnTo>
                    <a:pt x="18" y="47"/>
                  </a:lnTo>
                  <a:lnTo>
                    <a:pt x="19" y="41"/>
                  </a:lnTo>
                  <a:lnTo>
                    <a:pt x="21" y="37"/>
                  </a:lnTo>
                  <a:lnTo>
                    <a:pt x="21" y="32"/>
                  </a:lnTo>
                  <a:lnTo>
                    <a:pt x="22" y="28"/>
                  </a:lnTo>
                  <a:lnTo>
                    <a:pt x="23" y="22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7" y="9"/>
                  </a:lnTo>
                  <a:lnTo>
                    <a:pt x="27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3" name="Freeform 141"/>
            <p:cNvSpPr>
              <a:spLocks/>
            </p:cNvSpPr>
            <p:nvPr/>
          </p:nvSpPr>
          <p:spPr bwMode="auto">
            <a:xfrm>
              <a:off x="7912100" y="2255838"/>
              <a:ext cx="84138" cy="117475"/>
            </a:xfrm>
            <a:custGeom>
              <a:avLst/>
              <a:gdLst/>
              <a:ahLst/>
              <a:cxnLst>
                <a:cxn ang="0">
                  <a:pos x="92" y="3"/>
                </a:cxn>
                <a:cxn ang="0">
                  <a:pos x="104" y="149"/>
                </a:cxn>
                <a:cxn ang="0">
                  <a:pos x="97" y="149"/>
                </a:cxn>
                <a:cxn ang="0">
                  <a:pos x="86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92" y="3"/>
                </a:cxn>
                <a:cxn ang="0">
                  <a:pos x="92" y="3"/>
                </a:cxn>
              </a:cxnLst>
              <a:rect l="0" t="0" r="r" b="b"/>
              <a:pathLst>
                <a:path w="104" h="149">
                  <a:moveTo>
                    <a:pt x="92" y="3"/>
                  </a:moveTo>
                  <a:lnTo>
                    <a:pt x="104" y="149"/>
                  </a:lnTo>
                  <a:lnTo>
                    <a:pt x="97" y="149"/>
                  </a:lnTo>
                  <a:lnTo>
                    <a:pt x="8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2" y="3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4" name="Freeform 142"/>
            <p:cNvSpPr>
              <a:spLocks/>
            </p:cNvSpPr>
            <p:nvPr/>
          </p:nvSpPr>
          <p:spPr bwMode="auto">
            <a:xfrm>
              <a:off x="8107363" y="2525713"/>
              <a:ext cx="96838" cy="149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60" y="4"/>
                </a:cxn>
                <a:cxn ang="0">
                  <a:pos x="72" y="13"/>
                </a:cxn>
                <a:cxn ang="0">
                  <a:pos x="83" y="34"/>
                </a:cxn>
                <a:cxn ang="0">
                  <a:pos x="71" y="20"/>
                </a:cxn>
                <a:cxn ang="0">
                  <a:pos x="59" y="12"/>
                </a:cxn>
                <a:cxn ang="0">
                  <a:pos x="45" y="8"/>
                </a:cxn>
                <a:cxn ang="0">
                  <a:pos x="32" y="12"/>
                </a:cxn>
                <a:cxn ang="0">
                  <a:pos x="21" y="20"/>
                </a:cxn>
                <a:cxn ang="0">
                  <a:pos x="14" y="35"/>
                </a:cxn>
                <a:cxn ang="0">
                  <a:pos x="9" y="49"/>
                </a:cxn>
                <a:cxn ang="0">
                  <a:pos x="8" y="65"/>
                </a:cxn>
                <a:cxn ang="0">
                  <a:pos x="6" y="80"/>
                </a:cxn>
                <a:cxn ang="0">
                  <a:pos x="9" y="97"/>
                </a:cxn>
                <a:cxn ang="0">
                  <a:pos x="11" y="112"/>
                </a:cxn>
                <a:cxn ang="0">
                  <a:pos x="17" y="126"/>
                </a:cxn>
                <a:cxn ang="0">
                  <a:pos x="23" y="141"/>
                </a:cxn>
                <a:cxn ang="0">
                  <a:pos x="33" y="154"/>
                </a:cxn>
                <a:cxn ang="0">
                  <a:pos x="44" y="166"/>
                </a:cxn>
                <a:cxn ang="0">
                  <a:pos x="58" y="177"/>
                </a:cxn>
                <a:cxn ang="0">
                  <a:pos x="69" y="179"/>
                </a:cxn>
                <a:cxn ang="0">
                  <a:pos x="82" y="182"/>
                </a:cxn>
                <a:cxn ang="0">
                  <a:pos x="94" y="180"/>
                </a:cxn>
                <a:cxn ang="0">
                  <a:pos x="106" y="177"/>
                </a:cxn>
                <a:cxn ang="0">
                  <a:pos x="117" y="172"/>
                </a:cxn>
                <a:cxn ang="0">
                  <a:pos x="118" y="178"/>
                </a:cxn>
                <a:cxn ang="0">
                  <a:pos x="102" y="183"/>
                </a:cxn>
                <a:cxn ang="0">
                  <a:pos x="85" y="186"/>
                </a:cxn>
                <a:cxn ang="0">
                  <a:pos x="78" y="188"/>
                </a:cxn>
                <a:cxn ang="0">
                  <a:pos x="66" y="188"/>
                </a:cxn>
                <a:cxn ang="0">
                  <a:pos x="54" y="185"/>
                </a:cxn>
                <a:cxn ang="0">
                  <a:pos x="38" y="172"/>
                </a:cxn>
                <a:cxn ang="0">
                  <a:pos x="24" y="155"/>
                </a:cxn>
                <a:cxn ang="0">
                  <a:pos x="16" y="140"/>
                </a:cxn>
                <a:cxn ang="0">
                  <a:pos x="10" y="130"/>
                </a:cxn>
                <a:cxn ang="0">
                  <a:pos x="6" y="120"/>
                </a:cxn>
                <a:cxn ang="0">
                  <a:pos x="4" y="109"/>
                </a:cxn>
                <a:cxn ang="0">
                  <a:pos x="2" y="99"/>
                </a:cxn>
                <a:cxn ang="0">
                  <a:pos x="2" y="89"/>
                </a:cxn>
                <a:cxn ang="0">
                  <a:pos x="0" y="77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3" y="47"/>
                </a:cxn>
                <a:cxn ang="0">
                  <a:pos x="8" y="29"/>
                </a:cxn>
                <a:cxn ang="0">
                  <a:pos x="16" y="16"/>
                </a:cxn>
                <a:cxn ang="0">
                  <a:pos x="27" y="5"/>
                </a:cxn>
              </a:cxnLst>
              <a:rect l="0" t="0" r="r" b="b"/>
              <a:pathLst>
                <a:path w="123" h="188">
                  <a:moveTo>
                    <a:pt x="32" y="4"/>
                  </a:moveTo>
                  <a:lnTo>
                    <a:pt x="38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7"/>
                  </a:lnTo>
                  <a:lnTo>
                    <a:pt x="70" y="9"/>
                  </a:lnTo>
                  <a:lnTo>
                    <a:pt x="72" y="13"/>
                  </a:lnTo>
                  <a:lnTo>
                    <a:pt x="76" y="16"/>
                  </a:lnTo>
                  <a:lnTo>
                    <a:pt x="80" y="19"/>
                  </a:lnTo>
                  <a:lnTo>
                    <a:pt x="83" y="34"/>
                  </a:lnTo>
                  <a:lnTo>
                    <a:pt x="80" y="28"/>
                  </a:lnTo>
                  <a:lnTo>
                    <a:pt x="76" y="24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5" y="9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20"/>
                  </a:lnTo>
                  <a:lnTo>
                    <a:pt x="18" y="26"/>
                  </a:lnTo>
                  <a:lnTo>
                    <a:pt x="16" y="29"/>
                  </a:lnTo>
                  <a:lnTo>
                    <a:pt x="14" y="35"/>
                  </a:lnTo>
                  <a:lnTo>
                    <a:pt x="12" y="39"/>
                  </a:lnTo>
                  <a:lnTo>
                    <a:pt x="11" y="44"/>
                  </a:lnTo>
                  <a:lnTo>
                    <a:pt x="9" y="49"/>
                  </a:lnTo>
                  <a:lnTo>
                    <a:pt x="9" y="55"/>
                  </a:lnTo>
                  <a:lnTo>
                    <a:pt x="8" y="59"/>
                  </a:lnTo>
                  <a:lnTo>
                    <a:pt x="8" y="65"/>
                  </a:lnTo>
                  <a:lnTo>
                    <a:pt x="6" y="69"/>
                  </a:lnTo>
                  <a:lnTo>
                    <a:pt x="6" y="74"/>
                  </a:lnTo>
                  <a:lnTo>
                    <a:pt x="6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9" y="97"/>
                  </a:lnTo>
                  <a:lnTo>
                    <a:pt x="9" y="101"/>
                  </a:lnTo>
                  <a:lnTo>
                    <a:pt x="11" y="106"/>
                  </a:lnTo>
                  <a:lnTo>
                    <a:pt x="11" y="112"/>
                  </a:lnTo>
                  <a:lnTo>
                    <a:pt x="12" y="116"/>
                  </a:lnTo>
                  <a:lnTo>
                    <a:pt x="15" y="122"/>
                  </a:lnTo>
                  <a:lnTo>
                    <a:pt x="17" y="126"/>
                  </a:lnTo>
                  <a:lnTo>
                    <a:pt x="20" y="132"/>
                  </a:lnTo>
                  <a:lnTo>
                    <a:pt x="21" y="136"/>
                  </a:lnTo>
                  <a:lnTo>
                    <a:pt x="23" y="141"/>
                  </a:lnTo>
                  <a:lnTo>
                    <a:pt x="27" y="146"/>
                  </a:lnTo>
                  <a:lnTo>
                    <a:pt x="29" y="151"/>
                  </a:lnTo>
                  <a:lnTo>
                    <a:pt x="33" y="154"/>
                  </a:lnTo>
                  <a:lnTo>
                    <a:pt x="36" y="158"/>
                  </a:lnTo>
                  <a:lnTo>
                    <a:pt x="40" y="163"/>
                  </a:lnTo>
                  <a:lnTo>
                    <a:pt x="44" y="166"/>
                  </a:lnTo>
                  <a:lnTo>
                    <a:pt x="48" y="171"/>
                  </a:lnTo>
                  <a:lnTo>
                    <a:pt x="52" y="174"/>
                  </a:lnTo>
                  <a:lnTo>
                    <a:pt x="58" y="177"/>
                  </a:lnTo>
                  <a:lnTo>
                    <a:pt x="62" y="178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2" y="180"/>
                  </a:lnTo>
                  <a:lnTo>
                    <a:pt x="76" y="180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90" y="182"/>
                  </a:lnTo>
                  <a:lnTo>
                    <a:pt x="94" y="180"/>
                  </a:lnTo>
                  <a:lnTo>
                    <a:pt x="97" y="179"/>
                  </a:lnTo>
                  <a:lnTo>
                    <a:pt x="102" y="178"/>
                  </a:lnTo>
                  <a:lnTo>
                    <a:pt x="106" y="177"/>
                  </a:lnTo>
                  <a:lnTo>
                    <a:pt x="109" y="175"/>
                  </a:lnTo>
                  <a:lnTo>
                    <a:pt x="113" y="174"/>
                  </a:lnTo>
                  <a:lnTo>
                    <a:pt x="117" y="172"/>
                  </a:lnTo>
                  <a:lnTo>
                    <a:pt x="121" y="169"/>
                  </a:lnTo>
                  <a:lnTo>
                    <a:pt x="123" y="177"/>
                  </a:lnTo>
                  <a:lnTo>
                    <a:pt x="118" y="178"/>
                  </a:lnTo>
                  <a:lnTo>
                    <a:pt x="113" y="179"/>
                  </a:lnTo>
                  <a:lnTo>
                    <a:pt x="107" y="180"/>
                  </a:lnTo>
                  <a:lnTo>
                    <a:pt x="102" y="183"/>
                  </a:lnTo>
                  <a:lnTo>
                    <a:pt x="95" y="184"/>
                  </a:lnTo>
                  <a:lnTo>
                    <a:pt x="90" y="185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1" y="188"/>
                  </a:lnTo>
                  <a:lnTo>
                    <a:pt x="78" y="188"/>
                  </a:lnTo>
                  <a:lnTo>
                    <a:pt x="75" y="188"/>
                  </a:lnTo>
                  <a:lnTo>
                    <a:pt x="71" y="188"/>
                  </a:lnTo>
                  <a:lnTo>
                    <a:pt x="66" y="188"/>
                  </a:lnTo>
                  <a:lnTo>
                    <a:pt x="63" y="187"/>
                  </a:lnTo>
                  <a:lnTo>
                    <a:pt x="58" y="186"/>
                  </a:lnTo>
                  <a:lnTo>
                    <a:pt x="54" y="185"/>
                  </a:lnTo>
                  <a:lnTo>
                    <a:pt x="48" y="180"/>
                  </a:lnTo>
                  <a:lnTo>
                    <a:pt x="42" y="176"/>
                  </a:lnTo>
                  <a:lnTo>
                    <a:pt x="38" y="172"/>
                  </a:lnTo>
                  <a:lnTo>
                    <a:pt x="33" y="167"/>
                  </a:lnTo>
                  <a:lnTo>
                    <a:pt x="28" y="161"/>
                  </a:lnTo>
                  <a:lnTo>
                    <a:pt x="24" y="155"/>
                  </a:lnTo>
                  <a:lnTo>
                    <a:pt x="21" y="150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4" y="136"/>
                  </a:lnTo>
                  <a:lnTo>
                    <a:pt x="11" y="133"/>
                  </a:lnTo>
                  <a:lnTo>
                    <a:pt x="10" y="130"/>
                  </a:lnTo>
                  <a:lnTo>
                    <a:pt x="9" y="126"/>
                  </a:lnTo>
                  <a:lnTo>
                    <a:pt x="8" y="123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5" y="112"/>
                  </a:lnTo>
                  <a:lnTo>
                    <a:pt x="4" y="109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9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8" y="29"/>
                  </a:lnTo>
                  <a:lnTo>
                    <a:pt x="10" y="25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3" y="8"/>
                  </a:lnTo>
                  <a:lnTo>
                    <a:pt x="27" y="5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5" name="Freeform 143"/>
            <p:cNvSpPr>
              <a:spLocks/>
            </p:cNvSpPr>
            <p:nvPr/>
          </p:nvSpPr>
          <p:spPr bwMode="auto">
            <a:xfrm>
              <a:off x="8169275" y="2609850"/>
              <a:ext cx="25400" cy="603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7" y="4"/>
                </a:cxn>
                <a:cxn ang="0">
                  <a:pos x="29" y="8"/>
                </a:cxn>
                <a:cxn ang="0">
                  <a:pos x="30" y="14"/>
                </a:cxn>
                <a:cxn ang="0">
                  <a:pos x="31" y="18"/>
                </a:cxn>
                <a:cxn ang="0">
                  <a:pos x="31" y="24"/>
                </a:cxn>
                <a:cxn ang="0">
                  <a:pos x="33" y="29"/>
                </a:cxn>
                <a:cxn ang="0">
                  <a:pos x="31" y="35"/>
                </a:cxn>
                <a:cxn ang="0">
                  <a:pos x="31" y="40"/>
                </a:cxn>
                <a:cxn ang="0">
                  <a:pos x="29" y="46"/>
                </a:cxn>
                <a:cxn ang="0">
                  <a:pos x="28" y="51"/>
                </a:cxn>
                <a:cxn ang="0">
                  <a:pos x="25" y="56"/>
                </a:cxn>
                <a:cxn ang="0">
                  <a:pos x="23" y="61"/>
                </a:cxn>
                <a:cxn ang="0">
                  <a:pos x="18" y="66"/>
                </a:cxn>
                <a:cxn ang="0">
                  <a:pos x="16" y="70"/>
                </a:cxn>
                <a:cxn ang="0">
                  <a:pos x="12" y="74"/>
                </a:cxn>
                <a:cxn ang="0">
                  <a:pos x="9" y="78"/>
                </a:cxn>
                <a:cxn ang="0">
                  <a:pos x="4" y="78"/>
                </a:cxn>
                <a:cxn ang="0">
                  <a:pos x="0" y="78"/>
                </a:cxn>
                <a:cxn ang="0">
                  <a:pos x="5" y="73"/>
                </a:cxn>
                <a:cxn ang="0">
                  <a:pos x="9" y="70"/>
                </a:cxn>
                <a:cxn ang="0">
                  <a:pos x="11" y="66"/>
                </a:cxn>
                <a:cxn ang="0">
                  <a:pos x="15" y="60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9" y="46"/>
                </a:cxn>
                <a:cxn ang="0">
                  <a:pos x="21" y="40"/>
                </a:cxn>
                <a:cxn ang="0">
                  <a:pos x="21" y="35"/>
                </a:cxn>
                <a:cxn ang="0">
                  <a:pos x="22" y="30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23" y="15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3" h="78">
                  <a:moveTo>
                    <a:pt x="24" y="0"/>
                  </a:moveTo>
                  <a:lnTo>
                    <a:pt x="27" y="4"/>
                  </a:lnTo>
                  <a:lnTo>
                    <a:pt x="29" y="8"/>
                  </a:lnTo>
                  <a:lnTo>
                    <a:pt x="30" y="14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33" y="29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29" y="46"/>
                  </a:lnTo>
                  <a:lnTo>
                    <a:pt x="28" y="51"/>
                  </a:lnTo>
                  <a:lnTo>
                    <a:pt x="25" y="56"/>
                  </a:lnTo>
                  <a:lnTo>
                    <a:pt x="23" y="61"/>
                  </a:lnTo>
                  <a:lnTo>
                    <a:pt x="18" y="66"/>
                  </a:lnTo>
                  <a:lnTo>
                    <a:pt x="16" y="70"/>
                  </a:lnTo>
                  <a:lnTo>
                    <a:pt x="12" y="74"/>
                  </a:lnTo>
                  <a:lnTo>
                    <a:pt x="9" y="78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5" y="73"/>
                  </a:lnTo>
                  <a:lnTo>
                    <a:pt x="9" y="70"/>
                  </a:lnTo>
                  <a:lnTo>
                    <a:pt x="11" y="66"/>
                  </a:lnTo>
                  <a:lnTo>
                    <a:pt x="15" y="60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9" y="46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2" y="30"/>
                  </a:lnTo>
                  <a:lnTo>
                    <a:pt x="23" y="25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6" name="Freeform 144"/>
            <p:cNvSpPr>
              <a:spLocks/>
            </p:cNvSpPr>
            <p:nvPr/>
          </p:nvSpPr>
          <p:spPr bwMode="auto">
            <a:xfrm>
              <a:off x="7900988" y="2217738"/>
              <a:ext cx="192088" cy="20638"/>
            </a:xfrm>
            <a:custGeom>
              <a:avLst/>
              <a:gdLst/>
              <a:ahLst/>
              <a:cxnLst>
                <a:cxn ang="0">
                  <a:pos x="244" y="5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5" y="19"/>
                </a:cxn>
                <a:cxn ang="0">
                  <a:pos x="14" y="17"/>
                </a:cxn>
                <a:cxn ang="0">
                  <a:pos x="21" y="16"/>
                </a:cxn>
                <a:cxn ang="0">
                  <a:pos x="28" y="15"/>
                </a:cxn>
                <a:cxn ang="0">
                  <a:pos x="36" y="15"/>
                </a:cxn>
                <a:cxn ang="0">
                  <a:pos x="44" y="14"/>
                </a:cxn>
                <a:cxn ang="0">
                  <a:pos x="51" y="14"/>
                </a:cxn>
                <a:cxn ang="0">
                  <a:pos x="59" y="14"/>
                </a:cxn>
                <a:cxn ang="0">
                  <a:pos x="65" y="13"/>
                </a:cxn>
                <a:cxn ang="0">
                  <a:pos x="72" y="13"/>
                </a:cxn>
                <a:cxn ang="0">
                  <a:pos x="79" y="12"/>
                </a:cxn>
                <a:cxn ang="0">
                  <a:pos x="87" y="12"/>
                </a:cxn>
                <a:cxn ang="0">
                  <a:pos x="93" y="12"/>
                </a:cxn>
                <a:cxn ang="0">
                  <a:pos x="100" y="11"/>
                </a:cxn>
                <a:cxn ang="0">
                  <a:pos x="107" y="11"/>
                </a:cxn>
                <a:cxn ang="0">
                  <a:pos x="114" y="11"/>
                </a:cxn>
                <a:cxn ang="0">
                  <a:pos x="121" y="10"/>
                </a:cxn>
                <a:cxn ang="0">
                  <a:pos x="129" y="10"/>
                </a:cxn>
                <a:cxn ang="0">
                  <a:pos x="135" y="9"/>
                </a:cxn>
                <a:cxn ang="0">
                  <a:pos x="142" y="9"/>
                </a:cxn>
                <a:cxn ang="0">
                  <a:pos x="149" y="8"/>
                </a:cxn>
                <a:cxn ang="0">
                  <a:pos x="156" y="8"/>
                </a:cxn>
                <a:cxn ang="0">
                  <a:pos x="163" y="6"/>
                </a:cxn>
                <a:cxn ang="0">
                  <a:pos x="172" y="6"/>
                </a:cxn>
                <a:cxn ang="0">
                  <a:pos x="179" y="5"/>
                </a:cxn>
                <a:cxn ang="0">
                  <a:pos x="186" y="4"/>
                </a:cxn>
                <a:cxn ang="0">
                  <a:pos x="193" y="4"/>
                </a:cxn>
                <a:cxn ang="0">
                  <a:pos x="200" y="3"/>
                </a:cxn>
                <a:cxn ang="0">
                  <a:pos x="209" y="2"/>
                </a:cxn>
                <a:cxn ang="0">
                  <a:pos x="217" y="1"/>
                </a:cxn>
                <a:cxn ang="0">
                  <a:pos x="226" y="1"/>
                </a:cxn>
                <a:cxn ang="0">
                  <a:pos x="234" y="0"/>
                </a:cxn>
                <a:cxn ang="0">
                  <a:pos x="239" y="0"/>
                </a:cxn>
              </a:cxnLst>
              <a:rect l="0" t="0" r="r" b="b"/>
              <a:pathLst>
                <a:path w="244" h="25">
                  <a:moveTo>
                    <a:pt x="239" y="0"/>
                  </a:moveTo>
                  <a:lnTo>
                    <a:pt x="244" y="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5"/>
                  </a:lnTo>
                  <a:lnTo>
                    <a:pt x="33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9" y="14"/>
                  </a:lnTo>
                  <a:lnTo>
                    <a:pt x="63" y="14"/>
                  </a:lnTo>
                  <a:lnTo>
                    <a:pt x="65" y="13"/>
                  </a:lnTo>
                  <a:lnTo>
                    <a:pt x="69" y="13"/>
                  </a:lnTo>
                  <a:lnTo>
                    <a:pt x="72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3" y="12"/>
                  </a:lnTo>
                  <a:lnTo>
                    <a:pt x="87" y="12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100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1" y="10"/>
                  </a:lnTo>
                  <a:lnTo>
                    <a:pt x="125" y="10"/>
                  </a:lnTo>
                  <a:lnTo>
                    <a:pt x="129" y="10"/>
                  </a:lnTo>
                  <a:lnTo>
                    <a:pt x="132" y="10"/>
                  </a:lnTo>
                  <a:lnTo>
                    <a:pt x="135" y="9"/>
                  </a:lnTo>
                  <a:lnTo>
                    <a:pt x="138" y="9"/>
                  </a:lnTo>
                  <a:lnTo>
                    <a:pt x="142" y="9"/>
                  </a:lnTo>
                  <a:lnTo>
                    <a:pt x="147" y="9"/>
                  </a:lnTo>
                  <a:lnTo>
                    <a:pt x="149" y="8"/>
                  </a:lnTo>
                  <a:lnTo>
                    <a:pt x="152" y="8"/>
                  </a:lnTo>
                  <a:lnTo>
                    <a:pt x="156" y="8"/>
                  </a:lnTo>
                  <a:lnTo>
                    <a:pt x="160" y="8"/>
                  </a:lnTo>
                  <a:lnTo>
                    <a:pt x="163" y="6"/>
                  </a:lnTo>
                  <a:lnTo>
                    <a:pt x="168" y="6"/>
                  </a:lnTo>
                  <a:lnTo>
                    <a:pt x="172" y="6"/>
                  </a:lnTo>
                  <a:lnTo>
                    <a:pt x="175" y="6"/>
                  </a:lnTo>
                  <a:lnTo>
                    <a:pt x="179" y="5"/>
                  </a:lnTo>
                  <a:lnTo>
                    <a:pt x="182" y="5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3" y="4"/>
                  </a:lnTo>
                  <a:lnTo>
                    <a:pt x="197" y="3"/>
                  </a:lnTo>
                  <a:lnTo>
                    <a:pt x="200" y="3"/>
                  </a:lnTo>
                  <a:lnTo>
                    <a:pt x="205" y="3"/>
                  </a:lnTo>
                  <a:lnTo>
                    <a:pt x="209" y="2"/>
                  </a:lnTo>
                  <a:lnTo>
                    <a:pt x="214" y="2"/>
                  </a:lnTo>
                  <a:lnTo>
                    <a:pt x="217" y="1"/>
                  </a:lnTo>
                  <a:lnTo>
                    <a:pt x="222" y="1"/>
                  </a:lnTo>
                  <a:lnTo>
                    <a:pt x="226" y="1"/>
                  </a:lnTo>
                  <a:lnTo>
                    <a:pt x="229" y="1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7" name="Freeform 145"/>
            <p:cNvSpPr>
              <a:spLocks/>
            </p:cNvSpPr>
            <p:nvPr/>
          </p:nvSpPr>
          <p:spPr bwMode="auto">
            <a:xfrm>
              <a:off x="8012113" y="2251075"/>
              <a:ext cx="122238" cy="130175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1" y="4"/>
                </a:cxn>
                <a:cxn ang="0">
                  <a:pos x="106" y="7"/>
                </a:cxn>
                <a:cxn ang="0">
                  <a:pos x="96" y="8"/>
                </a:cxn>
                <a:cxn ang="0">
                  <a:pos x="86" y="9"/>
                </a:cxn>
                <a:cxn ang="0">
                  <a:pos x="80" y="9"/>
                </a:cxn>
                <a:cxn ang="0">
                  <a:pos x="73" y="9"/>
                </a:cxn>
                <a:cxn ang="0">
                  <a:pos x="66" y="11"/>
                </a:cxn>
                <a:cxn ang="0">
                  <a:pos x="60" y="11"/>
                </a:cxn>
                <a:cxn ang="0">
                  <a:pos x="52" y="11"/>
                </a:cxn>
                <a:cxn ang="0">
                  <a:pos x="44" y="12"/>
                </a:cxn>
                <a:cxn ang="0">
                  <a:pos x="37" y="12"/>
                </a:cxn>
                <a:cxn ang="0">
                  <a:pos x="31" y="13"/>
                </a:cxn>
                <a:cxn ang="0">
                  <a:pos x="24" y="14"/>
                </a:cxn>
                <a:cxn ang="0">
                  <a:pos x="14" y="15"/>
                </a:cxn>
                <a:cxn ang="0">
                  <a:pos x="8" y="20"/>
                </a:cxn>
                <a:cxn ang="0">
                  <a:pos x="8" y="30"/>
                </a:cxn>
                <a:cxn ang="0">
                  <a:pos x="8" y="40"/>
                </a:cxn>
                <a:cxn ang="0">
                  <a:pos x="9" y="51"/>
                </a:cxn>
                <a:cxn ang="0">
                  <a:pos x="10" y="62"/>
                </a:cxn>
                <a:cxn ang="0">
                  <a:pos x="12" y="71"/>
                </a:cxn>
                <a:cxn ang="0">
                  <a:pos x="13" y="77"/>
                </a:cxn>
                <a:cxn ang="0">
                  <a:pos x="13" y="84"/>
                </a:cxn>
                <a:cxn ang="0">
                  <a:pos x="14" y="90"/>
                </a:cxn>
                <a:cxn ang="0">
                  <a:pos x="15" y="97"/>
                </a:cxn>
                <a:cxn ang="0">
                  <a:pos x="16" y="104"/>
                </a:cxn>
                <a:cxn ang="0">
                  <a:pos x="25" y="150"/>
                </a:cxn>
                <a:cxn ang="0">
                  <a:pos x="33" y="151"/>
                </a:cxn>
                <a:cxn ang="0">
                  <a:pos x="39" y="152"/>
                </a:cxn>
                <a:cxn ang="0">
                  <a:pos x="48" y="153"/>
                </a:cxn>
                <a:cxn ang="0">
                  <a:pos x="55" y="153"/>
                </a:cxn>
                <a:cxn ang="0">
                  <a:pos x="64" y="154"/>
                </a:cxn>
                <a:cxn ang="0">
                  <a:pos x="74" y="154"/>
                </a:cxn>
                <a:cxn ang="0">
                  <a:pos x="84" y="156"/>
                </a:cxn>
                <a:cxn ang="0">
                  <a:pos x="93" y="156"/>
                </a:cxn>
                <a:cxn ang="0">
                  <a:pos x="102" y="156"/>
                </a:cxn>
                <a:cxn ang="0">
                  <a:pos x="111" y="156"/>
                </a:cxn>
                <a:cxn ang="0">
                  <a:pos x="121" y="157"/>
                </a:cxn>
                <a:cxn ang="0">
                  <a:pos x="128" y="156"/>
                </a:cxn>
                <a:cxn ang="0">
                  <a:pos x="136" y="156"/>
                </a:cxn>
                <a:cxn ang="0">
                  <a:pos x="143" y="156"/>
                </a:cxn>
                <a:cxn ang="0">
                  <a:pos x="151" y="156"/>
                </a:cxn>
                <a:cxn ang="0">
                  <a:pos x="153" y="162"/>
                </a:cxn>
                <a:cxn ang="0">
                  <a:pos x="7" y="84"/>
                </a:cxn>
                <a:cxn ang="0">
                  <a:pos x="5" y="10"/>
                </a:cxn>
                <a:cxn ang="0">
                  <a:pos x="13" y="9"/>
                </a:cxn>
                <a:cxn ang="0">
                  <a:pos x="20" y="8"/>
                </a:cxn>
                <a:cxn ang="0">
                  <a:pos x="27" y="8"/>
                </a:cxn>
                <a:cxn ang="0">
                  <a:pos x="34" y="7"/>
                </a:cxn>
                <a:cxn ang="0">
                  <a:pos x="42" y="7"/>
                </a:cxn>
                <a:cxn ang="0">
                  <a:pos x="51" y="5"/>
                </a:cxn>
                <a:cxn ang="0">
                  <a:pos x="58" y="5"/>
                </a:cxn>
                <a:cxn ang="0">
                  <a:pos x="67" y="4"/>
                </a:cxn>
                <a:cxn ang="0">
                  <a:pos x="75" y="3"/>
                </a:cxn>
                <a:cxn ang="0">
                  <a:pos x="82" y="2"/>
                </a:cxn>
                <a:cxn ang="0">
                  <a:pos x="90" y="2"/>
                </a:cxn>
                <a:cxn ang="0">
                  <a:pos x="97" y="1"/>
                </a:cxn>
                <a:cxn ang="0">
                  <a:pos x="105" y="0"/>
                </a:cxn>
                <a:cxn ang="0">
                  <a:pos x="110" y="0"/>
                </a:cxn>
              </a:cxnLst>
              <a:rect l="0" t="0" r="r" b="b"/>
              <a:pathLst>
                <a:path w="153" h="162">
                  <a:moveTo>
                    <a:pt x="110" y="0"/>
                  </a:moveTo>
                  <a:lnTo>
                    <a:pt x="110" y="0"/>
                  </a:lnTo>
                  <a:lnTo>
                    <a:pt x="111" y="2"/>
                  </a:lnTo>
                  <a:lnTo>
                    <a:pt x="111" y="4"/>
                  </a:lnTo>
                  <a:lnTo>
                    <a:pt x="112" y="7"/>
                  </a:lnTo>
                  <a:lnTo>
                    <a:pt x="106" y="7"/>
                  </a:lnTo>
                  <a:lnTo>
                    <a:pt x="102" y="8"/>
                  </a:lnTo>
                  <a:lnTo>
                    <a:pt x="96" y="8"/>
                  </a:lnTo>
                  <a:lnTo>
                    <a:pt x="91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49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7" y="12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4" y="15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9" y="51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12" y="67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13" y="84"/>
                  </a:lnTo>
                  <a:lnTo>
                    <a:pt x="14" y="87"/>
                  </a:lnTo>
                  <a:lnTo>
                    <a:pt x="14" y="90"/>
                  </a:lnTo>
                  <a:lnTo>
                    <a:pt x="15" y="94"/>
                  </a:lnTo>
                  <a:lnTo>
                    <a:pt x="15" y="97"/>
                  </a:lnTo>
                  <a:lnTo>
                    <a:pt x="15" y="100"/>
                  </a:lnTo>
                  <a:lnTo>
                    <a:pt x="16" y="104"/>
                  </a:lnTo>
                  <a:lnTo>
                    <a:pt x="16" y="108"/>
                  </a:lnTo>
                  <a:lnTo>
                    <a:pt x="25" y="150"/>
                  </a:lnTo>
                  <a:lnTo>
                    <a:pt x="28" y="151"/>
                  </a:lnTo>
                  <a:lnTo>
                    <a:pt x="33" y="151"/>
                  </a:lnTo>
                  <a:lnTo>
                    <a:pt x="37" y="151"/>
                  </a:lnTo>
                  <a:lnTo>
                    <a:pt x="39" y="152"/>
                  </a:lnTo>
                  <a:lnTo>
                    <a:pt x="43" y="152"/>
                  </a:lnTo>
                  <a:lnTo>
                    <a:pt x="48" y="153"/>
                  </a:lnTo>
                  <a:lnTo>
                    <a:pt x="51" y="153"/>
                  </a:lnTo>
                  <a:lnTo>
                    <a:pt x="55" y="153"/>
                  </a:lnTo>
                  <a:lnTo>
                    <a:pt x="60" y="153"/>
                  </a:lnTo>
                  <a:lnTo>
                    <a:pt x="64" y="154"/>
                  </a:lnTo>
                  <a:lnTo>
                    <a:pt x="69" y="154"/>
                  </a:lnTo>
                  <a:lnTo>
                    <a:pt x="74" y="154"/>
                  </a:lnTo>
                  <a:lnTo>
                    <a:pt x="78" y="154"/>
                  </a:lnTo>
                  <a:lnTo>
                    <a:pt x="84" y="156"/>
                  </a:lnTo>
                  <a:lnTo>
                    <a:pt x="87" y="156"/>
                  </a:lnTo>
                  <a:lnTo>
                    <a:pt x="93" y="156"/>
                  </a:lnTo>
                  <a:lnTo>
                    <a:pt x="97" y="156"/>
                  </a:lnTo>
                  <a:lnTo>
                    <a:pt x="102" y="156"/>
                  </a:lnTo>
                  <a:lnTo>
                    <a:pt x="106" y="156"/>
                  </a:lnTo>
                  <a:lnTo>
                    <a:pt x="111" y="156"/>
                  </a:lnTo>
                  <a:lnTo>
                    <a:pt x="116" y="156"/>
                  </a:lnTo>
                  <a:lnTo>
                    <a:pt x="121" y="157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31" y="156"/>
                  </a:lnTo>
                  <a:lnTo>
                    <a:pt x="136" y="156"/>
                  </a:lnTo>
                  <a:lnTo>
                    <a:pt x="140" y="156"/>
                  </a:lnTo>
                  <a:lnTo>
                    <a:pt x="143" y="156"/>
                  </a:lnTo>
                  <a:lnTo>
                    <a:pt x="147" y="156"/>
                  </a:lnTo>
                  <a:lnTo>
                    <a:pt x="151" y="156"/>
                  </a:lnTo>
                  <a:lnTo>
                    <a:pt x="152" y="159"/>
                  </a:lnTo>
                  <a:lnTo>
                    <a:pt x="153" y="162"/>
                  </a:lnTo>
                  <a:lnTo>
                    <a:pt x="19" y="158"/>
                  </a:lnTo>
                  <a:lnTo>
                    <a:pt x="7" y="84"/>
                  </a:lnTo>
                  <a:lnTo>
                    <a:pt x="0" y="11"/>
                  </a:lnTo>
                  <a:lnTo>
                    <a:pt x="5" y="10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3" y="1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8" name="Freeform 146"/>
            <p:cNvSpPr>
              <a:spLocks/>
            </p:cNvSpPr>
            <p:nvPr/>
          </p:nvSpPr>
          <p:spPr bwMode="auto">
            <a:xfrm>
              <a:off x="8005763" y="2135188"/>
              <a:ext cx="74613" cy="7937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41" y="0"/>
                </a:cxn>
                <a:cxn ang="0">
                  <a:pos x="48" y="1"/>
                </a:cxn>
                <a:cxn ang="0">
                  <a:pos x="55" y="4"/>
                </a:cxn>
                <a:cxn ang="0">
                  <a:pos x="64" y="9"/>
                </a:cxn>
                <a:cxn ang="0">
                  <a:pos x="73" y="18"/>
                </a:cxn>
                <a:cxn ang="0">
                  <a:pos x="79" y="27"/>
                </a:cxn>
                <a:cxn ang="0">
                  <a:pos x="82" y="33"/>
                </a:cxn>
                <a:cxn ang="0">
                  <a:pos x="84" y="39"/>
                </a:cxn>
                <a:cxn ang="0">
                  <a:pos x="87" y="46"/>
                </a:cxn>
                <a:cxn ang="0">
                  <a:pos x="89" y="52"/>
                </a:cxn>
                <a:cxn ang="0">
                  <a:pos x="90" y="59"/>
                </a:cxn>
                <a:cxn ang="0">
                  <a:pos x="93" y="65"/>
                </a:cxn>
                <a:cxn ang="0">
                  <a:pos x="94" y="72"/>
                </a:cxn>
                <a:cxn ang="0">
                  <a:pos x="93" y="76"/>
                </a:cxn>
                <a:cxn ang="0">
                  <a:pos x="88" y="72"/>
                </a:cxn>
                <a:cxn ang="0">
                  <a:pos x="84" y="63"/>
                </a:cxn>
                <a:cxn ang="0">
                  <a:pos x="82" y="56"/>
                </a:cxn>
                <a:cxn ang="0">
                  <a:pos x="79" y="50"/>
                </a:cxn>
                <a:cxn ang="0">
                  <a:pos x="77" y="43"/>
                </a:cxn>
                <a:cxn ang="0">
                  <a:pos x="75" y="36"/>
                </a:cxn>
                <a:cxn ang="0">
                  <a:pos x="72" y="31"/>
                </a:cxn>
                <a:cxn ang="0">
                  <a:pos x="67" y="22"/>
                </a:cxn>
                <a:cxn ang="0">
                  <a:pos x="60" y="12"/>
                </a:cxn>
                <a:cxn ang="0">
                  <a:pos x="51" y="8"/>
                </a:cxn>
                <a:cxn ang="0">
                  <a:pos x="41" y="7"/>
                </a:cxn>
                <a:cxn ang="0">
                  <a:pos x="35" y="7"/>
                </a:cxn>
                <a:cxn ang="0">
                  <a:pos x="27" y="9"/>
                </a:cxn>
                <a:cxn ang="0">
                  <a:pos x="21" y="12"/>
                </a:cxn>
                <a:cxn ang="0">
                  <a:pos x="14" y="19"/>
                </a:cxn>
                <a:cxn ang="0">
                  <a:pos x="9" y="27"/>
                </a:cxn>
                <a:cxn ang="0">
                  <a:pos x="6" y="32"/>
                </a:cxn>
                <a:cxn ang="0">
                  <a:pos x="5" y="39"/>
                </a:cxn>
                <a:cxn ang="0">
                  <a:pos x="5" y="45"/>
                </a:cxn>
                <a:cxn ang="0">
                  <a:pos x="6" y="52"/>
                </a:cxn>
                <a:cxn ang="0">
                  <a:pos x="6" y="59"/>
                </a:cxn>
                <a:cxn ang="0">
                  <a:pos x="8" y="66"/>
                </a:cxn>
                <a:cxn ang="0">
                  <a:pos x="9" y="73"/>
                </a:cxn>
                <a:cxn ang="0">
                  <a:pos x="10" y="78"/>
                </a:cxn>
                <a:cxn ang="0">
                  <a:pos x="11" y="85"/>
                </a:cxn>
                <a:cxn ang="0">
                  <a:pos x="14" y="94"/>
                </a:cxn>
                <a:cxn ang="0">
                  <a:pos x="12" y="99"/>
                </a:cxn>
                <a:cxn ang="0">
                  <a:pos x="9" y="96"/>
                </a:cxn>
                <a:cxn ang="0">
                  <a:pos x="8" y="91"/>
                </a:cxn>
                <a:cxn ang="0">
                  <a:pos x="5" y="84"/>
                </a:cxn>
                <a:cxn ang="0">
                  <a:pos x="4" y="77"/>
                </a:cxn>
                <a:cxn ang="0">
                  <a:pos x="3" y="71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3" y="28"/>
                </a:cxn>
                <a:cxn ang="0">
                  <a:pos x="5" y="21"/>
                </a:cxn>
                <a:cxn ang="0">
                  <a:pos x="11" y="13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29" y="2"/>
                </a:cxn>
              </a:cxnLst>
              <a:rect l="0" t="0" r="r" b="b"/>
              <a:pathLst>
                <a:path w="95" h="99">
                  <a:moveTo>
                    <a:pt x="29" y="2"/>
                  </a:move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59" y="6"/>
                  </a:lnTo>
                  <a:lnTo>
                    <a:pt x="64" y="9"/>
                  </a:lnTo>
                  <a:lnTo>
                    <a:pt x="69" y="13"/>
                  </a:lnTo>
                  <a:lnTo>
                    <a:pt x="73" y="18"/>
                  </a:lnTo>
                  <a:lnTo>
                    <a:pt x="78" y="24"/>
                  </a:lnTo>
                  <a:lnTo>
                    <a:pt x="79" y="27"/>
                  </a:lnTo>
                  <a:lnTo>
                    <a:pt x="81" y="30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84" y="39"/>
                  </a:lnTo>
                  <a:lnTo>
                    <a:pt x="85" y="42"/>
                  </a:lnTo>
                  <a:lnTo>
                    <a:pt x="87" y="46"/>
                  </a:lnTo>
                  <a:lnTo>
                    <a:pt x="88" y="50"/>
                  </a:lnTo>
                  <a:lnTo>
                    <a:pt x="89" y="52"/>
                  </a:lnTo>
                  <a:lnTo>
                    <a:pt x="90" y="55"/>
                  </a:lnTo>
                  <a:lnTo>
                    <a:pt x="90" y="59"/>
                  </a:lnTo>
                  <a:lnTo>
                    <a:pt x="91" y="63"/>
                  </a:lnTo>
                  <a:lnTo>
                    <a:pt x="93" y="65"/>
                  </a:lnTo>
                  <a:lnTo>
                    <a:pt x="94" y="68"/>
                  </a:lnTo>
                  <a:lnTo>
                    <a:pt x="94" y="72"/>
                  </a:lnTo>
                  <a:lnTo>
                    <a:pt x="95" y="75"/>
                  </a:lnTo>
                  <a:lnTo>
                    <a:pt x="93" y="76"/>
                  </a:lnTo>
                  <a:lnTo>
                    <a:pt x="90" y="77"/>
                  </a:lnTo>
                  <a:lnTo>
                    <a:pt x="88" y="72"/>
                  </a:lnTo>
                  <a:lnTo>
                    <a:pt x="85" y="66"/>
                  </a:lnTo>
                  <a:lnTo>
                    <a:pt x="84" y="63"/>
                  </a:lnTo>
                  <a:lnTo>
                    <a:pt x="83" y="60"/>
                  </a:lnTo>
                  <a:lnTo>
                    <a:pt x="82" y="56"/>
                  </a:lnTo>
                  <a:lnTo>
                    <a:pt x="82" y="53"/>
                  </a:lnTo>
                  <a:lnTo>
                    <a:pt x="79" y="50"/>
                  </a:lnTo>
                  <a:lnTo>
                    <a:pt x="79" y="46"/>
                  </a:lnTo>
                  <a:lnTo>
                    <a:pt x="77" y="43"/>
                  </a:lnTo>
                  <a:lnTo>
                    <a:pt x="76" y="40"/>
                  </a:lnTo>
                  <a:lnTo>
                    <a:pt x="75" y="36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1" y="29"/>
                  </a:lnTo>
                  <a:lnTo>
                    <a:pt x="67" y="22"/>
                  </a:lnTo>
                  <a:lnTo>
                    <a:pt x="65" y="17"/>
                  </a:lnTo>
                  <a:lnTo>
                    <a:pt x="60" y="12"/>
                  </a:lnTo>
                  <a:lnTo>
                    <a:pt x="57" y="10"/>
                  </a:lnTo>
                  <a:lnTo>
                    <a:pt x="51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4" y="19"/>
                  </a:lnTo>
                  <a:lnTo>
                    <a:pt x="11" y="24"/>
                  </a:lnTo>
                  <a:lnTo>
                    <a:pt x="9" y="27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5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9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9" y="73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2" y="88"/>
                  </a:lnTo>
                  <a:lnTo>
                    <a:pt x="14" y="94"/>
                  </a:lnTo>
                  <a:lnTo>
                    <a:pt x="16" y="99"/>
                  </a:lnTo>
                  <a:lnTo>
                    <a:pt x="12" y="99"/>
                  </a:lnTo>
                  <a:lnTo>
                    <a:pt x="11" y="99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8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3" y="71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6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79" name="Freeform 147"/>
            <p:cNvSpPr>
              <a:spLocks/>
            </p:cNvSpPr>
            <p:nvPr/>
          </p:nvSpPr>
          <p:spPr bwMode="auto">
            <a:xfrm>
              <a:off x="7902575" y="2203450"/>
              <a:ext cx="109538" cy="30163"/>
            </a:xfrm>
            <a:custGeom>
              <a:avLst/>
              <a:gdLst/>
              <a:ahLst/>
              <a:cxnLst>
                <a:cxn ang="0">
                  <a:pos x="138" y="7"/>
                </a:cxn>
                <a:cxn ang="0">
                  <a:pos x="132" y="8"/>
                </a:cxn>
                <a:cxn ang="0">
                  <a:pos x="126" y="9"/>
                </a:cxn>
                <a:cxn ang="0">
                  <a:pos x="117" y="11"/>
                </a:cxn>
                <a:cxn ang="0">
                  <a:pos x="110" y="12"/>
                </a:cxn>
                <a:cxn ang="0">
                  <a:pos x="102" y="14"/>
                </a:cxn>
                <a:cxn ang="0">
                  <a:pos x="92" y="17"/>
                </a:cxn>
                <a:cxn ang="0">
                  <a:pos x="84" y="19"/>
                </a:cxn>
                <a:cxn ang="0">
                  <a:pos x="75" y="21"/>
                </a:cxn>
                <a:cxn ang="0">
                  <a:pos x="66" y="23"/>
                </a:cxn>
                <a:cxn ang="0">
                  <a:pos x="56" y="25"/>
                </a:cxn>
                <a:cxn ang="0">
                  <a:pos x="47" y="28"/>
                </a:cxn>
                <a:cxn ang="0">
                  <a:pos x="40" y="30"/>
                </a:cxn>
                <a:cxn ang="0">
                  <a:pos x="31" y="32"/>
                </a:cxn>
                <a:cxn ang="0">
                  <a:pos x="24" y="34"/>
                </a:cxn>
                <a:cxn ang="0">
                  <a:pos x="14" y="40"/>
                </a:cxn>
                <a:cxn ang="0">
                  <a:pos x="4" y="36"/>
                </a:cxn>
                <a:cxn ang="0">
                  <a:pos x="12" y="32"/>
                </a:cxn>
                <a:cxn ang="0">
                  <a:pos x="19" y="30"/>
                </a:cxn>
                <a:cxn ang="0">
                  <a:pos x="26" y="28"/>
                </a:cxn>
                <a:cxn ang="0">
                  <a:pos x="34" y="25"/>
                </a:cxn>
                <a:cxn ang="0">
                  <a:pos x="41" y="23"/>
                </a:cxn>
                <a:cxn ang="0">
                  <a:pos x="48" y="21"/>
                </a:cxn>
                <a:cxn ang="0">
                  <a:pos x="56" y="19"/>
                </a:cxn>
                <a:cxn ang="0">
                  <a:pos x="63" y="17"/>
                </a:cxn>
                <a:cxn ang="0">
                  <a:pos x="72" y="13"/>
                </a:cxn>
                <a:cxn ang="0">
                  <a:pos x="80" y="11"/>
                </a:cxn>
                <a:cxn ang="0">
                  <a:pos x="89" y="9"/>
                </a:cxn>
                <a:cxn ang="0">
                  <a:pos x="98" y="7"/>
                </a:cxn>
                <a:cxn ang="0">
                  <a:pos x="107" y="4"/>
                </a:cxn>
                <a:cxn ang="0">
                  <a:pos x="117" y="3"/>
                </a:cxn>
                <a:cxn ang="0">
                  <a:pos x="128" y="1"/>
                </a:cxn>
                <a:cxn ang="0">
                  <a:pos x="134" y="0"/>
                </a:cxn>
              </a:cxnLst>
              <a:rect l="0" t="0" r="r" b="b"/>
              <a:pathLst>
                <a:path w="138" h="40">
                  <a:moveTo>
                    <a:pt x="134" y="0"/>
                  </a:moveTo>
                  <a:lnTo>
                    <a:pt x="138" y="7"/>
                  </a:lnTo>
                  <a:lnTo>
                    <a:pt x="134" y="7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6" y="9"/>
                  </a:lnTo>
                  <a:lnTo>
                    <a:pt x="122" y="10"/>
                  </a:lnTo>
                  <a:lnTo>
                    <a:pt x="117" y="11"/>
                  </a:lnTo>
                  <a:lnTo>
                    <a:pt x="114" y="11"/>
                  </a:lnTo>
                  <a:lnTo>
                    <a:pt x="110" y="12"/>
                  </a:lnTo>
                  <a:lnTo>
                    <a:pt x="105" y="13"/>
                  </a:lnTo>
                  <a:lnTo>
                    <a:pt x="102" y="14"/>
                  </a:lnTo>
                  <a:lnTo>
                    <a:pt x="97" y="16"/>
                  </a:lnTo>
                  <a:lnTo>
                    <a:pt x="92" y="17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79" y="20"/>
                  </a:lnTo>
                  <a:lnTo>
                    <a:pt x="75" y="21"/>
                  </a:lnTo>
                  <a:lnTo>
                    <a:pt x="69" y="22"/>
                  </a:lnTo>
                  <a:lnTo>
                    <a:pt x="66" y="23"/>
                  </a:lnTo>
                  <a:lnTo>
                    <a:pt x="61" y="24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47" y="28"/>
                  </a:lnTo>
                  <a:lnTo>
                    <a:pt x="43" y="28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1" y="32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7" y="34"/>
                  </a:lnTo>
                  <a:lnTo>
                    <a:pt x="12" y="32"/>
                  </a:lnTo>
                  <a:lnTo>
                    <a:pt x="16" y="31"/>
                  </a:lnTo>
                  <a:lnTo>
                    <a:pt x="19" y="30"/>
                  </a:lnTo>
                  <a:lnTo>
                    <a:pt x="23" y="29"/>
                  </a:lnTo>
                  <a:lnTo>
                    <a:pt x="26" y="28"/>
                  </a:lnTo>
                  <a:lnTo>
                    <a:pt x="30" y="27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41" y="23"/>
                  </a:lnTo>
                  <a:lnTo>
                    <a:pt x="44" y="22"/>
                  </a:lnTo>
                  <a:lnTo>
                    <a:pt x="48" y="21"/>
                  </a:lnTo>
                  <a:lnTo>
                    <a:pt x="51" y="20"/>
                  </a:lnTo>
                  <a:lnTo>
                    <a:pt x="56" y="19"/>
                  </a:lnTo>
                  <a:lnTo>
                    <a:pt x="60" y="18"/>
                  </a:lnTo>
                  <a:lnTo>
                    <a:pt x="63" y="17"/>
                  </a:lnTo>
                  <a:lnTo>
                    <a:pt x="67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0" y="11"/>
                  </a:lnTo>
                  <a:lnTo>
                    <a:pt x="84" y="11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17" y="3"/>
                  </a:lnTo>
                  <a:lnTo>
                    <a:pt x="123" y="2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0" name="Freeform 148"/>
            <p:cNvSpPr>
              <a:spLocks/>
            </p:cNvSpPr>
            <p:nvPr/>
          </p:nvSpPr>
          <p:spPr bwMode="auto">
            <a:xfrm>
              <a:off x="8078788" y="2132013"/>
              <a:ext cx="371475" cy="63500"/>
            </a:xfrm>
            <a:custGeom>
              <a:avLst/>
              <a:gdLst/>
              <a:ahLst/>
              <a:cxnLst>
                <a:cxn ang="0">
                  <a:pos x="467" y="1"/>
                </a:cxn>
                <a:cxn ang="0">
                  <a:pos x="467" y="4"/>
                </a:cxn>
                <a:cxn ang="0">
                  <a:pos x="455" y="5"/>
                </a:cxn>
                <a:cxn ang="0">
                  <a:pos x="443" y="7"/>
                </a:cxn>
                <a:cxn ang="0">
                  <a:pos x="430" y="10"/>
                </a:cxn>
                <a:cxn ang="0">
                  <a:pos x="417" y="11"/>
                </a:cxn>
                <a:cxn ang="0">
                  <a:pos x="404" y="13"/>
                </a:cxn>
                <a:cxn ang="0">
                  <a:pos x="388" y="15"/>
                </a:cxn>
                <a:cxn ang="0">
                  <a:pos x="374" y="17"/>
                </a:cxn>
                <a:cxn ang="0">
                  <a:pos x="358" y="20"/>
                </a:cxn>
                <a:cxn ang="0">
                  <a:pos x="343" y="23"/>
                </a:cxn>
                <a:cxn ang="0">
                  <a:pos x="326" y="25"/>
                </a:cxn>
                <a:cxn ang="0">
                  <a:pos x="311" y="28"/>
                </a:cxn>
                <a:cxn ang="0">
                  <a:pos x="295" y="30"/>
                </a:cxn>
                <a:cxn ang="0">
                  <a:pos x="278" y="33"/>
                </a:cxn>
                <a:cxn ang="0">
                  <a:pos x="261" y="34"/>
                </a:cxn>
                <a:cxn ang="0">
                  <a:pos x="245" y="37"/>
                </a:cxn>
                <a:cxn ang="0">
                  <a:pos x="228" y="39"/>
                </a:cxn>
                <a:cxn ang="0">
                  <a:pos x="211" y="42"/>
                </a:cxn>
                <a:cxn ang="0">
                  <a:pos x="194" y="44"/>
                </a:cxn>
                <a:cxn ang="0">
                  <a:pos x="178" y="47"/>
                </a:cxn>
                <a:cxn ang="0">
                  <a:pos x="162" y="48"/>
                </a:cxn>
                <a:cxn ang="0">
                  <a:pos x="146" y="52"/>
                </a:cxn>
                <a:cxn ang="0">
                  <a:pos x="0" y="78"/>
                </a:cxn>
                <a:cxn ang="0">
                  <a:pos x="140" y="47"/>
                </a:cxn>
                <a:cxn ang="0">
                  <a:pos x="152" y="45"/>
                </a:cxn>
                <a:cxn ang="0">
                  <a:pos x="164" y="43"/>
                </a:cxn>
                <a:cxn ang="0">
                  <a:pos x="179" y="41"/>
                </a:cxn>
                <a:cxn ang="0">
                  <a:pos x="196" y="38"/>
                </a:cxn>
                <a:cxn ang="0">
                  <a:pos x="214" y="36"/>
                </a:cxn>
                <a:cxn ang="0">
                  <a:pos x="233" y="33"/>
                </a:cxn>
                <a:cxn ang="0">
                  <a:pos x="254" y="31"/>
                </a:cxn>
                <a:cxn ang="0">
                  <a:pos x="275" y="26"/>
                </a:cxn>
                <a:cxn ang="0">
                  <a:pos x="296" y="24"/>
                </a:cxn>
                <a:cxn ang="0">
                  <a:pos x="318" y="21"/>
                </a:cxn>
                <a:cxn ang="0">
                  <a:pos x="339" y="17"/>
                </a:cxn>
                <a:cxn ang="0">
                  <a:pos x="360" y="14"/>
                </a:cxn>
                <a:cxn ang="0">
                  <a:pos x="379" y="12"/>
                </a:cxn>
                <a:cxn ang="0">
                  <a:pos x="397" y="9"/>
                </a:cxn>
                <a:cxn ang="0">
                  <a:pos x="414" y="6"/>
                </a:cxn>
                <a:cxn ang="0">
                  <a:pos x="427" y="3"/>
                </a:cxn>
                <a:cxn ang="0">
                  <a:pos x="439" y="2"/>
                </a:cxn>
                <a:cxn ang="0">
                  <a:pos x="452" y="0"/>
                </a:cxn>
                <a:cxn ang="0">
                  <a:pos x="460" y="0"/>
                </a:cxn>
              </a:cxnLst>
              <a:rect l="0" t="0" r="r" b="b"/>
              <a:pathLst>
                <a:path w="469" h="78">
                  <a:moveTo>
                    <a:pt x="460" y="0"/>
                  </a:moveTo>
                  <a:lnTo>
                    <a:pt x="463" y="0"/>
                  </a:lnTo>
                  <a:lnTo>
                    <a:pt x="467" y="1"/>
                  </a:lnTo>
                  <a:lnTo>
                    <a:pt x="469" y="2"/>
                  </a:lnTo>
                  <a:lnTo>
                    <a:pt x="469" y="3"/>
                  </a:lnTo>
                  <a:lnTo>
                    <a:pt x="467" y="4"/>
                  </a:lnTo>
                  <a:lnTo>
                    <a:pt x="464" y="5"/>
                  </a:lnTo>
                  <a:lnTo>
                    <a:pt x="459" y="5"/>
                  </a:lnTo>
                  <a:lnTo>
                    <a:pt x="455" y="5"/>
                  </a:lnTo>
                  <a:lnTo>
                    <a:pt x="451" y="6"/>
                  </a:lnTo>
                  <a:lnTo>
                    <a:pt x="447" y="7"/>
                  </a:lnTo>
                  <a:lnTo>
                    <a:pt x="443" y="7"/>
                  </a:lnTo>
                  <a:lnTo>
                    <a:pt x="439" y="9"/>
                  </a:lnTo>
                  <a:lnTo>
                    <a:pt x="434" y="9"/>
                  </a:lnTo>
                  <a:lnTo>
                    <a:pt x="430" y="10"/>
                  </a:lnTo>
                  <a:lnTo>
                    <a:pt x="425" y="10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2" y="12"/>
                  </a:lnTo>
                  <a:lnTo>
                    <a:pt x="408" y="13"/>
                  </a:lnTo>
                  <a:lnTo>
                    <a:pt x="404" y="13"/>
                  </a:lnTo>
                  <a:lnTo>
                    <a:pt x="398" y="14"/>
                  </a:lnTo>
                  <a:lnTo>
                    <a:pt x="394" y="15"/>
                  </a:lnTo>
                  <a:lnTo>
                    <a:pt x="388" y="15"/>
                  </a:lnTo>
                  <a:lnTo>
                    <a:pt x="384" y="16"/>
                  </a:lnTo>
                  <a:lnTo>
                    <a:pt x="379" y="16"/>
                  </a:lnTo>
                  <a:lnTo>
                    <a:pt x="374" y="17"/>
                  </a:lnTo>
                  <a:lnTo>
                    <a:pt x="368" y="18"/>
                  </a:lnTo>
                  <a:lnTo>
                    <a:pt x="363" y="20"/>
                  </a:lnTo>
                  <a:lnTo>
                    <a:pt x="358" y="20"/>
                  </a:lnTo>
                  <a:lnTo>
                    <a:pt x="354" y="21"/>
                  </a:lnTo>
                  <a:lnTo>
                    <a:pt x="348" y="22"/>
                  </a:lnTo>
                  <a:lnTo>
                    <a:pt x="343" y="23"/>
                  </a:lnTo>
                  <a:lnTo>
                    <a:pt x="337" y="23"/>
                  </a:lnTo>
                  <a:lnTo>
                    <a:pt x="332" y="24"/>
                  </a:lnTo>
                  <a:lnTo>
                    <a:pt x="326" y="25"/>
                  </a:lnTo>
                  <a:lnTo>
                    <a:pt x="321" y="26"/>
                  </a:lnTo>
                  <a:lnTo>
                    <a:pt x="317" y="26"/>
                  </a:lnTo>
                  <a:lnTo>
                    <a:pt x="311" y="28"/>
                  </a:lnTo>
                  <a:lnTo>
                    <a:pt x="306" y="28"/>
                  </a:lnTo>
                  <a:lnTo>
                    <a:pt x="300" y="30"/>
                  </a:lnTo>
                  <a:lnTo>
                    <a:pt x="295" y="30"/>
                  </a:lnTo>
                  <a:lnTo>
                    <a:pt x="289" y="31"/>
                  </a:lnTo>
                  <a:lnTo>
                    <a:pt x="283" y="32"/>
                  </a:lnTo>
                  <a:lnTo>
                    <a:pt x="278" y="33"/>
                  </a:lnTo>
                  <a:lnTo>
                    <a:pt x="272" y="33"/>
                  </a:lnTo>
                  <a:lnTo>
                    <a:pt x="266" y="34"/>
                  </a:lnTo>
                  <a:lnTo>
                    <a:pt x="261" y="34"/>
                  </a:lnTo>
                  <a:lnTo>
                    <a:pt x="255" y="35"/>
                  </a:lnTo>
                  <a:lnTo>
                    <a:pt x="251" y="36"/>
                  </a:lnTo>
                  <a:lnTo>
                    <a:pt x="245" y="37"/>
                  </a:lnTo>
                  <a:lnTo>
                    <a:pt x="239" y="37"/>
                  </a:lnTo>
                  <a:lnTo>
                    <a:pt x="234" y="38"/>
                  </a:lnTo>
                  <a:lnTo>
                    <a:pt x="228" y="39"/>
                  </a:lnTo>
                  <a:lnTo>
                    <a:pt x="222" y="41"/>
                  </a:lnTo>
                  <a:lnTo>
                    <a:pt x="217" y="41"/>
                  </a:lnTo>
                  <a:lnTo>
                    <a:pt x="211" y="42"/>
                  </a:lnTo>
                  <a:lnTo>
                    <a:pt x="206" y="42"/>
                  </a:lnTo>
                  <a:lnTo>
                    <a:pt x="200" y="43"/>
                  </a:lnTo>
                  <a:lnTo>
                    <a:pt x="194" y="44"/>
                  </a:lnTo>
                  <a:lnTo>
                    <a:pt x="190" y="45"/>
                  </a:lnTo>
                  <a:lnTo>
                    <a:pt x="184" y="45"/>
                  </a:lnTo>
                  <a:lnTo>
                    <a:pt x="178" y="47"/>
                  </a:lnTo>
                  <a:lnTo>
                    <a:pt x="173" y="47"/>
                  </a:lnTo>
                  <a:lnTo>
                    <a:pt x="167" y="48"/>
                  </a:lnTo>
                  <a:lnTo>
                    <a:pt x="162" y="48"/>
                  </a:lnTo>
                  <a:lnTo>
                    <a:pt x="156" y="49"/>
                  </a:lnTo>
                  <a:lnTo>
                    <a:pt x="151" y="51"/>
                  </a:lnTo>
                  <a:lnTo>
                    <a:pt x="146" y="52"/>
                  </a:lnTo>
                  <a:lnTo>
                    <a:pt x="142" y="52"/>
                  </a:lnTo>
                  <a:lnTo>
                    <a:pt x="136" y="53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136" y="48"/>
                  </a:lnTo>
                  <a:lnTo>
                    <a:pt x="140" y="47"/>
                  </a:lnTo>
                  <a:lnTo>
                    <a:pt x="145" y="46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56" y="44"/>
                  </a:lnTo>
                  <a:lnTo>
                    <a:pt x="161" y="44"/>
                  </a:lnTo>
                  <a:lnTo>
                    <a:pt x="164" y="43"/>
                  </a:lnTo>
                  <a:lnTo>
                    <a:pt x="169" y="42"/>
                  </a:lnTo>
                  <a:lnTo>
                    <a:pt x="174" y="42"/>
                  </a:lnTo>
                  <a:lnTo>
                    <a:pt x="179" y="41"/>
                  </a:lnTo>
                  <a:lnTo>
                    <a:pt x="185" y="39"/>
                  </a:lnTo>
                  <a:lnTo>
                    <a:pt x="190" y="39"/>
                  </a:lnTo>
                  <a:lnTo>
                    <a:pt x="196" y="38"/>
                  </a:lnTo>
                  <a:lnTo>
                    <a:pt x="202" y="38"/>
                  </a:lnTo>
                  <a:lnTo>
                    <a:pt x="208" y="37"/>
                  </a:lnTo>
                  <a:lnTo>
                    <a:pt x="214" y="36"/>
                  </a:lnTo>
                  <a:lnTo>
                    <a:pt x="220" y="35"/>
                  </a:lnTo>
                  <a:lnTo>
                    <a:pt x="227" y="34"/>
                  </a:lnTo>
                  <a:lnTo>
                    <a:pt x="233" y="33"/>
                  </a:lnTo>
                  <a:lnTo>
                    <a:pt x="240" y="32"/>
                  </a:lnTo>
                  <a:lnTo>
                    <a:pt x="246" y="31"/>
                  </a:lnTo>
                  <a:lnTo>
                    <a:pt x="254" y="31"/>
                  </a:lnTo>
                  <a:lnTo>
                    <a:pt x="260" y="30"/>
                  </a:lnTo>
                  <a:lnTo>
                    <a:pt x="267" y="28"/>
                  </a:lnTo>
                  <a:lnTo>
                    <a:pt x="275" y="26"/>
                  </a:lnTo>
                  <a:lnTo>
                    <a:pt x="282" y="26"/>
                  </a:lnTo>
                  <a:lnTo>
                    <a:pt x="289" y="25"/>
                  </a:lnTo>
                  <a:lnTo>
                    <a:pt x="296" y="24"/>
                  </a:lnTo>
                  <a:lnTo>
                    <a:pt x="303" y="23"/>
                  </a:lnTo>
                  <a:lnTo>
                    <a:pt x="311" y="22"/>
                  </a:lnTo>
                  <a:lnTo>
                    <a:pt x="318" y="21"/>
                  </a:lnTo>
                  <a:lnTo>
                    <a:pt x="325" y="20"/>
                  </a:lnTo>
                  <a:lnTo>
                    <a:pt x="331" y="18"/>
                  </a:lnTo>
                  <a:lnTo>
                    <a:pt x="339" y="17"/>
                  </a:lnTo>
                  <a:lnTo>
                    <a:pt x="345" y="16"/>
                  </a:lnTo>
                  <a:lnTo>
                    <a:pt x="352" y="15"/>
                  </a:lnTo>
                  <a:lnTo>
                    <a:pt x="360" y="14"/>
                  </a:lnTo>
                  <a:lnTo>
                    <a:pt x="366" y="14"/>
                  </a:lnTo>
                  <a:lnTo>
                    <a:pt x="372" y="12"/>
                  </a:lnTo>
                  <a:lnTo>
                    <a:pt x="379" y="12"/>
                  </a:lnTo>
                  <a:lnTo>
                    <a:pt x="385" y="11"/>
                  </a:lnTo>
                  <a:lnTo>
                    <a:pt x="391" y="10"/>
                  </a:lnTo>
                  <a:lnTo>
                    <a:pt x="397" y="9"/>
                  </a:lnTo>
                  <a:lnTo>
                    <a:pt x="403" y="9"/>
                  </a:lnTo>
                  <a:lnTo>
                    <a:pt x="408" y="7"/>
                  </a:lnTo>
                  <a:lnTo>
                    <a:pt x="414" y="6"/>
                  </a:lnTo>
                  <a:lnTo>
                    <a:pt x="417" y="5"/>
                  </a:lnTo>
                  <a:lnTo>
                    <a:pt x="423" y="4"/>
                  </a:lnTo>
                  <a:lnTo>
                    <a:pt x="427" y="3"/>
                  </a:lnTo>
                  <a:lnTo>
                    <a:pt x="431" y="3"/>
                  </a:lnTo>
                  <a:lnTo>
                    <a:pt x="435" y="2"/>
                  </a:lnTo>
                  <a:lnTo>
                    <a:pt x="439" y="2"/>
                  </a:lnTo>
                  <a:lnTo>
                    <a:pt x="443" y="1"/>
                  </a:lnTo>
                  <a:lnTo>
                    <a:pt x="447" y="1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1" name="Freeform 149"/>
            <p:cNvSpPr>
              <a:spLocks/>
            </p:cNvSpPr>
            <p:nvPr/>
          </p:nvSpPr>
          <p:spPr bwMode="auto">
            <a:xfrm>
              <a:off x="8156575" y="2136775"/>
              <a:ext cx="288925" cy="74613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365" y="6"/>
                </a:cxn>
                <a:cxn ang="0">
                  <a:pos x="1" y="95"/>
                </a:cxn>
                <a:cxn ang="0">
                  <a:pos x="0" y="93"/>
                </a:cxn>
                <a:cxn ang="0">
                  <a:pos x="0" y="91"/>
                </a:cxn>
                <a:cxn ang="0">
                  <a:pos x="365" y="0"/>
                </a:cxn>
                <a:cxn ang="0">
                  <a:pos x="365" y="0"/>
                </a:cxn>
              </a:cxnLst>
              <a:rect l="0" t="0" r="r" b="b"/>
              <a:pathLst>
                <a:path w="365" h="95">
                  <a:moveTo>
                    <a:pt x="365" y="0"/>
                  </a:moveTo>
                  <a:lnTo>
                    <a:pt x="365" y="6"/>
                  </a:lnTo>
                  <a:lnTo>
                    <a:pt x="1" y="95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365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2" name="Freeform 150"/>
            <p:cNvSpPr>
              <a:spLocks/>
            </p:cNvSpPr>
            <p:nvPr/>
          </p:nvSpPr>
          <p:spPr bwMode="auto">
            <a:xfrm>
              <a:off x="8154988" y="2206625"/>
              <a:ext cx="139700" cy="396875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1" y="32"/>
                </a:cxn>
                <a:cxn ang="0">
                  <a:pos x="15" y="48"/>
                </a:cxn>
                <a:cxn ang="0">
                  <a:pos x="18" y="65"/>
                </a:cxn>
                <a:cxn ang="0">
                  <a:pos x="24" y="81"/>
                </a:cxn>
                <a:cxn ang="0">
                  <a:pos x="28" y="98"/>
                </a:cxn>
                <a:cxn ang="0">
                  <a:pos x="33" y="114"/>
                </a:cxn>
                <a:cxn ang="0">
                  <a:pos x="36" y="132"/>
                </a:cxn>
                <a:cxn ang="0">
                  <a:pos x="42" y="149"/>
                </a:cxn>
                <a:cxn ang="0">
                  <a:pos x="46" y="165"/>
                </a:cxn>
                <a:cxn ang="0">
                  <a:pos x="51" y="182"/>
                </a:cxn>
                <a:cxn ang="0">
                  <a:pos x="55" y="199"/>
                </a:cxn>
                <a:cxn ang="0">
                  <a:pos x="60" y="217"/>
                </a:cxn>
                <a:cxn ang="0">
                  <a:pos x="65" y="242"/>
                </a:cxn>
                <a:cxn ang="0">
                  <a:pos x="72" y="268"/>
                </a:cxn>
                <a:cxn ang="0">
                  <a:pos x="77" y="292"/>
                </a:cxn>
                <a:cxn ang="0">
                  <a:pos x="83" y="315"/>
                </a:cxn>
                <a:cxn ang="0">
                  <a:pos x="88" y="339"/>
                </a:cxn>
                <a:cxn ang="0">
                  <a:pos x="94" y="361"/>
                </a:cxn>
                <a:cxn ang="0">
                  <a:pos x="97" y="382"/>
                </a:cxn>
                <a:cxn ang="0">
                  <a:pos x="102" y="403"/>
                </a:cxn>
                <a:cxn ang="0">
                  <a:pos x="107" y="422"/>
                </a:cxn>
                <a:cxn ang="0">
                  <a:pos x="112" y="442"/>
                </a:cxn>
                <a:cxn ang="0">
                  <a:pos x="115" y="461"/>
                </a:cxn>
                <a:cxn ang="0">
                  <a:pos x="120" y="479"/>
                </a:cxn>
                <a:cxn ang="0">
                  <a:pos x="175" y="477"/>
                </a:cxn>
                <a:cxn ang="0">
                  <a:pos x="118" y="491"/>
                </a:cxn>
                <a:cxn ang="0">
                  <a:pos x="112" y="467"/>
                </a:cxn>
                <a:cxn ang="0">
                  <a:pos x="106" y="443"/>
                </a:cxn>
                <a:cxn ang="0">
                  <a:pos x="100" y="421"/>
                </a:cxn>
                <a:cxn ang="0">
                  <a:pos x="95" y="398"/>
                </a:cxn>
                <a:cxn ang="0">
                  <a:pos x="90" y="376"/>
                </a:cxn>
                <a:cxn ang="0">
                  <a:pos x="85" y="355"/>
                </a:cxn>
                <a:cxn ang="0">
                  <a:pos x="79" y="332"/>
                </a:cxn>
                <a:cxn ang="0">
                  <a:pos x="75" y="311"/>
                </a:cxn>
                <a:cxn ang="0">
                  <a:pos x="70" y="290"/>
                </a:cxn>
                <a:cxn ang="0">
                  <a:pos x="65" y="269"/>
                </a:cxn>
                <a:cxn ang="0">
                  <a:pos x="59" y="248"/>
                </a:cxn>
                <a:cxn ang="0">
                  <a:pos x="55" y="228"/>
                </a:cxn>
                <a:cxn ang="0">
                  <a:pos x="51" y="209"/>
                </a:cxn>
                <a:cxn ang="0">
                  <a:pos x="46" y="192"/>
                </a:cxn>
                <a:cxn ang="0">
                  <a:pos x="41" y="175"/>
                </a:cxn>
                <a:cxn ang="0">
                  <a:pos x="37" y="157"/>
                </a:cxn>
                <a:cxn ang="0">
                  <a:pos x="33" y="140"/>
                </a:cxn>
                <a:cxn ang="0">
                  <a:pos x="29" y="122"/>
                </a:cxn>
                <a:cxn ang="0">
                  <a:pos x="24" y="104"/>
                </a:cxn>
                <a:cxn ang="0">
                  <a:pos x="20" y="88"/>
                </a:cxn>
                <a:cxn ang="0">
                  <a:pos x="15" y="70"/>
                </a:cxn>
                <a:cxn ang="0">
                  <a:pos x="12" y="54"/>
                </a:cxn>
                <a:cxn ang="0">
                  <a:pos x="8" y="36"/>
                </a:cxn>
                <a:cxn ang="0">
                  <a:pos x="4" y="19"/>
                </a:cxn>
                <a:cxn ang="0">
                  <a:pos x="0" y="2"/>
                </a:cxn>
              </a:cxnLst>
              <a:rect l="0" t="0" r="r" b="b"/>
              <a:pathLst>
                <a:path w="176" h="500">
                  <a:moveTo>
                    <a:pt x="5" y="1"/>
                  </a:moveTo>
                  <a:lnTo>
                    <a:pt x="5" y="4"/>
                  </a:lnTo>
                  <a:lnTo>
                    <a:pt x="6" y="7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5" y="48"/>
                  </a:lnTo>
                  <a:lnTo>
                    <a:pt x="16" y="51"/>
                  </a:lnTo>
                  <a:lnTo>
                    <a:pt x="17" y="55"/>
                  </a:lnTo>
                  <a:lnTo>
                    <a:pt x="17" y="58"/>
                  </a:lnTo>
                  <a:lnTo>
                    <a:pt x="18" y="61"/>
                  </a:lnTo>
                  <a:lnTo>
                    <a:pt x="18" y="65"/>
                  </a:lnTo>
                  <a:lnTo>
                    <a:pt x="20" y="68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3" y="78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5" y="88"/>
                  </a:lnTo>
                  <a:lnTo>
                    <a:pt x="27" y="91"/>
                  </a:lnTo>
                  <a:lnTo>
                    <a:pt x="28" y="95"/>
                  </a:lnTo>
                  <a:lnTo>
                    <a:pt x="28" y="98"/>
                  </a:lnTo>
                  <a:lnTo>
                    <a:pt x="29" y="101"/>
                  </a:lnTo>
                  <a:lnTo>
                    <a:pt x="30" y="104"/>
                  </a:lnTo>
                  <a:lnTo>
                    <a:pt x="31" y="109"/>
                  </a:lnTo>
                  <a:lnTo>
                    <a:pt x="31" y="111"/>
                  </a:lnTo>
                  <a:lnTo>
                    <a:pt x="33" y="114"/>
                  </a:lnTo>
                  <a:lnTo>
                    <a:pt x="33" y="118"/>
                  </a:lnTo>
                  <a:lnTo>
                    <a:pt x="34" y="121"/>
                  </a:lnTo>
                  <a:lnTo>
                    <a:pt x="35" y="124"/>
                  </a:lnTo>
                  <a:lnTo>
                    <a:pt x="36" y="129"/>
                  </a:lnTo>
                  <a:lnTo>
                    <a:pt x="36" y="132"/>
                  </a:lnTo>
                  <a:lnTo>
                    <a:pt x="37" y="135"/>
                  </a:lnTo>
                  <a:lnTo>
                    <a:pt x="39" y="138"/>
                  </a:lnTo>
                  <a:lnTo>
                    <a:pt x="40" y="141"/>
                  </a:lnTo>
                  <a:lnTo>
                    <a:pt x="41" y="145"/>
                  </a:lnTo>
                  <a:lnTo>
                    <a:pt x="42" y="149"/>
                  </a:lnTo>
                  <a:lnTo>
                    <a:pt x="42" y="152"/>
                  </a:lnTo>
                  <a:lnTo>
                    <a:pt x="43" y="155"/>
                  </a:lnTo>
                  <a:lnTo>
                    <a:pt x="45" y="159"/>
                  </a:lnTo>
                  <a:lnTo>
                    <a:pt x="46" y="162"/>
                  </a:lnTo>
                  <a:lnTo>
                    <a:pt x="46" y="165"/>
                  </a:lnTo>
                  <a:lnTo>
                    <a:pt x="47" y="169"/>
                  </a:lnTo>
                  <a:lnTo>
                    <a:pt x="48" y="172"/>
                  </a:lnTo>
                  <a:lnTo>
                    <a:pt x="49" y="175"/>
                  </a:lnTo>
                  <a:lnTo>
                    <a:pt x="49" y="178"/>
                  </a:lnTo>
                  <a:lnTo>
                    <a:pt x="51" y="182"/>
                  </a:lnTo>
                  <a:lnTo>
                    <a:pt x="52" y="186"/>
                  </a:lnTo>
                  <a:lnTo>
                    <a:pt x="53" y="189"/>
                  </a:lnTo>
                  <a:lnTo>
                    <a:pt x="53" y="193"/>
                  </a:lnTo>
                  <a:lnTo>
                    <a:pt x="54" y="196"/>
                  </a:lnTo>
                  <a:lnTo>
                    <a:pt x="55" y="199"/>
                  </a:lnTo>
                  <a:lnTo>
                    <a:pt x="57" y="203"/>
                  </a:lnTo>
                  <a:lnTo>
                    <a:pt x="57" y="206"/>
                  </a:lnTo>
                  <a:lnTo>
                    <a:pt x="58" y="209"/>
                  </a:lnTo>
                  <a:lnTo>
                    <a:pt x="59" y="213"/>
                  </a:lnTo>
                  <a:lnTo>
                    <a:pt x="60" y="217"/>
                  </a:lnTo>
                  <a:lnTo>
                    <a:pt x="60" y="223"/>
                  </a:lnTo>
                  <a:lnTo>
                    <a:pt x="63" y="227"/>
                  </a:lnTo>
                  <a:lnTo>
                    <a:pt x="64" y="233"/>
                  </a:lnTo>
                  <a:lnTo>
                    <a:pt x="65" y="237"/>
                  </a:lnTo>
                  <a:lnTo>
                    <a:pt x="65" y="242"/>
                  </a:lnTo>
                  <a:lnTo>
                    <a:pt x="67" y="248"/>
                  </a:lnTo>
                  <a:lnTo>
                    <a:pt x="67" y="252"/>
                  </a:lnTo>
                  <a:lnTo>
                    <a:pt x="70" y="258"/>
                  </a:lnTo>
                  <a:lnTo>
                    <a:pt x="70" y="262"/>
                  </a:lnTo>
                  <a:lnTo>
                    <a:pt x="72" y="268"/>
                  </a:lnTo>
                  <a:lnTo>
                    <a:pt x="72" y="272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7" y="287"/>
                  </a:lnTo>
                  <a:lnTo>
                    <a:pt x="77" y="292"/>
                  </a:lnTo>
                  <a:lnTo>
                    <a:pt x="79" y="297"/>
                  </a:lnTo>
                  <a:lnTo>
                    <a:pt x="79" y="302"/>
                  </a:lnTo>
                  <a:lnTo>
                    <a:pt x="81" y="307"/>
                  </a:lnTo>
                  <a:lnTo>
                    <a:pt x="82" y="311"/>
                  </a:lnTo>
                  <a:lnTo>
                    <a:pt x="83" y="315"/>
                  </a:lnTo>
                  <a:lnTo>
                    <a:pt x="83" y="320"/>
                  </a:lnTo>
                  <a:lnTo>
                    <a:pt x="84" y="324"/>
                  </a:lnTo>
                  <a:lnTo>
                    <a:pt x="87" y="329"/>
                  </a:lnTo>
                  <a:lnTo>
                    <a:pt x="88" y="334"/>
                  </a:lnTo>
                  <a:lnTo>
                    <a:pt x="88" y="339"/>
                  </a:lnTo>
                  <a:lnTo>
                    <a:pt x="89" y="343"/>
                  </a:lnTo>
                  <a:lnTo>
                    <a:pt x="90" y="347"/>
                  </a:lnTo>
                  <a:lnTo>
                    <a:pt x="91" y="352"/>
                  </a:lnTo>
                  <a:lnTo>
                    <a:pt x="93" y="356"/>
                  </a:lnTo>
                  <a:lnTo>
                    <a:pt x="94" y="361"/>
                  </a:lnTo>
                  <a:lnTo>
                    <a:pt x="94" y="365"/>
                  </a:lnTo>
                  <a:lnTo>
                    <a:pt x="96" y="369"/>
                  </a:lnTo>
                  <a:lnTo>
                    <a:pt x="96" y="374"/>
                  </a:lnTo>
                  <a:lnTo>
                    <a:pt x="97" y="378"/>
                  </a:lnTo>
                  <a:lnTo>
                    <a:pt x="97" y="382"/>
                  </a:lnTo>
                  <a:lnTo>
                    <a:pt x="99" y="386"/>
                  </a:lnTo>
                  <a:lnTo>
                    <a:pt x="100" y="390"/>
                  </a:lnTo>
                  <a:lnTo>
                    <a:pt x="101" y="395"/>
                  </a:lnTo>
                  <a:lnTo>
                    <a:pt x="101" y="398"/>
                  </a:lnTo>
                  <a:lnTo>
                    <a:pt x="102" y="403"/>
                  </a:lnTo>
                  <a:lnTo>
                    <a:pt x="103" y="406"/>
                  </a:lnTo>
                  <a:lnTo>
                    <a:pt x="105" y="410"/>
                  </a:lnTo>
                  <a:lnTo>
                    <a:pt x="105" y="415"/>
                  </a:lnTo>
                  <a:lnTo>
                    <a:pt x="106" y="419"/>
                  </a:lnTo>
                  <a:lnTo>
                    <a:pt x="107" y="422"/>
                  </a:lnTo>
                  <a:lnTo>
                    <a:pt x="108" y="427"/>
                  </a:lnTo>
                  <a:lnTo>
                    <a:pt x="109" y="430"/>
                  </a:lnTo>
                  <a:lnTo>
                    <a:pt x="111" y="436"/>
                  </a:lnTo>
                  <a:lnTo>
                    <a:pt x="111" y="439"/>
                  </a:lnTo>
                  <a:lnTo>
                    <a:pt x="112" y="442"/>
                  </a:lnTo>
                  <a:lnTo>
                    <a:pt x="112" y="446"/>
                  </a:lnTo>
                  <a:lnTo>
                    <a:pt x="113" y="450"/>
                  </a:lnTo>
                  <a:lnTo>
                    <a:pt x="114" y="453"/>
                  </a:lnTo>
                  <a:lnTo>
                    <a:pt x="115" y="458"/>
                  </a:lnTo>
                  <a:lnTo>
                    <a:pt x="115" y="461"/>
                  </a:lnTo>
                  <a:lnTo>
                    <a:pt x="117" y="464"/>
                  </a:lnTo>
                  <a:lnTo>
                    <a:pt x="118" y="468"/>
                  </a:lnTo>
                  <a:lnTo>
                    <a:pt x="119" y="471"/>
                  </a:lnTo>
                  <a:lnTo>
                    <a:pt x="119" y="475"/>
                  </a:lnTo>
                  <a:lnTo>
                    <a:pt x="120" y="479"/>
                  </a:lnTo>
                  <a:lnTo>
                    <a:pt x="121" y="482"/>
                  </a:lnTo>
                  <a:lnTo>
                    <a:pt x="123" y="487"/>
                  </a:lnTo>
                  <a:lnTo>
                    <a:pt x="123" y="490"/>
                  </a:lnTo>
                  <a:lnTo>
                    <a:pt x="124" y="494"/>
                  </a:lnTo>
                  <a:lnTo>
                    <a:pt x="175" y="477"/>
                  </a:lnTo>
                  <a:lnTo>
                    <a:pt x="175" y="479"/>
                  </a:lnTo>
                  <a:lnTo>
                    <a:pt x="176" y="482"/>
                  </a:lnTo>
                  <a:lnTo>
                    <a:pt x="120" y="500"/>
                  </a:lnTo>
                  <a:lnTo>
                    <a:pt x="118" y="495"/>
                  </a:lnTo>
                  <a:lnTo>
                    <a:pt x="118" y="491"/>
                  </a:lnTo>
                  <a:lnTo>
                    <a:pt x="115" y="485"/>
                  </a:lnTo>
                  <a:lnTo>
                    <a:pt x="115" y="481"/>
                  </a:lnTo>
                  <a:lnTo>
                    <a:pt x="114" y="477"/>
                  </a:lnTo>
                  <a:lnTo>
                    <a:pt x="113" y="471"/>
                  </a:lnTo>
                  <a:lnTo>
                    <a:pt x="112" y="467"/>
                  </a:lnTo>
                  <a:lnTo>
                    <a:pt x="111" y="462"/>
                  </a:lnTo>
                  <a:lnTo>
                    <a:pt x="109" y="458"/>
                  </a:lnTo>
                  <a:lnTo>
                    <a:pt x="108" y="453"/>
                  </a:lnTo>
                  <a:lnTo>
                    <a:pt x="106" y="448"/>
                  </a:lnTo>
                  <a:lnTo>
                    <a:pt x="106" y="443"/>
                  </a:lnTo>
                  <a:lnTo>
                    <a:pt x="105" y="439"/>
                  </a:lnTo>
                  <a:lnTo>
                    <a:pt x="103" y="435"/>
                  </a:lnTo>
                  <a:lnTo>
                    <a:pt x="102" y="430"/>
                  </a:lnTo>
                  <a:lnTo>
                    <a:pt x="102" y="426"/>
                  </a:lnTo>
                  <a:lnTo>
                    <a:pt x="100" y="421"/>
                  </a:lnTo>
                  <a:lnTo>
                    <a:pt x="100" y="417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6" y="403"/>
                  </a:lnTo>
                  <a:lnTo>
                    <a:pt x="95" y="398"/>
                  </a:lnTo>
                  <a:lnTo>
                    <a:pt x="94" y="394"/>
                  </a:lnTo>
                  <a:lnTo>
                    <a:pt x="94" y="389"/>
                  </a:lnTo>
                  <a:lnTo>
                    <a:pt x="93" y="385"/>
                  </a:lnTo>
                  <a:lnTo>
                    <a:pt x="91" y="381"/>
                  </a:lnTo>
                  <a:lnTo>
                    <a:pt x="90" y="376"/>
                  </a:lnTo>
                  <a:lnTo>
                    <a:pt x="89" y="372"/>
                  </a:lnTo>
                  <a:lnTo>
                    <a:pt x="88" y="367"/>
                  </a:lnTo>
                  <a:lnTo>
                    <a:pt x="88" y="364"/>
                  </a:lnTo>
                  <a:lnTo>
                    <a:pt x="87" y="360"/>
                  </a:lnTo>
                  <a:lnTo>
                    <a:pt x="85" y="355"/>
                  </a:lnTo>
                  <a:lnTo>
                    <a:pt x="83" y="350"/>
                  </a:lnTo>
                  <a:lnTo>
                    <a:pt x="83" y="346"/>
                  </a:lnTo>
                  <a:lnTo>
                    <a:pt x="82" y="342"/>
                  </a:lnTo>
                  <a:lnTo>
                    <a:pt x="81" y="337"/>
                  </a:lnTo>
                  <a:lnTo>
                    <a:pt x="79" y="332"/>
                  </a:lnTo>
                  <a:lnTo>
                    <a:pt x="78" y="329"/>
                  </a:lnTo>
                  <a:lnTo>
                    <a:pt x="77" y="324"/>
                  </a:lnTo>
                  <a:lnTo>
                    <a:pt x="77" y="320"/>
                  </a:lnTo>
                  <a:lnTo>
                    <a:pt x="76" y="315"/>
                  </a:lnTo>
                  <a:lnTo>
                    <a:pt x="75" y="311"/>
                  </a:lnTo>
                  <a:lnTo>
                    <a:pt x="73" y="307"/>
                  </a:lnTo>
                  <a:lnTo>
                    <a:pt x="72" y="303"/>
                  </a:lnTo>
                  <a:lnTo>
                    <a:pt x="71" y="298"/>
                  </a:lnTo>
                  <a:lnTo>
                    <a:pt x="71" y="294"/>
                  </a:lnTo>
                  <a:lnTo>
                    <a:pt x="70" y="290"/>
                  </a:lnTo>
                  <a:lnTo>
                    <a:pt x="69" y="287"/>
                  </a:lnTo>
                  <a:lnTo>
                    <a:pt x="67" y="282"/>
                  </a:lnTo>
                  <a:lnTo>
                    <a:pt x="66" y="278"/>
                  </a:lnTo>
                  <a:lnTo>
                    <a:pt x="65" y="273"/>
                  </a:lnTo>
                  <a:lnTo>
                    <a:pt x="65" y="269"/>
                  </a:lnTo>
                  <a:lnTo>
                    <a:pt x="64" y="265"/>
                  </a:lnTo>
                  <a:lnTo>
                    <a:pt x="63" y="261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8" y="240"/>
                  </a:lnTo>
                  <a:lnTo>
                    <a:pt x="57" y="236"/>
                  </a:lnTo>
                  <a:lnTo>
                    <a:pt x="55" y="231"/>
                  </a:lnTo>
                  <a:lnTo>
                    <a:pt x="55" y="228"/>
                  </a:lnTo>
                  <a:lnTo>
                    <a:pt x="54" y="224"/>
                  </a:lnTo>
                  <a:lnTo>
                    <a:pt x="53" y="219"/>
                  </a:lnTo>
                  <a:lnTo>
                    <a:pt x="52" y="216"/>
                  </a:lnTo>
                  <a:lnTo>
                    <a:pt x="52" y="213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7" y="195"/>
                  </a:lnTo>
                  <a:lnTo>
                    <a:pt x="46" y="192"/>
                  </a:lnTo>
                  <a:lnTo>
                    <a:pt x="45" y="188"/>
                  </a:lnTo>
                  <a:lnTo>
                    <a:pt x="45" y="185"/>
                  </a:lnTo>
                  <a:lnTo>
                    <a:pt x="43" y="182"/>
                  </a:lnTo>
                  <a:lnTo>
                    <a:pt x="42" y="178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39" y="165"/>
                  </a:lnTo>
                  <a:lnTo>
                    <a:pt x="37" y="161"/>
                  </a:lnTo>
                  <a:lnTo>
                    <a:pt x="37" y="157"/>
                  </a:lnTo>
                  <a:lnTo>
                    <a:pt x="36" y="154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34" y="144"/>
                  </a:lnTo>
                  <a:lnTo>
                    <a:pt x="33" y="140"/>
                  </a:lnTo>
                  <a:lnTo>
                    <a:pt x="33" y="136"/>
                  </a:lnTo>
                  <a:lnTo>
                    <a:pt x="31" y="133"/>
                  </a:lnTo>
                  <a:lnTo>
                    <a:pt x="30" y="130"/>
                  </a:lnTo>
                  <a:lnTo>
                    <a:pt x="29" y="127"/>
                  </a:lnTo>
                  <a:lnTo>
                    <a:pt x="29" y="122"/>
                  </a:lnTo>
                  <a:lnTo>
                    <a:pt x="28" y="119"/>
                  </a:lnTo>
                  <a:lnTo>
                    <a:pt x="27" y="116"/>
                  </a:lnTo>
                  <a:lnTo>
                    <a:pt x="25" y="112"/>
                  </a:lnTo>
                  <a:lnTo>
                    <a:pt x="25" y="109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3" y="98"/>
                  </a:lnTo>
                  <a:lnTo>
                    <a:pt x="22" y="95"/>
                  </a:lnTo>
                  <a:lnTo>
                    <a:pt x="21" y="91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8" y="81"/>
                  </a:lnTo>
                  <a:lnTo>
                    <a:pt x="17" y="77"/>
                  </a:lnTo>
                  <a:lnTo>
                    <a:pt x="16" y="74"/>
                  </a:lnTo>
                  <a:lnTo>
                    <a:pt x="15" y="70"/>
                  </a:lnTo>
                  <a:lnTo>
                    <a:pt x="15" y="67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1" y="50"/>
                  </a:lnTo>
                  <a:lnTo>
                    <a:pt x="10" y="46"/>
                  </a:lnTo>
                  <a:lnTo>
                    <a:pt x="9" y="43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6" y="33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3" name="Freeform 151"/>
            <p:cNvSpPr>
              <a:spLocks/>
            </p:cNvSpPr>
            <p:nvPr/>
          </p:nvSpPr>
          <p:spPr bwMode="auto">
            <a:xfrm>
              <a:off x="8208963" y="2598738"/>
              <a:ext cx="44450" cy="8731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98"/>
                </a:cxn>
                <a:cxn ang="0">
                  <a:pos x="0" y="109"/>
                </a:cxn>
                <a:cxn ang="0">
                  <a:pos x="55" y="3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5" h="109">
                  <a:moveTo>
                    <a:pt x="50" y="0"/>
                  </a:moveTo>
                  <a:lnTo>
                    <a:pt x="0" y="98"/>
                  </a:lnTo>
                  <a:lnTo>
                    <a:pt x="0" y="109"/>
                  </a:lnTo>
                  <a:lnTo>
                    <a:pt x="55" y="3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4" name="Freeform 152"/>
            <p:cNvSpPr>
              <a:spLocks/>
            </p:cNvSpPr>
            <p:nvPr/>
          </p:nvSpPr>
          <p:spPr bwMode="auto">
            <a:xfrm>
              <a:off x="7959725" y="2392363"/>
              <a:ext cx="3651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2" y="1"/>
                </a:cxn>
                <a:cxn ang="0">
                  <a:pos x="17" y="1"/>
                </a:cxn>
                <a:cxn ang="0">
                  <a:pos x="21" y="2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33" y="1"/>
                </a:cxn>
                <a:cxn ang="0">
                  <a:pos x="37" y="1"/>
                </a:cxn>
                <a:cxn ang="0">
                  <a:pos x="41" y="0"/>
                </a:cxn>
                <a:cxn ang="0">
                  <a:pos x="44" y="0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36" y="8"/>
                </a:cxn>
                <a:cxn ang="0">
                  <a:pos x="32" y="8"/>
                </a:cxn>
                <a:cxn ang="0">
                  <a:pos x="30" y="8"/>
                </a:cxn>
                <a:cxn ang="0">
                  <a:pos x="26" y="8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8"/>
                </a:cxn>
                <a:cxn ang="0">
                  <a:pos x="6" y="8"/>
                </a:cxn>
                <a:cxn ang="0">
                  <a:pos x="3" y="8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10">
                  <a:moveTo>
                    <a:pt x="0" y="0"/>
                  </a:moveTo>
                  <a:lnTo>
                    <a:pt x="6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5" name="Freeform 153"/>
            <p:cNvSpPr>
              <a:spLocks/>
            </p:cNvSpPr>
            <p:nvPr/>
          </p:nvSpPr>
          <p:spPr bwMode="auto">
            <a:xfrm>
              <a:off x="8440738" y="2136775"/>
              <a:ext cx="42863" cy="157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6"/>
                </a:cxn>
                <a:cxn ang="0">
                  <a:pos x="9" y="12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3" y="30"/>
                </a:cxn>
                <a:cxn ang="0">
                  <a:pos x="14" y="35"/>
                </a:cxn>
                <a:cxn ang="0">
                  <a:pos x="15" y="41"/>
                </a:cxn>
                <a:cxn ang="0">
                  <a:pos x="18" y="48"/>
                </a:cxn>
                <a:cxn ang="0">
                  <a:pos x="19" y="53"/>
                </a:cxn>
                <a:cxn ang="0">
                  <a:pos x="20" y="60"/>
                </a:cxn>
                <a:cxn ang="0">
                  <a:pos x="21" y="65"/>
                </a:cxn>
                <a:cxn ang="0">
                  <a:pos x="22" y="72"/>
                </a:cxn>
                <a:cxn ang="0">
                  <a:pos x="24" y="77"/>
                </a:cxn>
                <a:cxn ang="0">
                  <a:pos x="25" y="84"/>
                </a:cxn>
                <a:cxn ang="0">
                  <a:pos x="26" y="86"/>
                </a:cxn>
                <a:cxn ang="0">
                  <a:pos x="26" y="90"/>
                </a:cxn>
                <a:cxn ang="0">
                  <a:pos x="27" y="93"/>
                </a:cxn>
                <a:cxn ang="0">
                  <a:pos x="28" y="96"/>
                </a:cxn>
                <a:cxn ang="0">
                  <a:pos x="30" y="102"/>
                </a:cxn>
                <a:cxn ang="0">
                  <a:pos x="31" y="108"/>
                </a:cxn>
                <a:cxn ang="0">
                  <a:pos x="32" y="114"/>
                </a:cxn>
                <a:cxn ang="0">
                  <a:pos x="34" y="120"/>
                </a:cxn>
                <a:cxn ang="0">
                  <a:pos x="36" y="126"/>
                </a:cxn>
                <a:cxn ang="0">
                  <a:pos x="37" y="132"/>
                </a:cxn>
                <a:cxn ang="0">
                  <a:pos x="38" y="135"/>
                </a:cxn>
                <a:cxn ang="0">
                  <a:pos x="39" y="138"/>
                </a:cxn>
                <a:cxn ang="0">
                  <a:pos x="39" y="141"/>
                </a:cxn>
                <a:cxn ang="0">
                  <a:pos x="40" y="145"/>
                </a:cxn>
                <a:cxn ang="0">
                  <a:pos x="42" y="150"/>
                </a:cxn>
                <a:cxn ang="0">
                  <a:pos x="44" y="157"/>
                </a:cxn>
                <a:cxn ang="0">
                  <a:pos x="45" y="162"/>
                </a:cxn>
                <a:cxn ang="0">
                  <a:pos x="46" y="168"/>
                </a:cxn>
                <a:cxn ang="0">
                  <a:pos x="49" y="173"/>
                </a:cxn>
                <a:cxn ang="0">
                  <a:pos x="51" y="180"/>
                </a:cxn>
                <a:cxn ang="0">
                  <a:pos x="51" y="183"/>
                </a:cxn>
                <a:cxn ang="0">
                  <a:pos x="52" y="186"/>
                </a:cxn>
                <a:cxn ang="0">
                  <a:pos x="54" y="189"/>
                </a:cxn>
                <a:cxn ang="0">
                  <a:pos x="55" y="192"/>
                </a:cxn>
                <a:cxn ang="0">
                  <a:pos x="54" y="196"/>
                </a:cxn>
                <a:cxn ang="0">
                  <a:pos x="54" y="199"/>
                </a:cxn>
                <a:cxn ang="0">
                  <a:pos x="51" y="197"/>
                </a:cxn>
                <a:cxn ang="0">
                  <a:pos x="49" y="19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199">
                  <a:moveTo>
                    <a:pt x="7" y="0"/>
                  </a:moveTo>
                  <a:lnTo>
                    <a:pt x="7" y="6"/>
                  </a:lnTo>
                  <a:lnTo>
                    <a:pt x="9" y="12"/>
                  </a:lnTo>
                  <a:lnTo>
                    <a:pt x="10" y="18"/>
                  </a:lnTo>
                  <a:lnTo>
                    <a:pt x="12" y="24"/>
                  </a:lnTo>
                  <a:lnTo>
                    <a:pt x="13" y="30"/>
                  </a:lnTo>
                  <a:lnTo>
                    <a:pt x="14" y="35"/>
                  </a:lnTo>
                  <a:lnTo>
                    <a:pt x="15" y="41"/>
                  </a:lnTo>
                  <a:lnTo>
                    <a:pt x="18" y="48"/>
                  </a:lnTo>
                  <a:lnTo>
                    <a:pt x="19" y="53"/>
                  </a:lnTo>
                  <a:lnTo>
                    <a:pt x="20" y="60"/>
                  </a:lnTo>
                  <a:lnTo>
                    <a:pt x="21" y="65"/>
                  </a:lnTo>
                  <a:lnTo>
                    <a:pt x="22" y="72"/>
                  </a:lnTo>
                  <a:lnTo>
                    <a:pt x="24" y="77"/>
                  </a:lnTo>
                  <a:lnTo>
                    <a:pt x="25" y="8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7" y="93"/>
                  </a:lnTo>
                  <a:lnTo>
                    <a:pt x="28" y="96"/>
                  </a:lnTo>
                  <a:lnTo>
                    <a:pt x="30" y="102"/>
                  </a:lnTo>
                  <a:lnTo>
                    <a:pt x="31" y="108"/>
                  </a:lnTo>
                  <a:lnTo>
                    <a:pt x="32" y="114"/>
                  </a:lnTo>
                  <a:lnTo>
                    <a:pt x="34" y="120"/>
                  </a:lnTo>
                  <a:lnTo>
                    <a:pt x="36" y="126"/>
                  </a:lnTo>
                  <a:lnTo>
                    <a:pt x="37" y="132"/>
                  </a:lnTo>
                  <a:lnTo>
                    <a:pt x="38" y="135"/>
                  </a:lnTo>
                  <a:lnTo>
                    <a:pt x="39" y="138"/>
                  </a:lnTo>
                  <a:lnTo>
                    <a:pt x="39" y="141"/>
                  </a:lnTo>
                  <a:lnTo>
                    <a:pt x="40" y="145"/>
                  </a:lnTo>
                  <a:lnTo>
                    <a:pt x="42" y="150"/>
                  </a:lnTo>
                  <a:lnTo>
                    <a:pt x="44" y="157"/>
                  </a:lnTo>
                  <a:lnTo>
                    <a:pt x="45" y="162"/>
                  </a:lnTo>
                  <a:lnTo>
                    <a:pt x="46" y="168"/>
                  </a:lnTo>
                  <a:lnTo>
                    <a:pt x="49" y="173"/>
                  </a:lnTo>
                  <a:lnTo>
                    <a:pt x="51" y="180"/>
                  </a:lnTo>
                  <a:lnTo>
                    <a:pt x="51" y="183"/>
                  </a:lnTo>
                  <a:lnTo>
                    <a:pt x="52" y="186"/>
                  </a:lnTo>
                  <a:lnTo>
                    <a:pt x="54" y="189"/>
                  </a:lnTo>
                  <a:lnTo>
                    <a:pt x="55" y="192"/>
                  </a:lnTo>
                  <a:lnTo>
                    <a:pt x="54" y="196"/>
                  </a:lnTo>
                  <a:lnTo>
                    <a:pt x="54" y="199"/>
                  </a:lnTo>
                  <a:lnTo>
                    <a:pt x="51" y="197"/>
                  </a:lnTo>
                  <a:lnTo>
                    <a:pt x="49" y="19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6" name="Freeform 154"/>
            <p:cNvSpPr>
              <a:spLocks/>
            </p:cNvSpPr>
            <p:nvPr/>
          </p:nvSpPr>
          <p:spPr bwMode="auto">
            <a:xfrm>
              <a:off x="8477250" y="2279650"/>
              <a:ext cx="14288" cy="238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16" y="5"/>
                </a:cxn>
                <a:cxn ang="0">
                  <a:pos x="12" y="8"/>
                </a:cxn>
                <a:cxn ang="0">
                  <a:pos x="10" y="11"/>
                </a:cxn>
                <a:cxn ang="0">
                  <a:pos x="9" y="16"/>
                </a:cxn>
                <a:cxn ang="0">
                  <a:pos x="6" y="19"/>
                </a:cxn>
                <a:cxn ang="0">
                  <a:pos x="4" y="22"/>
                </a:cxn>
                <a:cxn ang="0">
                  <a:pos x="3" y="26"/>
                </a:cxn>
                <a:cxn ang="0">
                  <a:pos x="3" y="30"/>
                </a:cxn>
                <a:cxn ang="0">
                  <a:pos x="1" y="30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1" y="18"/>
                </a:cxn>
                <a:cxn ang="0">
                  <a:pos x="4" y="13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9" h="30">
                  <a:moveTo>
                    <a:pt x="16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9" y="16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7" name="Freeform 155"/>
            <p:cNvSpPr>
              <a:spLocks/>
            </p:cNvSpPr>
            <p:nvPr/>
          </p:nvSpPr>
          <p:spPr bwMode="auto">
            <a:xfrm>
              <a:off x="8488363" y="2274888"/>
              <a:ext cx="33338" cy="333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9" y="3"/>
                </a:cxn>
                <a:cxn ang="0">
                  <a:pos x="41" y="5"/>
                </a:cxn>
                <a:cxn ang="0">
                  <a:pos x="42" y="8"/>
                </a:cxn>
                <a:cxn ang="0">
                  <a:pos x="42" y="12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3" y="28"/>
                </a:cxn>
                <a:cxn ang="0">
                  <a:pos x="28" y="33"/>
                </a:cxn>
                <a:cxn ang="0">
                  <a:pos x="24" y="35"/>
                </a:cxn>
                <a:cxn ang="0">
                  <a:pos x="21" y="36"/>
                </a:cxn>
                <a:cxn ang="0">
                  <a:pos x="17" y="37"/>
                </a:cxn>
                <a:cxn ang="0">
                  <a:pos x="15" y="38"/>
                </a:cxn>
                <a:cxn ang="0">
                  <a:pos x="10" y="39"/>
                </a:cxn>
                <a:cxn ang="0">
                  <a:pos x="8" y="40"/>
                </a:cxn>
                <a:cxn ang="0">
                  <a:pos x="4" y="42"/>
                </a:cxn>
                <a:cxn ang="0">
                  <a:pos x="0" y="43"/>
                </a:cxn>
                <a:cxn ang="0">
                  <a:pos x="4" y="37"/>
                </a:cxn>
                <a:cxn ang="0">
                  <a:pos x="10" y="35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0" y="32"/>
                </a:cxn>
                <a:cxn ang="0">
                  <a:pos x="23" y="31"/>
                </a:cxn>
                <a:cxn ang="0">
                  <a:pos x="28" y="27"/>
                </a:cxn>
                <a:cxn ang="0">
                  <a:pos x="34" y="24"/>
                </a:cxn>
                <a:cxn ang="0">
                  <a:pos x="35" y="22"/>
                </a:cxn>
                <a:cxn ang="0">
                  <a:pos x="36" y="18"/>
                </a:cxn>
                <a:cxn ang="0">
                  <a:pos x="38" y="15"/>
                </a:cxn>
                <a:cxn ang="0">
                  <a:pos x="38" y="13"/>
                </a:cxn>
                <a:cxn ang="0">
                  <a:pos x="39" y="8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42" h="43">
                  <a:moveTo>
                    <a:pt x="36" y="0"/>
                  </a:moveTo>
                  <a:lnTo>
                    <a:pt x="39" y="3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4" y="35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5" y="38"/>
                  </a:lnTo>
                  <a:lnTo>
                    <a:pt x="10" y="39"/>
                  </a:lnTo>
                  <a:lnTo>
                    <a:pt x="8" y="40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4" y="37"/>
                  </a:lnTo>
                  <a:lnTo>
                    <a:pt x="10" y="35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0" y="32"/>
                  </a:lnTo>
                  <a:lnTo>
                    <a:pt x="23" y="31"/>
                  </a:lnTo>
                  <a:lnTo>
                    <a:pt x="28" y="27"/>
                  </a:lnTo>
                  <a:lnTo>
                    <a:pt x="34" y="24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8" name="Freeform 156"/>
            <p:cNvSpPr>
              <a:spLocks/>
            </p:cNvSpPr>
            <p:nvPr/>
          </p:nvSpPr>
          <p:spPr bwMode="auto">
            <a:xfrm>
              <a:off x="8482013" y="2236788"/>
              <a:ext cx="38100" cy="4762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1"/>
                </a:cxn>
                <a:cxn ang="0">
                  <a:pos x="21" y="1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3"/>
                </a:cxn>
                <a:cxn ang="0">
                  <a:pos x="47" y="7"/>
                </a:cxn>
                <a:cxn ang="0">
                  <a:pos x="48" y="12"/>
                </a:cxn>
                <a:cxn ang="0">
                  <a:pos x="48" y="18"/>
                </a:cxn>
                <a:cxn ang="0">
                  <a:pos x="48" y="25"/>
                </a:cxn>
                <a:cxn ang="0">
                  <a:pos x="48" y="33"/>
                </a:cxn>
                <a:cxn ang="0">
                  <a:pos x="48" y="41"/>
                </a:cxn>
                <a:cxn ang="0">
                  <a:pos x="47" y="49"/>
                </a:cxn>
                <a:cxn ang="0">
                  <a:pos x="45" y="55"/>
                </a:cxn>
                <a:cxn ang="0">
                  <a:pos x="39" y="60"/>
                </a:cxn>
                <a:cxn ang="0">
                  <a:pos x="31" y="62"/>
                </a:cxn>
                <a:cxn ang="0">
                  <a:pos x="23" y="62"/>
                </a:cxn>
                <a:cxn ang="0">
                  <a:pos x="15" y="62"/>
                </a:cxn>
                <a:cxn ang="0">
                  <a:pos x="9" y="62"/>
                </a:cxn>
                <a:cxn ang="0">
                  <a:pos x="9" y="60"/>
                </a:cxn>
                <a:cxn ang="0">
                  <a:pos x="13" y="59"/>
                </a:cxn>
                <a:cxn ang="0">
                  <a:pos x="24" y="59"/>
                </a:cxn>
                <a:cxn ang="0">
                  <a:pos x="35" y="57"/>
                </a:cxn>
                <a:cxn ang="0">
                  <a:pos x="42" y="52"/>
                </a:cxn>
                <a:cxn ang="0">
                  <a:pos x="45" y="41"/>
                </a:cxn>
                <a:cxn ang="0">
                  <a:pos x="46" y="32"/>
                </a:cxn>
                <a:cxn ang="0">
                  <a:pos x="45" y="22"/>
                </a:cxn>
                <a:cxn ang="0">
                  <a:pos x="43" y="13"/>
                </a:cxn>
                <a:cxn ang="0">
                  <a:pos x="37" y="6"/>
                </a:cxn>
                <a:cxn ang="0">
                  <a:pos x="27" y="4"/>
                </a:cxn>
                <a:cxn ang="0">
                  <a:pos x="16" y="6"/>
                </a:cxn>
                <a:cxn ang="0">
                  <a:pos x="6" y="8"/>
                </a:cxn>
                <a:cxn ang="0">
                  <a:pos x="0" y="6"/>
                </a:cxn>
              </a:cxnLst>
              <a:rect l="0" t="0" r="r" b="b"/>
              <a:pathLst>
                <a:path w="48" h="62">
                  <a:moveTo>
                    <a:pt x="0" y="6"/>
                  </a:moveTo>
                  <a:lnTo>
                    <a:pt x="4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6" y="4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5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7" y="49"/>
                  </a:lnTo>
                  <a:lnTo>
                    <a:pt x="46" y="53"/>
                  </a:lnTo>
                  <a:lnTo>
                    <a:pt x="45" y="55"/>
                  </a:lnTo>
                  <a:lnTo>
                    <a:pt x="42" y="59"/>
                  </a:lnTo>
                  <a:lnTo>
                    <a:pt x="39" y="60"/>
                  </a:lnTo>
                  <a:lnTo>
                    <a:pt x="35" y="61"/>
                  </a:lnTo>
                  <a:lnTo>
                    <a:pt x="31" y="62"/>
                  </a:lnTo>
                  <a:lnTo>
                    <a:pt x="28" y="62"/>
                  </a:lnTo>
                  <a:lnTo>
                    <a:pt x="23" y="62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2" y="52"/>
                  </a:lnTo>
                  <a:lnTo>
                    <a:pt x="43" y="46"/>
                  </a:lnTo>
                  <a:lnTo>
                    <a:pt x="45" y="41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3" y="8"/>
                  </a:lnTo>
                  <a:lnTo>
                    <a:pt x="37" y="6"/>
                  </a:lnTo>
                  <a:lnTo>
                    <a:pt x="33" y="4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1" y="7"/>
                  </a:lnTo>
                  <a:lnTo>
                    <a:pt x="6" y="8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89" name="Freeform 157"/>
            <p:cNvSpPr>
              <a:spLocks/>
            </p:cNvSpPr>
            <p:nvPr/>
          </p:nvSpPr>
          <p:spPr bwMode="auto">
            <a:xfrm>
              <a:off x="8480425" y="2239963"/>
              <a:ext cx="9525" cy="4445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4" y="4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7" y="30"/>
                </a:cxn>
                <a:cxn ang="0">
                  <a:pos x="7" y="34"/>
                </a:cxn>
                <a:cxn ang="0">
                  <a:pos x="8" y="37"/>
                </a:cxn>
                <a:cxn ang="0">
                  <a:pos x="8" y="39"/>
                </a:cxn>
                <a:cxn ang="0">
                  <a:pos x="9" y="43"/>
                </a:cxn>
                <a:cxn ang="0">
                  <a:pos x="9" y="47"/>
                </a:cxn>
                <a:cxn ang="0">
                  <a:pos x="11" y="50"/>
                </a:cxn>
                <a:cxn ang="0">
                  <a:pos x="11" y="51"/>
                </a:cxn>
                <a:cxn ang="0">
                  <a:pos x="11" y="53"/>
                </a:cxn>
                <a:cxn ang="0">
                  <a:pos x="11" y="55"/>
                </a:cxn>
                <a:cxn ang="0">
                  <a:pos x="12" y="56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3"/>
                </a:cxn>
                <a:cxn ang="0">
                  <a:pos x="7" y="49"/>
                </a:cxn>
                <a:cxn ang="0">
                  <a:pos x="6" y="46"/>
                </a:cxn>
                <a:cxn ang="0">
                  <a:pos x="6" y="43"/>
                </a:cxn>
                <a:cxn ang="0">
                  <a:pos x="5" y="38"/>
                </a:cxn>
                <a:cxn ang="0">
                  <a:pos x="4" y="35"/>
                </a:cxn>
                <a:cxn ang="0">
                  <a:pos x="2" y="30"/>
                </a:cxn>
                <a:cxn ang="0">
                  <a:pos x="2" y="27"/>
                </a:cxn>
                <a:cxn ang="0">
                  <a:pos x="1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2" h="56">
                  <a:moveTo>
                    <a:pt x="5" y="1"/>
                  </a:moveTo>
                  <a:lnTo>
                    <a:pt x="4" y="4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9" y="43"/>
                  </a:lnTo>
                  <a:lnTo>
                    <a:pt x="9" y="47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3"/>
                  </a:lnTo>
                  <a:lnTo>
                    <a:pt x="7" y="49"/>
                  </a:lnTo>
                  <a:lnTo>
                    <a:pt x="6" y="46"/>
                  </a:lnTo>
                  <a:lnTo>
                    <a:pt x="6" y="43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0" name="Freeform 158"/>
            <p:cNvSpPr>
              <a:spLocks/>
            </p:cNvSpPr>
            <p:nvPr/>
          </p:nvSpPr>
          <p:spPr bwMode="auto">
            <a:xfrm>
              <a:off x="8493125" y="2297113"/>
              <a:ext cx="19050" cy="1428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5"/>
                </a:cxn>
                <a:cxn ang="0">
                  <a:pos x="22" y="10"/>
                </a:cxn>
                <a:cxn ang="0">
                  <a:pos x="19" y="14"/>
                </a:cxn>
                <a:cxn ang="0">
                  <a:pos x="16" y="17"/>
                </a:cxn>
                <a:cxn ang="0">
                  <a:pos x="12" y="18"/>
                </a:cxn>
                <a:cxn ang="0">
                  <a:pos x="7" y="18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11"/>
                </a:cxn>
                <a:cxn ang="0">
                  <a:pos x="7" y="14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8" y="10"/>
                </a:cxn>
                <a:cxn ang="0">
                  <a:pos x="19" y="7"/>
                </a:cxn>
                <a:cxn ang="0">
                  <a:pos x="21" y="4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24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8" y="10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1" name="Freeform 159"/>
            <p:cNvSpPr>
              <a:spLocks/>
            </p:cNvSpPr>
            <p:nvPr/>
          </p:nvSpPr>
          <p:spPr bwMode="auto">
            <a:xfrm>
              <a:off x="8469313" y="2439988"/>
              <a:ext cx="155575" cy="61913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9" y="1"/>
                </a:cxn>
                <a:cxn ang="0">
                  <a:pos x="139" y="1"/>
                </a:cxn>
                <a:cxn ang="0">
                  <a:pos x="149" y="1"/>
                </a:cxn>
                <a:cxn ang="0">
                  <a:pos x="160" y="1"/>
                </a:cxn>
                <a:cxn ang="0">
                  <a:pos x="171" y="1"/>
                </a:cxn>
                <a:cxn ang="0">
                  <a:pos x="182" y="1"/>
                </a:cxn>
                <a:cxn ang="0">
                  <a:pos x="191" y="4"/>
                </a:cxn>
                <a:cxn ang="0">
                  <a:pos x="187" y="7"/>
                </a:cxn>
                <a:cxn ang="0">
                  <a:pos x="179" y="6"/>
                </a:cxn>
                <a:cxn ang="0">
                  <a:pos x="171" y="6"/>
                </a:cxn>
                <a:cxn ang="0">
                  <a:pos x="160" y="5"/>
                </a:cxn>
                <a:cxn ang="0">
                  <a:pos x="151" y="5"/>
                </a:cxn>
                <a:cxn ang="0">
                  <a:pos x="139" y="5"/>
                </a:cxn>
                <a:cxn ang="0">
                  <a:pos x="129" y="5"/>
                </a:cxn>
                <a:cxn ang="0">
                  <a:pos x="120" y="5"/>
                </a:cxn>
                <a:cxn ang="0">
                  <a:pos x="114" y="5"/>
                </a:cxn>
                <a:cxn ang="0">
                  <a:pos x="106" y="5"/>
                </a:cxn>
                <a:cxn ang="0">
                  <a:pos x="99" y="7"/>
                </a:cxn>
                <a:cxn ang="0">
                  <a:pos x="91" y="8"/>
                </a:cxn>
                <a:cxn ang="0">
                  <a:pos x="84" y="11"/>
                </a:cxn>
                <a:cxn ang="0">
                  <a:pos x="74" y="12"/>
                </a:cxn>
                <a:cxn ang="0">
                  <a:pos x="67" y="16"/>
                </a:cxn>
                <a:cxn ang="0">
                  <a:pos x="58" y="19"/>
                </a:cxn>
                <a:cxn ang="0">
                  <a:pos x="51" y="25"/>
                </a:cxn>
                <a:cxn ang="0">
                  <a:pos x="43" y="28"/>
                </a:cxn>
                <a:cxn ang="0">
                  <a:pos x="37" y="33"/>
                </a:cxn>
                <a:cxn ang="0">
                  <a:pos x="28" y="38"/>
                </a:cxn>
                <a:cxn ang="0">
                  <a:pos x="24" y="46"/>
                </a:cxn>
                <a:cxn ang="0">
                  <a:pos x="18" y="51"/>
                </a:cxn>
                <a:cxn ang="0">
                  <a:pos x="12" y="59"/>
                </a:cxn>
                <a:cxn ang="0">
                  <a:pos x="8" y="68"/>
                </a:cxn>
                <a:cxn ang="0">
                  <a:pos x="6" y="76"/>
                </a:cxn>
                <a:cxn ang="0">
                  <a:pos x="0" y="73"/>
                </a:cxn>
                <a:cxn ang="0">
                  <a:pos x="3" y="67"/>
                </a:cxn>
                <a:cxn ang="0">
                  <a:pos x="6" y="60"/>
                </a:cxn>
                <a:cxn ang="0">
                  <a:pos x="11" y="53"/>
                </a:cxn>
                <a:cxn ang="0">
                  <a:pos x="15" y="47"/>
                </a:cxn>
                <a:cxn ang="0">
                  <a:pos x="21" y="40"/>
                </a:cxn>
                <a:cxn ang="0">
                  <a:pos x="28" y="33"/>
                </a:cxn>
                <a:cxn ang="0">
                  <a:pos x="36" y="29"/>
                </a:cxn>
                <a:cxn ang="0">
                  <a:pos x="44" y="23"/>
                </a:cxn>
                <a:cxn ang="0">
                  <a:pos x="51" y="18"/>
                </a:cxn>
                <a:cxn ang="0">
                  <a:pos x="61" y="15"/>
                </a:cxn>
                <a:cxn ang="0">
                  <a:pos x="70" y="10"/>
                </a:cxn>
                <a:cxn ang="0">
                  <a:pos x="81" y="8"/>
                </a:cxn>
                <a:cxn ang="0">
                  <a:pos x="91" y="4"/>
                </a:cxn>
                <a:cxn ang="0">
                  <a:pos x="102" y="1"/>
                </a:cxn>
                <a:cxn ang="0">
                  <a:pos x="112" y="0"/>
                </a:cxn>
                <a:cxn ang="0">
                  <a:pos x="118" y="0"/>
                </a:cxn>
              </a:cxnLst>
              <a:rect l="0" t="0" r="r" b="b"/>
              <a:pathLst>
                <a:path w="195" h="78">
                  <a:moveTo>
                    <a:pt x="118" y="0"/>
                  </a:moveTo>
                  <a:lnTo>
                    <a:pt x="121" y="0"/>
                  </a:lnTo>
                  <a:lnTo>
                    <a:pt x="125" y="1"/>
                  </a:lnTo>
                  <a:lnTo>
                    <a:pt x="129" y="1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3" y="1"/>
                  </a:lnTo>
                  <a:lnTo>
                    <a:pt x="149" y="1"/>
                  </a:lnTo>
                  <a:lnTo>
                    <a:pt x="155" y="1"/>
                  </a:lnTo>
                  <a:lnTo>
                    <a:pt x="160" y="1"/>
                  </a:lnTo>
                  <a:lnTo>
                    <a:pt x="166" y="1"/>
                  </a:lnTo>
                  <a:lnTo>
                    <a:pt x="171" y="1"/>
                  </a:lnTo>
                  <a:lnTo>
                    <a:pt x="177" y="1"/>
                  </a:lnTo>
                  <a:lnTo>
                    <a:pt x="182" y="1"/>
                  </a:lnTo>
                  <a:lnTo>
                    <a:pt x="187" y="2"/>
                  </a:lnTo>
                  <a:lnTo>
                    <a:pt x="191" y="4"/>
                  </a:lnTo>
                  <a:lnTo>
                    <a:pt x="195" y="5"/>
                  </a:lnTo>
                  <a:lnTo>
                    <a:pt x="187" y="7"/>
                  </a:lnTo>
                  <a:lnTo>
                    <a:pt x="183" y="6"/>
                  </a:lnTo>
                  <a:lnTo>
                    <a:pt x="179" y="6"/>
                  </a:lnTo>
                  <a:lnTo>
                    <a:pt x="176" y="6"/>
                  </a:lnTo>
                  <a:lnTo>
                    <a:pt x="171" y="6"/>
                  </a:lnTo>
                  <a:lnTo>
                    <a:pt x="166" y="5"/>
                  </a:lnTo>
                  <a:lnTo>
                    <a:pt x="160" y="5"/>
                  </a:lnTo>
                  <a:lnTo>
                    <a:pt x="155" y="5"/>
                  </a:lnTo>
                  <a:lnTo>
                    <a:pt x="151" y="5"/>
                  </a:lnTo>
                  <a:lnTo>
                    <a:pt x="145" y="5"/>
                  </a:lnTo>
                  <a:lnTo>
                    <a:pt x="139" y="5"/>
                  </a:lnTo>
                  <a:lnTo>
                    <a:pt x="134" y="5"/>
                  </a:lnTo>
                  <a:lnTo>
                    <a:pt x="129" y="5"/>
                  </a:lnTo>
                  <a:lnTo>
                    <a:pt x="124" y="5"/>
                  </a:lnTo>
                  <a:lnTo>
                    <a:pt x="120" y="5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6" y="5"/>
                  </a:lnTo>
                  <a:lnTo>
                    <a:pt x="103" y="6"/>
                  </a:lnTo>
                  <a:lnTo>
                    <a:pt x="99" y="7"/>
                  </a:lnTo>
                  <a:lnTo>
                    <a:pt x="94" y="7"/>
                  </a:lnTo>
                  <a:lnTo>
                    <a:pt x="91" y="8"/>
                  </a:lnTo>
                  <a:lnTo>
                    <a:pt x="87" y="9"/>
                  </a:lnTo>
                  <a:lnTo>
                    <a:pt x="84" y="11"/>
                  </a:lnTo>
                  <a:lnTo>
                    <a:pt x="79" y="11"/>
                  </a:lnTo>
                  <a:lnTo>
                    <a:pt x="74" y="12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3" y="18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5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39" y="30"/>
                  </a:lnTo>
                  <a:lnTo>
                    <a:pt x="37" y="33"/>
                  </a:lnTo>
                  <a:lnTo>
                    <a:pt x="32" y="36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4" y="55"/>
                  </a:lnTo>
                  <a:lnTo>
                    <a:pt x="12" y="59"/>
                  </a:lnTo>
                  <a:lnTo>
                    <a:pt x="11" y="63"/>
                  </a:lnTo>
                  <a:lnTo>
                    <a:pt x="8" y="68"/>
                  </a:lnTo>
                  <a:lnTo>
                    <a:pt x="7" y="72"/>
                  </a:lnTo>
                  <a:lnTo>
                    <a:pt x="6" y="76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5" y="63"/>
                  </a:lnTo>
                  <a:lnTo>
                    <a:pt x="6" y="60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14" y="50"/>
                  </a:lnTo>
                  <a:lnTo>
                    <a:pt x="15" y="47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31"/>
                  </a:lnTo>
                  <a:lnTo>
                    <a:pt x="36" y="29"/>
                  </a:lnTo>
                  <a:lnTo>
                    <a:pt x="40" y="27"/>
                  </a:lnTo>
                  <a:lnTo>
                    <a:pt x="44" y="23"/>
                  </a:lnTo>
                  <a:lnTo>
                    <a:pt x="48" y="21"/>
                  </a:lnTo>
                  <a:lnTo>
                    <a:pt x="51" y="18"/>
                  </a:lnTo>
                  <a:lnTo>
                    <a:pt x="56" y="17"/>
                  </a:lnTo>
                  <a:lnTo>
                    <a:pt x="61" y="15"/>
                  </a:lnTo>
                  <a:lnTo>
                    <a:pt x="66" y="12"/>
                  </a:lnTo>
                  <a:lnTo>
                    <a:pt x="70" y="10"/>
                  </a:lnTo>
                  <a:lnTo>
                    <a:pt x="75" y="9"/>
                  </a:lnTo>
                  <a:lnTo>
                    <a:pt x="81" y="8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6" y="4"/>
                  </a:lnTo>
                  <a:lnTo>
                    <a:pt x="102" y="1"/>
                  </a:lnTo>
                  <a:lnTo>
                    <a:pt x="108" y="1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2" name="Freeform 160"/>
            <p:cNvSpPr>
              <a:spLocks/>
            </p:cNvSpPr>
            <p:nvPr/>
          </p:nvSpPr>
          <p:spPr bwMode="auto">
            <a:xfrm>
              <a:off x="8588375" y="2438400"/>
              <a:ext cx="95250" cy="22225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5" y="20"/>
                </a:cxn>
                <a:cxn ang="0">
                  <a:pos x="9" y="18"/>
                </a:cxn>
                <a:cxn ang="0">
                  <a:pos x="12" y="17"/>
                </a:cxn>
                <a:cxn ang="0">
                  <a:pos x="17" y="14"/>
                </a:cxn>
                <a:cxn ang="0">
                  <a:pos x="21" y="12"/>
                </a:cxn>
                <a:cxn ang="0">
                  <a:pos x="25" y="11"/>
                </a:cxn>
                <a:cxn ang="0">
                  <a:pos x="30" y="9"/>
                </a:cxn>
                <a:cxn ang="0">
                  <a:pos x="35" y="8"/>
                </a:cxn>
                <a:cxn ang="0">
                  <a:pos x="39" y="6"/>
                </a:cxn>
                <a:cxn ang="0">
                  <a:pos x="45" y="4"/>
                </a:cxn>
                <a:cxn ang="0">
                  <a:pos x="48" y="3"/>
                </a:cxn>
                <a:cxn ang="0">
                  <a:pos x="53" y="2"/>
                </a:cxn>
                <a:cxn ang="0">
                  <a:pos x="58" y="1"/>
                </a:cxn>
                <a:cxn ang="0">
                  <a:pos x="61" y="1"/>
                </a:cxn>
                <a:cxn ang="0">
                  <a:pos x="66" y="1"/>
                </a:cxn>
                <a:cxn ang="0">
                  <a:pos x="71" y="1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5" y="0"/>
                </a:cxn>
                <a:cxn ang="0">
                  <a:pos x="90" y="1"/>
                </a:cxn>
                <a:cxn ang="0">
                  <a:pos x="94" y="1"/>
                </a:cxn>
                <a:cxn ang="0">
                  <a:pos x="98" y="2"/>
                </a:cxn>
                <a:cxn ang="0">
                  <a:pos x="102" y="2"/>
                </a:cxn>
                <a:cxn ang="0">
                  <a:pos x="106" y="4"/>
                </a:cxn>
                <a:cxn ang="0">
                  <a:pos x="112" y="7"/>
                </a:cxn>
                <a:cxn ang="0">
                  <a:pos x="116" y="11"/>
                </a:cxn>
                <a:cxn ang="0">
                  <a:pos x="119" y="16"/>
                </a:cxn>
                <a:cxn ang="0">
                  <a:pos x="121" y="21"/>
                </a:cxn>
                <a:cxn ang="0">
                  <a:pos x="119" y="21"/>
                </a:cxn>
                <a:cxn ang="0">
                  <a:pos x="115" y="21"/>
                </a:cxn>
                <a:cxn ang="0">
                  <a:pos x="113" y="18"/>
                </a:cxn>
                <a:cxn ang="0">
                  <a:pos x="110" y="14"/>
                </a:cxn>
                <a:cxn ang="0">
                  <a:pos x="108" y="12"/>
                </a:cxn>
                <a:cxn ang="0">
                  <a:pos x="106" y="10"/>
                </a:cxn>
                <a:cxn ang="0">
                  <a:pos x="98" y="6"/>
                </a:cxn>
                <a:cxn ang="0">
                  <a:pos x="92" y="4"/>
                </a:cxn>
                <a:cxn ang="0">
                  <a:pos x="89" y="3"/>
                </a:cxn>
                <a:cxn ang="0">
                  <a:pos x="85" y="3"/>
                </a:cxn>
                <a:cxn ang="0">
                  <a:pos x="80" y="3"/>
                </a:cxn>
                <a:cxn ang="0">
                  <a:pos x="77" y="3"/>
                </a:cxn>
                <a:cxn ang="0">
                  <a:pos x="73" y="3"/>
                </a:cxn>
                <a:cxn ang="0">
                  <a:pos x="70" y="3"/>
                </a:cxn>
                <a:cxn ang="0">
                  <a:pos x="65" y="4"/>
                </a:cxn>
                <a:cxn ang="0">
                  <a:pos x="61" y="6"/>
                </a:cxn>
                <a:cxn ang="0">
                  <a:pos x="57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0" y="11"/>
                </a:cxn>
                <a:cxn ang="0">
                  <a:pos x="35" y="12"/>
                </a:cxn>
                <a:cxn ang="0">
                  <a:pos x="31" y="14"/>
                </a:cxn>
                <a:cxn ang="0">
                  <a:pos x="28" y="16"/>
                </a:cxn>
                <a:cxn ang="0">
                  <a:pos x="24" y="17"/>
                </a:cxn>
                <a:cxn ang="0">
                  <a:pos x="19" y="19"/>
                </a:cxn>
                <a:cxn ang="0">
                  <a:pos x="16" y="20"/>
                </a:cxn>
                <a:cxn ang="0">
                  <a:pos x="12" y="22"/>
                </a:cxn>
                <a:cxn ang="0">
                  <a:pos x="9" y="23"/>
                </a:cxn>
                <a:cxn ang="0">
                  <a:pos x="6" y="25"/>
                </a:cxn>
                <a:cxn ang="0">
                  <a:pos x="3" y="28"/>
                </a:cxn>
                <a:cxn ang="0">
                  <a:pos x="0" y="29"/>
                </a:cxn>
                <a:cxn ang="0">
                  <a:pos x="1" y="23"/>
                </a:cxn>
                <a:cxn ang="0">
                  <a:pos x="1" y="23"/>
                </a:cxn>
              </a:cxnLst>
              <a:rect l="0" t="0" r="r" b="b"/>
              <a:pathLst>
                <a:path w="121" h="29">
                  <a:moveTo>
                    <a:pt x="1" y="23"/>
                  </a:moveTo>
                  <a:lnTo>
                    <a:pt x="5" y="20"/>
                  </a:lnTo>
                  <a:lnTo>
                    <a:pt x="9" y="18"/>
                  </a:lnTo>
                  <a:lnTo>
                    <a:pt x="12" y="17"/>
                  </a:lnTo>
                  <a:lnTo>
                    <a:pt x="17" y="14"/>
                  </a:lnTo>
                  <a:lnTo>
                    <a:pt x="21" y="12"/>
                  </a:lnTo>
                  <a:lnTo>
                    <a:pt x="25" y="11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48" y="3"/>
                  </a:lnTo>
                  <a:lnTo>
                    <a:pt x="53" y="2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1" y="1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8" y="2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12" y="7"/>
                  </a:lnTo>
                  <a:lnTo>
                    <a:pt x="116" y="11"/>
                  </a:lnTo>
                  <a:lnTo>
                    <a:pt x="119" y="16"/>
                  </a:lnTo>
                  <a:lnTo>
                    <a:pt x="121" y="21"/>
                  </a:lnTo>
                  <a:lnTo>
                    <a:pt x="119" y="21"/>
                  </a:lnTo>
                  <a:lnTo>
                    <a:pt x="115" y="21"/>
                  </a:lnTo>
                  <a:lnTo>
                    <a:pt x="113" y="18"/>
                  </a:lnTo>
                  <a:lnTo>
                    <a:pt x="110" y="14"/>
                  </a:lnTo>
                  <a:lnTo>
                    <a:pt x="108" y="12"/>
                  </a:lnTo>
                  <a:lnTo>
                    <a:pt x="106" y="10"/>
                  </a:lnTo>
                  <a:lnTo>
                    <a:pt x="98" y="6"/>
                  </a:lnTo>
                  <a:lnTo>
                    <a:pt x="92" y="4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7" y="6"/>
                  </a:lnTo>
                  <a:lnTo>
                    <a:pt x="53" y="7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0" y="11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4" y="17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5"/>
                  </a:lnTo>
                  <a:lnTo>
                    <a:pt x="3" y="28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3" name="Freeform 161"/>
            <p:cNvSpPr>
              <a:spLocks/>
            </p:cNvSpPr>
            <p:nvPr/>
          </p:nvSpPr>
          <p:spPr bwMode="auto">
            <a:xfrm>
              <a:off x="8467725" y="2481263"/>
              <a:ext cx="131763" cy="82550"/>
            </a:xfrm>
            <a:custGeom>
              <a:avLst/>
              <a:gdLst/>
              <a:ahLst/>
              <a:cxnLst>
                <a:cxn ang="0">
                  <a:pos x="166" y="3"/>
                </a:cxn>
                <a:cxn ang="0">
                  <a:pos x="160" y="13"/>
                </a:cxn>
                <a:cxn ang="0">
                  <a:pos x="152" y="22"/>
                </a:cxn>
                <a:cxn ang="0">
                  <a:pos x="144" y="28"/>
                </a:cxn>
                <a:cxn ang="0">
                  <a:pos x="134" y="33"/>
                </a:cxn>
                <a:cxn ang="0">
                  <a:pos x="127" y="34"/>
                </a:cxn>
                <a:cxn ang="0">
                  <a:pos x="121" y="39"/>
                </a:cxn>
                <a:cxn ang="0">
                  <a:pos x="117" y="44"/>
                </a:cxn>
                <a:cxn ang="0">
                  <a:pos x="115" y="52"/>
                </a:cxn>
                <a:cxn ang="0">
                  <a:pos x="113" y="56"/>
                </a:cxn>
                <a:cxn ang="0">
                  <a:pos x="113" y="63"/>
                </a:cxn>
                <a:cxn ang="0">
                  <a:pos x="113" y="70"/>
                </a:cxn>
                <a:cxn ang="0">
                  <a:pos x="114" y="77"/>
                </a:cxn>
                <a:cxn ang="0">
                  <a:pos x="114" y="84"/>
                </a:cxn>
                <a:cxn ang="0">
                  <a:pos x="115" y="92"/>
                </a:cxn>
                <a:cxn ang="0">
                  <a:pos x="115" y="98"/>
                </a:cxn>
                <a:cxn ang="0">
                  <a:pos x="117" y="104"/>
                </a:cxn>
                <a:cxn ang="0">
                  <a:pos x="107" y="101"/>
                </a:cxn>
                <a:cxn ang="0">
                  <a:pos x="96" y="98"/>
                </a:cxn>
                <a:cxn ang="0">
                  <a:pos x="87" y="96"/>
                </a:cxn>
                <a:cxn ang="0">
                  <a:pos x="76" y="94"/>
                </a:cxn>
                <a:cxn ang="0">
                  <a:pos x="65" y="92"/>
                </a:cxn>
                <a:cxn ang="0">
                  <a:pos x="54" y="89"/>
                </a:cxn>
                <a:cxn ang="0">
                  <a:pos x="45" y="85"/>
                </a:cxn>
                <a:cxn ang="0">
                  <a:pos x="35" y="81"/>
                </a:cxn>
                <a:cxn ang="0">
                  <a:pos x="28" y="83"/>
                </a:cxn>
                <a:cxn ang="0">
                  <a:pos x="23" y="82"/>
                </a:cxn>
                <a:cxn ang="0">
                  <a:pos x="12" y="73"/>
                </a:cxn>
                <a:cxn ang="0">
                  <a:pos x="8" y="65"/>
                </a:cxn>
                <a:cxn ang="0">
                  <a:pos x="4" y="59"/>
                </a:cxn>
                <a:cxn ang="0">
                  <a:pos x="2" y="51"/>
                </a:cxn>
                <a:cxn ang="0">
                  <a:pos x="0" y="43"/>
                </a:cxn>
                <a:cxn ang="0">
                  <a:pos x="5" y="43"/>
                </a:cxn>
                <a:cxn ang="0">
                  <a:pos x="5" y="48"/>
                </a:cxn>
                <a:cxn ang="0">
                  <a:pos x="8" y="55"/>
                </a:cxn>
                <a:cxn ang="0">
                  <a:pos x="9" y="61"/>
                </a:cxn>
                <a:cxn ang="0">
                  <a:pos x="12" y="69"/>
                </a:cxn>
                <a:cxn ang="0">
                  <a:pos x="22" y="77"/>
                </a:cxn>
                <a:cxn ang="0">
                  <a:pos x="29" y="79"/>
                </a:cxn>
                <a:cxn ang="0">
                  <a:pos x="37" y="77"/>
                </a:cxn>
                <a:cxn ang="0">
                  <a:pos x="45" y="80"/>
                </a:cxn>
                <a:cxn ang="0">
                  <a:pos x="53" y="83"/>
                </a:cxn>
                <a:cxn ang="0">
                  <a:pos x="63" y="85"/>
                </a:cxn>
                <a:cxn ang="0">
                  <a:pos x="73" y="89"/>
                </a:cxn>
                <a:cxn ang="0">
                  <a:pos x="83" y="91"/>
                </a:cxn>
                <a:cxn ang="0">
                  <a:pos x="94" y="94"/>
                </a:cxn>
                <a:cxn ang="0">
                  <a:pos x="102" y="96"/>
                </a:cxn>
                <a:cxn ang="0">
                  <a:pos x="112" y="98"/>
                </a:cxn>
                <a:cxn ang="0">
                  <a:pos x="111" y="92"/>
                </a:cxn>
                <a:cxn ang="0">
                  <a:pos x="111" y="85"/>
                </a:cxn>
                <a:cxn ang="0">
                  <a:pos x="109" y="73"/>
                </a:cxn>
                <a:cxn ang="0">
                  <a:pos x="109" y="61"/>
                </a:cxn>
                <a:cxn ang="0">
                  <a:pos x="111" y="52"/>
                </a:cxn>
                <a:cxn ang="0">
                  <a:pos x="113" y="42"/>
                </a:cxn>
                <a:cxn ang="0">
                  <a:pos x="118" y="36"/>
                </a:cxn>
                <a:cxn ang="0">
                  <a:pos x="125" y="30"/>
                </a:cxn>
                <a:cxn ang="0">
                  <a:pos x="136" y="27"/>
                </a:cxn>
                <a:cxn ang="0">
                  <a:pos x="144" y="23"/>
                </a:cxn>
                <a:cxn ang="0">
                  <a:pos x="152" y="17"/>
                </a:cxn>
                <a:cxn ang="0">
                  <a:pos x="158" y="8"/>
                </a:cxn>
                <a:cxn ang="0">
                  <a:pos x="164" y="0"/>
                </a:cxn>
              </a:cxnLst>
              <a:rect l="0" t="0" r="r" b="b"/>
              <a:pathLst>
                <a:path w="166" h="104">
                  <a:moveTo>
                    <a:pt x="164" y="0"/>
                  </a:moveTo>
                  <a:lnTo>
                    <a:pt x="166" y="3"/>
                  </a:lnTo>
                  <a:lnTo>
                    <a:pt x="163" y="8"/>
                  </a:lnTo>
                  <a:lnTo>
                    <a:pt x="160" y="13"/>
                  </a:lnTo>
                  <a:lnTo>
                    <a:pt x="156" y="18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4" y="28"/>
                  </a:lnTo>
                  <a:lnTo>
                    <a:pt x="139" y="30"/>
                  </a:lnTo>
                  <a:lnTo>
                    <a:pt x="134" y="33"/>
                  </a:lnTo>
                  <a:lnTo>
                    <a:pt x="131" y="33"/>
                  </a:lnTo>
                  <a:lnTo>
                    <a:pt x="127" y="34"/>
                  </a:lnTo>
                  <a:lnTo>
                    <a:pt x="124" y="37"/>
                  </a:lnTo>
                  <a:lnTo>
                    <a:pt x="121" y="39"/>
                  </a:lnTo>
                  <a:lnTo>
                    <a:pt x="118" y="41"/>
                  </a:lnTo>
                  <a:lnTo>
                    <a:pt x="117" y="44"/>
                  </a:lnTo>
                  <a:lnTo>
                    <a:pt x="115" y="48"/>
                  </a:lnTo>
                  <a:lnTo>
                    <a:pt x="115" y="52"/>
                  </a:lnTo>
                  <a:lnTo>
                    <a:pt x="114" y="53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13" y="70"/>
                  </a:lnTo>
                  <a:lnTo>
                    <a:pt x="113" y="73"/>
                  </a:lnTo>
                  <a:lnTo>
                    <a:pt x="114" y="77"/>
                  </a:lnTo>
                  <a:lnTo>
                    <a:pt x="114" y="81"/>
                  </a:lnTo>
                  <a:lnTo>
                    <a:pt x="114" y="84"/>
                  </a:lnTo>
                  <a:lnTo>
                    <a:pt x="114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7" y="101"/>
                  </a:lnTo>
                  <a:lnTo>
                    <a:pt x="117" y="104"/>
                  </a:lnTo>
                  <a:lnTo>
                    <a:pt x="112" y="103"/>
                  </a:lnTo>
                  <a:lnTo>
                    <a:pt x="107" y="101"/>
                  </a:lnTo>
                  <a:lnTo>
                    <a:pt x="101" y="100"/>
                  </a:lnTo>
                  <a:lnTo>
                    <a:pt x="96" y="98"/>
                  </a:lnTo>
                  <a:lnTo>
                    <a:pt x="91" y="97"/>
                  </a:lnTo>
                  <a:lnTo>
                    <a:pt x="87" y="96"/>
                  </a:lnTo>
                  <a:lnTo>
                    <a:pt x="81" y="95"/>
                  </a:lnTo>
                  <a:lnTo>
                    <a:pt x="76" y="94"/>
                  </a:lnTo>
                  <a:lnTo>
                    <a:pt x="71" y="93"/>
                  </a:lnTo>
                  <a:lnTo>
                    <a:pt x="65" y="92"/>
                  </a:lnTo>
                  <a:lnTo>
                    <a:pt x="59" y="90"/>
                  </a:lnTo>
                  <a:lnTo>
                    <a:pt x="54" y="89"/>
                  </a:lnTo>
                  <a:lnTo>
                    <a:pt x="49" y="86"/>
                  </a:lnTo>
                  <a:lnTo>
                    <a:pt x="45" y="85"/>
                  </a:lnTo>
                  <a:lnTo>
                    <a:pt x="40" y="83"/>
                  </a:lnTo>
                  <a:lnTo>
                    <a:pt x="35" y="81"/>
                  </a:lnTo>
                  <a:lnTo>
                    <a:pt x="31" y="82"/>
                  </a:lnTo>
                  <a:lnTo>
                    <a:pt x="28" y="83"/>
                  </a:lnTo>
                  <a:lnTo>
                    <a:pt x="25" y="82"/>
                  </a:lnTo>
                  <a:lnTo>
                    <a:pt x="23" y="82"/>
                  </a:lnTo>
                  <a:lnTo>
                    <a:pt x="17" y="79"/>
                  </a:lnTo>
                  <a:lnTo>
                    <a:pt x="12" y="73"/>
                  </a:lnTo>
                  <a:lnTo>
                    <a:pt x="10" y="70"/>
                  </a:lnTo>
                  <a:lnTo>
                    <a:pt x="8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8" y="58"/>
                  </a:lnTo>
                  <a:lnTo>
                    <a:pt x="9" y="61"/>
                  </a:lnTo>
                  <a:lnTo>
                    <a:pt x="11" y="64"/>
                  </a:lnTo>
                  <a:lnTo>
                    <a:pt x="12" y="69"/>
                  </a:lnTo>
                  <a:lnTo>
                    <a:pt x="17" y="73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41" y="79"/>
                  </a:lnTo>
                  <a:lnTo>
                    <a:pt x="45" y="80"/>
                  </a:lnTo>
                  <a:lnTo>
                    <a:pt x="48" y="81"/>
                  </a:lnTo>
                  <a:lnTo>
                    <a:pt x="53" y="83"/>
                  </a:lnTo>
                  <a:lnTo>
                    <a:pt x="58" y="84"/>
                  </a:lnTo>
                  <a:lnTo>
                    <a:pt x="63" y="85"/>
                  </a:lnTo>
                  <a:lnTo>
                    <a:pt x="67" y="86"/>
                  </a:lnTo>
                  <a:lnTo>
                    <a:pt x="73" y="89"/>
                  </a:lnTo>
                  <a:lnTo>
                    <a:pt x="78" y="90"/>
                  </a:lnTo>
                  <a:lnTo>
                    <a:pt x="83" y="91"/>
                  </a:lnTo>
                  <a:lnTo>
                    <a:pt x="88" y="92"/>
                  </a:lnTo>
                  <a:lnTo>
                    <a:pt x="94" y="94"/>
                  </a:lnTo>
                  <a:lnTo>
                    <a:pt x="97" y="95"/>
                  </a:lnTo>
                  <a:lnTo>
                    <a:pt x="102" y="96"/>
                  </a:lnTo>
                  <a:lnTo>
                    <a:pt x="107" y="97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1" y="92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9" y="79"/>
                  </a:lnTo>
                  <a:lnTo>
                    <a:pt x="109" y="73"/>
                  </a:lnTo>
                  <a:lnTo>
                    <a:pt x="109" y="68"/>
                  </a:lnTo>
                  <a:lnTo>
                    <a:pt x="109" y="61"/>
                  </a:lnTo>
                  <a:lnTo>
                    <a:pt x="109" y="56"/>
                  </a:lnTo>
                  <a:lnTo>
                    <a:pt x="111" y="52"/>
                  </a:lnTo>
                  <a:lnTo>
                    <a:pt x="112" y="47"/>
                  </a:lnTo>
                  <a:lnTo>
                    <a:pt x="113" y="42"/>
                  </a:lnTo>
                  <a:lnTo>
                    <a:pt x="115" y="39"/>
                  </a:lnTo>
                  <a:lnTo>
                    <a:pt x="118" y="36"/>
                  </a:lnTo>
                  <a:lnTo>
                    <a:pt x="121" y="32"/>
                  </a:lnTo>
                  <a:lnTo>
                    <a:pt x="125" y="30"/>
                  </a:lnTo>
                  <a:lnTo>
                    <a:pt x="130" y="28"/>
                  </a:lnTo>
                  <a:lnTo>
                    <a:pt x="136" y="2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0"/>
                  </a:lnTo>
                  <a:lnTo>
                    <a:pt x="152" y="17"/>
                  </a:lnTo>
                  <a:lnTo>
                    <a:pt x="155" y="12"/>
                  </a:lnTo>
                  <a:lnTo>
                    <a:pt x="158" y="8"/>
                  </a:lnTo>
                  <a:lnTo>
                    <a:pt x="161" y="3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4" name="Freeform 162"/>
            <p:cNvSpPr>
              <a:spLocks/>
            </p:cNvSpPr>
            <p:nvPr/>
          </p:nvSpPr>
          <p:spPr bwMode="auto">
            <a:xfrm>
              <a:off x="8235950" y="2606675"/>
              <a:ext cx="61913" cy="2540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1"/>
                </a:cxn>
                <a:cxn ang="0">
                  <a:pos x="78" y="4"/>
                </a:cxn>
                <a:cxn ang="0">
                  <a:pos x="73" y="7"/>
                </a:cxn>
                <a:cxn ang="0">
                  <a:pos x="67" y="8"/>
                </a:cxn>
                <a:cxn ang="0">
                  <a:pos x="62" y="10"/>
                </a:cxn>
                <a:cxn ang="0">
                  <a:pos x="59" y="12"/>
                </a:cxn>
                <a:cxn ang="0">
                  <a:pos x="53" y="13"/>
                </a:cxn>
                <a:cxn ang="0">
                  <a:pos x="48" y="14"/>
                </a:cxn>
                <a:cxn ang="0">
                  <a:pos x="43" y="17"/>
                </a:cxn>
                <a:cxn ang="0">
                  <a:pos x="38" y="18"/>
                </a:cxn>
                <a:cxn ang="0">
                  <a:pos x="34" y="19"/>
                </a:cxn>
                <a:cxn ang="0">
                  <a:pos x="29" y="20"/>
                </a:cxn>
                <a:cxn ang="0">
                  <a:pos x="23" y="22"/>
                </a:cxn>
                <a:cxn ang="0">
                  <a:pos x="18" y="23"/>
                </a:cxn>
                <a:cxn ang="0">
                  <a:pos x="13" y="25"/>
                </a:cxn>
                <a:cxn ang="0">
                  <a:pos x="10" y="28"/>
                </a:cxn>
                <a:cxn ang="0">
                  <a:pos x="4" y="29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4" y="23"/>
                </a:cxn>
                <a:cxn ang="0">
                  <a:pos x="10" y="22"/>
                </a:cxn>
                <a:cxn ang="0">
                  <a:pos x="13" y="20"/>
                </a:cxn>
                <a:cxn ang="0">
                  <a:pos x="18" y="19"/>
                </a:cxn>
                <a:cxn ang="0">
                  <a:pos x="23" y="18"/>
                </a:cxn>
                <a:cxn ang="0">
                  <a:pos x="28" y="16"/>
                </a:cxn>
                <a:cxn ang="0">
                  <a:pos x="32" y="14"/>
                </a:cxn>
                <a:cxn ang="0">
                  <a:pos x="37" y="13"/>
                </a:cxn>
                <a:cxn ang="0">
                  <a:pos x="42" y="11"/>
                </a:cxn>
                <a:cxn ang="0">
                  <a:pos x="47" y="10"/>
                </a:cxn>
                <a:cxn ang="0">
                  <a:pos x="52" y="8"/>
                </a:cxn>
                <a:cxn ang="0">
                  <a:pos x="56" y="7"/>
                </a:cxn>
                <a:cxn ang="0">
                  <a:pos x="61" y="4"/>
                </a:cxn>
                <a:cxn ang="0">
                  <a:pos x="66" y="2"/>
                </a:cxn>
                <a:cxn ang="0">
                  <a:pos x="71" y="1"/>
                </a:cxn>
                <a:cxn ang="0">
                  <a:pos x="77" y="0"/>
                </a:cxn>
                <a:cxn ang="0">
                  <a:pos x="77" y="0"/>
                </a:cxn>
              </a:cxnLst>
              <a:rect l="0" t="0" r="r" b="b"/>
              <a:pathLst>
                <a:path w="78" h="32">
                  <a:moveTo>
                    <a:pt x="77" y="0"/>
                  </a:moveTo>
                  <a:lnTo>
                    <a:pt x="77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7" y="8"/>
                  </a:lnTo>
                  <a:lnTo>
                    <a:pt x="62" y="10"/>
                  </a:lnTo>
                  <a:lnTo>
                    <a:pt x="59" y="12"/>
                  </a:lnTo>
                  <a:lnTo>
                    <a:pt x="53" y="13"/>
                  </a:lnTo>
                  <a:lnTo>
                    <a:pt x="48" y="14"/>
                  </a:lnTo>
                  <a:lnTo>
                    <a:pt x="43" y="17"/>
                  </a:lnTo>
                  <a:lnTo>
                    <a:pt x="38" y="18"/>
                  </a:lnTo>
                  <a:lnTo>
                    <a:pt x="34" y="19"/>
                  </a:lnTo>
                  <a:lnTo>
                    <a:pt x="29" y="20"/>
                  </a:lnTo>
                  <a:lnTo>
                    <a:pt x="23" y="22"/>
                  </a:lnTo>
                  <a:lnTo>
                    <a:pt x="18" y="23"/>
                  </a:lnTo>
                  <a:lnTo>
                    <a:pt x="13" y="25"/>
                  </a:lnTo>
                  <a:lnTo>
                    <a:pt x="10" y="28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4" y="23"/>
                  </a:lnTo>
                  <a:lnTo>
                    <a:pt x="10" y="22"/>
                  </a:lnTo>
                  <a:lnTo>
                    <a:pt x="13" y="20"/>
                  </a:lnTo>
                  <a:lnTo>
                    <a:pt x="18" y="19"/>
                  </a:lnTo>
                  <a:lnTo>
                    <a:pt x="23" y="18"/>
                  </a:lnTo>
                  <a:lnTo>
                    <a:pt x="28" y="16"/>
                  </a:lnTo>
                  <a:lnTo>
                    <a:pt x="32" y="14"/>
                  </a:lnTo>
                  <a:lnTo>
                    <a:pt x="37" y="13"/>
                  </a:lnTo>
                  <a:lnTo>
                    <a:pt x="42" y="11"/>
                  </a:lnTo>
                  <a:lnTo>
                    <a:pt x="47" y="10"/>
                  </a:lnTo>
                  <a:lnTo>
                    <a:pt x="52" y="8"/>
                  </a:lnTo>
                  <a:lnTo>
                    <a:pt x="56" y="7"/>
                  </a:lnTo>
                  <a:lnTo>
                    <a:pt x="61" y="4"/>
                  </a:lnTo>
                  <a:lnTo>
                    <a:pt x="66" y="2"/>
                  </a:lnTo>
                  <a:lnTo>
                    <a:pt x="71" y="1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5" name="Freeform 163"/>
            <p:cNvSpPr>
              <a:spLocks/>
            </p:cNvSpPr>
            <p:nvPr/>
          </p:nvSpPr>
          <p:spPr bwMode="auto">
            <a:xfrm>
              <a:off x="7867650" y="2498725"/>
              <a:ext cx="104775" cy="9366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1" y="0"/>
                </a:cxn>
                <a:cxn ang="0">
                  <a:pos x="62" y="2"/>
                </a:cxn>
                <a:cxn ang="0">
                  <a:pos x="71" y="7"/>
                </a:cxn>
                <a:cxn ang="0">
                  <a:pos x="81" y="12"/>
                </a:cxn>
                <a:cxn ang="0">
                  <a:pos x="88" y="19"/>
                </a:cxn>
                <a:cxn ang="0">
                  <a:pos x="95" y="26"/>
                </a:cxn>
                <a:cxn ang="0">
                  <a:pos x="102" y="36"/>
                </a:cxn>
                <a:cxn ang="0">
                  <a:pos x="108" y="44"/>
                </a:cxn>
                <a:cxn ang="0">
                  <a:pos x="113" y="54"/>
                </a:cxn>
                <a:cxn ang="0">
                  <a:pos x="118" y="64"/>
                </a:cxn>
                <a:cxn ang="0">
                  <a:pos x="121" y="74"/>
                </a:cxn>
                <a:cxn ang="0">
                  <a:pos x="125" y="84"/>
                </a:cxn>
                <a:cxn ang="0">
                  <a:pos x="127" y="94"/>
                </a:cxn>
                <a:cxn ang="0">
                  <a:pos x="130" y="103"/>
                </a:cxn>
                <a:cxn ang="0">
                  <a:pos x="132" y="113"/>
                </a:cxn>
                <a:cxn ang="0">
                  <a:pos x="126" y="115"/>
                </a:cxn>
                <a:cxn ang="0">
                  <a:pos x="125" y="108"/>
                </a:cxn>
                <a:cxn ang="0">
                  <a:pos x="124" y="102"/>
                </a:cxn>
                <a:cxn ang="0">
                  <a:pos x="121" y="95"/>
                </a:cxn>
                <a:cxn ang="0">
                  <a:pos x="120" y="90"/>
                </a:cxn>
                <a:cxn ang="0">
                  <a:pos x="117" y="78"/>
                </a:cxn>
                <a:cxn ang="0">
                  <a:pos x="113" y="68"/>
                </a:cxn>
                <a:cxn ang="0">
                  <a:pos x="108" y="57"/>
                </a:cxn>
                <a:cxn ang="0">
                  <a:pos x="103" y="48"/>
                </a:cxn>
                <a:cxn ang="0">
                  <a:pos x="97" y="39"/>
                </a:cxn>
                <a:cxn ang="0">
                  <a:pos x="93" y="32"/>
                </a:cxn>
                <a:cxn ang="0">
                  <a:pos x="86" y="25"/>
                </a:cxn>
                <a:cxn ang="0">
                  <a:pos x="80" y="20"/>
                </a:cxn>
                <a:cxn ang="0">
                  <a:pos x="66" y="11"/>
                </a:cxn>
                <a:cxn ang="0">
                  <a:pos x="59" y="8"/>
                </a:cxn>
                <a:cxn ang="0">
                  <a:pos x="53" y="7"/>
                </a:cxn>
                <a:cxn ang="0">
                  <a:pos x="40" y="7"/>
                </a:cxn>
                <a:cxn ang="0">
                  <a:pos x="30" y="10"/>
                </a:cxn>
                <a:cxn ang="0">
                  <a:pos x="22" y="15"/>
                </a:cxn>
                <a:cxn ang="0">
                  <a:pos x="16" y="20"/>
                </a:cxn>
                <a:cxn ang="0">
                  <a:pos x="10" y="30"/>
                </a:cxn>
                <a:cxn ang="0">
                  <a:pos x="9" y="34"/>
                </a:cxn>
                <a:cxn ang="0">
                  <a:pos x="8" y="41"/>
                </a:cxn>
                <a:cxn ang="0">
                  <a:pos x="6" y="48"/>
                </a:cxn>
                <a:cxn ang="0">
                  <a:pos x="6" y="57"/>
                </a:cxn>
                <a:cxn ang="0">
                  <a:pos x="6" y="64"/>
                </a:cxn>
                <a:cxn ang="0">
                  <a:pos x="6" y="74"/>
                </a:cxn>
                <a:cxn ang="0">
                  <a:pos x="8" y="84"/>
                </a:cxn>
                <a:cxn ang="0">
                  <a:pos x="9" y="91"/>
                </a:cxn>
                <a:cxn ang="0">
                  <a:pos x="10" y="97"/>
                </a:cxn>
                <a:cxn ang="0">
                  <a:pos x="8" y="101"/>
                </a:cxn>
                <a:cxn ang="0">
                  <a:pos x="5" y="99"/>
                </a:cxn>
                <a:cxn ang="0">
                  <a:pos x="4" y="92"/>
                </a:cxn>
                <a:cxn ang="0">
                  <a:pos x="3" y="84"/>
                </a:cxn>
                <a:cxn ang="0">
                  <a:pos x="2" y="78"/>
                </a:cxn>
                <a:cxn ang="0">
                  <a:pos x="2" y="71"/>
                </a:cxn>
                <a:cxn ang="0">
                  <a:pos x="0" y="63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2"/>
                </a:cxn>
                <a:cxn ang="0">
                  <a:pos x="2" y="34"/>
                </a:cxn>
                <a:cxn ang="0">
                  <a:pos x="4" y="29"/>
                </a:cxn>
                <a:cxn ang="0">
                  <a:pos x="6" y="21"/>
                </a:cxn>
                <a:cxn ang="0">
                  <a:pos x="10" y="17"/>
                </a:cxn>
                <a:cxn ang="0">
                  <a:pos x="21" y="7"/>
                </a:cxn>
                <a:cxn ang="0">
                  <a:pos x="27" y="4"/>
                </a:cxn>
                <a:cxn ang="0">
                  <a:pos x="35" y="1"/>
                </a:cxn>
              </a:cxnLst>
              <a:rect l="0" t="0" r="r" b="b"/>
              <a:pathLst>
                <a:path w="133" h="117">
                  <a:moveTo>
                    <a:pt x="35" y="1"/>
                  </a:move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2" y="2"/>
                  </a:lnTo>
                  <a:lnTo>
                    <a:pt x="66" y="5"/>
                  </a:lnTo>
                  <a:lnTo>
                    <a:pt x="71" y="7"/>
                  </a:lnTo>
                  <a:lnTo>
                    <a:pt x="76" y="10"/>
                  </a:lnTo>
                  <a:lnTo>
                    <a:pt x="81" y="12"/>
                  </a:lnTo>
                  <a:lnTo>
                    <a:pt x="84" y="16"/>
                  </a:lnTo>
                  <a:lnTo>
                    <a:pt x="88" y="19"/>
                  </a:lnTo>
                  <a:lnTo>
                    <a:pt x="93" y="22"/>
                  </a:lnTo>
                  <a:lnTo>
                    <a:pt x="95" y="26"/>
                  </a:lnTo>
                  <a:lnTo>
                    <a:pt x="99" y="31"/>
                  </a:lnTo>
                  <a:lnTo>
                    <a:pt x="102" y="36"/>
                  </a:lnTo>
                  <a:lnTo>
                    <a:pt x="106" y="40"/>
                  </a:lnTo>
                  <a:lnTo>
                    <a:pt x="108" y="44"/>
                  </a:lnTo>
                  <a:lnTo>
                    <a:pt x="111" y="50"/>
                  </a:lnTo>
                  <a:lnTo>
                    <a:pt x="113" y="54"/>
                  </a:lnTo>
                  <a:lnTo>
                    <a:pt x="115" y="59"/>
                  </a:lnTo>
                  <a:lnTo>
                    <a:pt x="118" y="64"/>
                  </a:lnTo>
                  <a:lnTo>
                    <a:pt x="120" y="70"/>
                  </a:lnTo>
                  <a:lnTo>
                    <a:pt x="121" y="74"/>
                  </a:lnTo>
                  <a:lnTo>
                    <a:pt x="124" y="80"/>
                  </a:lnTo>
                  <a:lnTo>
                    <a:pt x="125" y="84"/>
                  </a:lnTo>
                  <a:lnTo>
                    <a:pt x="126" y="90"/>
                  </a:lnTo>
                  <a:lnTo>
                    <a:pt x="127" y="94"/>
                  </a:lnTo>
                  <a:lnTo>
                    <a:pt x="130" y="99"/>
                  </a:lnTo>
                  <a:lnTo>
                    <a:pt x="130" y="103"/>
                  </a:lnTo>
                  <a:lnTo>
                    <a:pt x="131" y="108"/>
                  </a:lnTo>
                  <a:lnTo>
                    <a:pt x="132" y="113"/>
                  </a:lnTo>
                  <a:lnTo>
                    <a:pt x="133" y="117"/>
                  </a:lnTo>
                  <a:lnTo>
                    <a:pt x="126" y="115"/>
                  </a:lnTo>
                  <a:lnTo>
                    <a:pt x="125" y="112"/>
                  </a:lnTo>
                  <a:lnTo>
                    <a:pt x="125" y="108"/>
                  </a:lnTo>
                  <a:lnTo>
                    <a:pt x="124" y="105"/>
                  </a:lnTo>
                  <a:lnTo>
                    <a:pt x="124" y="102"/>
                  </a:lnTo>
                  <a:lnTo>
                    <a:pt x="123" y="99"/>
                  </a:lnTo>
                  <a:lnTo>
                    <a:pt x="121" y="95"/>
                  </a:lnTo>
                  <a:lnTo>
                    <a:pt x="121" y="92"/>
                  </a:lnTo>
                  <a:lnTo>
                    <a:pt x="120" y="90"/>
                  </a:lnTo>
                  <a:lnTo>
                    <a:pt x="118" y="83"/>
                  </a:lnTo>
                  <a:lnTo>
                    <a:pt x="117" y="78"/>
                  </a:lnTo>
                  <a:lnTo>
                    <a:pt x="114" y="72"/>
                  </a:lnTo>
                  <a:lnTo>
                    <a:pt x="113" y="68"/>
                  </a:lnTo>
                  <a:lnTo>
                    <a:pt x="111" y="62"/>
                  </a:lnTo>
                  <a:lnTo>
                    <a:pt x="108" y="57"/>
                  </a:lnTo>
                  <a:lnTo>
                    <a:pt x="106" y="52"/>
                  </a:lnTo>
                  <a:lnTo>
                    <a:pt x="103" y="48"/>
                  </a:lnTo>
                  <a:lnTo>
                    <a:pt x="100" y="43"/>
                  </a:lnTo>
                  <a:lnTo>
                    <a:pt x="97" y="39"/>
                  </a:lnTo>
                  <a:lnTo>
                    <a:pt x="95" y="36"/>
                  </a:lnTo>
                  <a:lnTo>
                    <a:pt x="93" y="32"/>
                  </a:lnTo>
                  <a:lnTo>
                    <a:pt x="89" y="29"/>
                  </a:lnTo>
                  <a:lnTo>
                    <a:pt x="86" y="25"/>
                  </a:lnTo>
                  <a:lnTo>
                    <a:pt x="83" y="22"/>
                  </a:lnTo>
                  <a:lnTo>
                    <a:pt x="80" y="20"/>
                  </a:lnTo>
                  <a:lnTo>
                    <a:pt x="72" y="15"/>
                  </a:lnTo>
                  <a:lnTo>
                    <a:pt x="66" y="11"/>
                  </a:lnTo>
                  <a:lnTo>
                    <a:pt x="63" y="10"/>
                  </a:lnTo>
                  <a:lnTo>
                    <a:pt x="59" y="8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46" y="6"/>
                  </a:lnTo>
                  <a:lnTo>
                    <a:pt x="40" y="7"/>
                  </a:lnTo>
                  <a:lnTo>
                    <a:pt x="35" y="8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12" y="25"/>
                  </a:lnTo>
                  <a:lnTo>
                    <a:pt x="10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6" y="57"/>
                  </a:lnTo>
                  <a:lnTo>
                    <a:pt x="6" y="60"/>
                  </a:lnTo>
                  <a:lnTo>
                    <a:pt x="6" y="64"/>
                  </a:lnTo>
                  <a:lnTo>
                    <a:pt x="6" y="70"/>
                  </a:lnTo>
                  <a:lnTo>
                    <a:pt x="6" y="74"/>
                  </a:lnTo>
                  <a:lnTo>
                    <a:pt x="6" y="80"/>
                  </a:lnTo>
                  <a:lnTo>
                    <a:pt x="8" y="84"/>
                  </a:lnTo>
                  <a:lnTo>
                    <a:pt x="8" y="87"/>
                  </a:lnTo>
                  <a:lnTo>
                    <a:pt x="9" y="91"/>
                  </a:lnTo>
                  <a:lnTo>
                    <a:pt x="9" y="94"/>
                  </a:lnTo>
                  <a:lnTo>
                    <a:pt x="10" y="97"/>
                  </a:lnTo>
                  <a:lnTo>
                    <a:pt x="9" y="101"/>
                  </a:lnTo>
                  <a:lnTo>
                    <a:pt x="8" y="101"/>
                  </a:lnTo>
                  <a:lnTo>
                    <a:pt x="6" y="99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3" y="89"/>
                  </a:lnTo>
                  <a:lnTo>
                    <a:pt x="3" y="84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3" y="31"/>
                  </a:lnTo>
                  <a:lnTo>
                    <a:pt x="4" y="29"/>
                  </a:lnTo>
                  <a:lnTo>
                    <a:pt x="5" y="25"/>
                  </a:lnTo>
                  <a:lnTo>
                    <a:pt x="6" y="21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7" y="4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6" name="Freeform 164"/>
            <p:cNvSpPr>
              <a:spLocks/>
            </p:cNvSpPr>
            <p:nvPr/>
          </p:nvSpPr>
          <p:spPr bwMode="auto">
            <a:xfrm>
              <a:off x="8101013" y="2516188"/>
              <a:ext cx="73025" cy="936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2" y="2"/>
                </a:cxn>
                <a:cxn ang="0">
                  <a:pos x="73" y="7"/>
                </a:cxn>
                <a:cxn ang="0">
                  <a:pos x="83" y="13"/>
                </a:cxn>
                <a:cxn ang="0">
                  <a:pos x="89" y="20"/>
                </a:cxn>
                <a:cxn ang="0">
                  <a:pos x="92" y="36"/>
                </a:cxn>
                <a:cxn ang="0">
                  <a:pos x="86" y="28"/>
                </a:cxn>
                <a:cxn ang="0">
                  <a:pos x="82" y="21"/>
                </a:cxn>
                <a:cxn ang="0">
                  <a:pos x="70" y="12"/>
                </a:cxn>
                <a:cxn ang="0">
                  <a:pos x="61" y="9"/>
                </a:cxn>
                <a:cxn ang="0">
                  <a:pos x="54" y="8"/>
                </a:cxn>
                <a:cxn ang="0">
                  <a:pos x="47" y="8"/>
                </a:cxn>
                <a:cxn ang="0">
                  <a:pos x="40" y="9"/>
                </a:cxn>
                <a:cxn ang="0">
                  <a:pos x="30" y="11"/>
                </a:cxn>
                <a:cxn ang="0">
                  <a:pos x="22" y="18"/>
                </a:cxn>
                <a:cxn ang="0">
                  <a:pos x="16" y="27"/>
                </a:cxn>
                <a:cxn ang="0">
                  <a:pos x="13" y="32"/>
                </a:cxn>
                <a:cxn ang="0">
                  <a:pos x="11" y="39"/>
                </a:cxn>
                <a:cxn ang="0">
                  <a:pos x="8" y="47"/>
                </a:cxn>
                <a:cxn ang="0">
                  <a:pos x="7" y="54"/>
                </a:cxn>
                <a:cxn ang="0">
                  <a:pos x="6" y="62"/>
                </a:cxn>
                <a:cxn ang="0">
                  <a:pos x="6" y="72"/>
                </a:cxn>
                <a:cxn ang="0">
                  <a:pos x="6" y="81"/>
                </a:cxn>
                <a:cxn ang="0">
                  <a:pos x="7" y="92"/>
                </a:cxn>
                <a:cxn ang="0">
                  <a:pos x="8" y="103"/>
                </a:cxn>
                <a:cxn ang="0">
                  <a:pos x="8" y="108"/>
                </a:cxn>
                <a:cxn ang="0">
                  <a:pos x="10" y="115"/>
                </a:cxn>
                <a:cxn ang="0">
                  <a:pos x="10" y="118"/>
                </a:cxn>
                <a:cxn ang="0">
                  <a:pos x="8" y="119"/>
                </a:cxn>
                <a:cxn ang="0">
                  <a:pos x="6" y="116"/>
                </a:cxn>
                <a:cxn ang="0">
                  <a:pos x="4" y="108"/>
                </a:cxn>
                <a:cxn ang="0">
                  <a:pos x="2" y="101"/>
                </a:cxn>
                <a:cxn ang="0">
                  <a:pos x="1" y="92"/>
                </a:cxn>
                <a:cxn ang="0">
                  <a:pos x="1" y="84"/>
                </a:cxn>
                <a:cxn ang="0">
                  <a:pos x="0" y="75"/>
                </a:cxn>
                <a:cxn ang="0">
                  <a:pos x="0" y="66"/>
                </a:cxn>
                <a:cxn ang="0">
                  <a:pos x="0" y="58"/>
                </a:cxn>
                <a:cxn ang="0">
                  <a:pos x="1" y="50"/>
                </a:cxn>
                <a:cxn ang="0">
                  <a:pos x="2" y="41"/>
                </a:cxn>
                <a:cxn ang="0">
                  <a:pos x="5" y="33"/>
                </a:cxn>
                <a:cxn ang="0">
                  <a:pos x="7" y="27"/>
                </a:cxn>
                <a:cxn ang="0">
                  <a:pos x="11" y="20"/>
                </a:cxn>
                <a:cxn ang="0">
                  <a:pos x="14" y="13"/>
                </a:cxn>
                <a:cxn ang="0">
                  <a:pos x="20" y="9"/>
                </a:cxn>
                <a:cxn ang="0">
                  <a:pos x="26" y="4"/>
                </a:cxn>
                <a:cxn ang="0">
                  <a:pos x="35" y="1"/>
                </a:cxn>
              </a:cxnLst>
              <a:rect l="0" t="0" r="r" b="b"/>
              <a:pathLst>
                <a:path w="92" h="119">
                  <a:moveTo>
                    <a:pt x="35" y="1"/>
                  </a:move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2" y="2"/>
                  </a:lnTo>
                  <a:lnTo>
                    <a:pt x="67" y="4"/>
                  </a:lnTo>
                  <a:lnTo>
                    <a:pt x="73" y="7"/>
                  </a:lnTo>
                  <a:lnTo>
                    <a:pt x="80" y="11"/>
                  </a:lnTo>
                  <a:lnTo>
                    <a:pt x="83" y="13"/>
                  </a:lnTo>
                  <a:lnTo>
                    <a:pt x="86" y="17"/>
                  </a:lnTo>
                  <a:lnTo>
                    <a:pt x="89" y="20"/>
                  </a:lnTo>
                  <a:lnTo>
                    <a:pt x="92" y="25"/>
                  </a:lnTo>
                  <a:lnTo>
                    <a:pt x="92" y="36"/>
                  </a:lnTo>
                  <a:lnTo>
                    <a:pt x="90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1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66" y="11"/>
                  </a:lnTo>
                  <a:lnTo>
                    <a:pt x="61" y="9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7" y="8"/>
                  </a:lnTo>
                  <a:lnTo>
                    <a:pt x="43" y="8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0" y="11"/>
                  </a:lnTo>
                  <a:lnTo>
                    <a:pt x="26" y="13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6" y="27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2" y="36"/>
                  </a:lnTo>
                  <a:lnTo>
                    <a:pt x="11" y="39"/>
                  </a:lnTo>
                  <a:lnTo>
                    <a:pt x="10" y="42"/>
                  </a:lnTo>
                  <a:lnTo>
                    <a:pt x="8" y="47"/>
                  </a:lnTo>
                  <a:lnTo>
                    <a:pt x="7" y="50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6" y="76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7" y="92"/>
                  </a:lnTo>
                  <a:lnTo>
                    <a:pt x="7" y="97"/>
                  </a:lnTo>
                  <a:lnTo>
                    <a:pt x="8" y="103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10" y="112"/>
                  </a:lnTo>
                  <a:lnTo>
                    <a:pt x="10" y="115"/>
                  </a:lnTo>
                  <a:lnTo>
                    <a:pt x="10" y="117"/>
                  </a:lnTo>
                  <a:lnTo>
                    <a:pt x="10" y="118"/>
                  </a:lnTo>
                  <a:lnTo>
                    <a:pt x="8" y="118"/>
                  </a:lnTo>
                  <a:lnTo>
                    <a:pt x="8" y="119"/>
                  </a:lnTo>
                  <a:lnTo>
                    <a:pt x="6" y="117"/>
                  </a:lnTo>
                  <a:lnTo>
                    <a:pt x="6" y="116"/>
                  </a:lnTo>
                  <a:lnTo>
                    <a:pt x="5" y="113"/>
                  </a:lnTo>
                  <a:lnTo>
                    <a:pt x="4" y="108"/>
                  </a:lnTo>
                  <a:lnTo>
                    <a:pt x="4" y="105"/>
                  </a:lnTo>
                  <a:lnTo>
                    <a:pt x="2" y="101"/>
                  </a:lnTo>
                  <a:lnTo>
                    <a:pt x="2" y="96"/>
                  </a:lnTo>
                  <a:lnTo>
                    <a:pt x="1" y="92"/>
                  </a:lnTo>
                  <a:lnTo>
                    <a:pt x="1" y="89"/>
                  </a:lnTo>
                  <a:lnTo>
                    <a:pt x="1" y="84"/>
                  </a:lnTo>
                  <a:lnTo>
                    <a:pt x="1" y="80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1" y="50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7" y="27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6" y="4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7" name="Freeform 165"/>
            <p:cNvSpPr>
              <a:spLocks/>
            </p:cNvSpPr>
            <p:nvPr/>
          </p:nvSpPr>
          <p:spPr bwMode="auto">
            <a:xfrm>
              <a:off x="8421688" y="2546350"/>
              <a:ext cx="82550" cy="4127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6"/>
                </a:cxn>
                <a:cxn ang="0">
                  <a:pos x="103" y="10"/>
                </a:cxn>
                <a:cxn ang="0">
                  <a:pos x="102" y="14"/>
                </a:cxn>
                <a:cxn ang="0">
                  <a:pos x="100" y="19"/>
                </a:cxn>
                <a:cxn ang="0">
                  <a:pos x="98" y="23"/>
                </a:cxn>
                <a:cxn ang="0">
                  <a:pos x="94" y="29"/>
                </a:cxn>
                <a:cxn ang="0">
                  <a:pos x="91" y="32"/>
                </a:cxn>
                <a:cxn ang="0">
                  <a:pos x="88" y="36"/>
                </a:cxn>
                <a:cxn ang="0">
                  <a:pos x="84" y="40"/>
                </a:cxn>
                <a:cxn ang="0">
                  <a:pos x="79" y="43"/>
                </a:cxn>
                <a:cxn ang="0">
                  <a:pos x="74" y="46"/>
                </a:cxn>
                <a:cxn ang="0">
                  <a:pos x="69" y="49"/>
                </a:cxn>
                <a:cxn ang="0">
                  <a:pos x="63" y="50"/>
                </a:cxn>
                <a:cxn ang="0">
                  <a:pos x="59" y="51"/>
                </a:cxn>
                <a:cxn ang="0">
                  <a:pos x="53" y="51"/>
                </a:cxn>
                <a:cxn ang="0">
                  <a:pos x="47" y="51"/>
                </a:cxn>
                <a:cxn ang="0">
                  <a:pos x="43" y="50"/>
                </a:cxn>
                <a:cxn ang="0">
                  <a:pos x="39" y="49"/>
                </a:cxn>
                <a:cxn ang="0">
                  <a:pos x="36" y="49"/>
                </a:cxn>
                <a:cxn ang="0">
                  <a:pos x="32" y="47"/>
                </a:cxn>
                <a:cxn ang="0">
                  <a:pos x="25" y="44"/>
                </a:cxn>
                <a:cxn ang="0">
                  <a:pos x="20" y="41"/>
                </a:cxn>
                <a:cxn ang="0">
                  <a:pos x="14" y="36"/>
                </a:cxn>
                <a:cxn ang="0">
                  <a:pos x="8" y="32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4" y="31"/>
                </a:cxn>
                <a:cxn ang="0">
                  <a:pos x="19" y="35"/>
                </a:cxn>
                <a:cxn ang="0">
                  <a:pos x="25" y="39"/>
                </a:cxn>
                <a:cxn ang="0">
                  <a:pos x="30" y="42"/>
                </a:cxn>
                <a:cxn ang="0">
                  <a:pos x="37" y="44"/>
                </a:cxn>
                <a:cxn ang="0">
                  <a:pos x="43" y="46"/>
                </a:cxn>
                <a:cxn ang="0">
                  <a:pos x="50" y="47"/>
                </a:cxn>
                <a:cxn ang="0">
                  <a:pos x="55" y="46"/>
                </a:cxn>
                <a:cxn ang="0">
                  <a:pos x="59" y="46"/>
                </a:cxn>
                <a:cxn ang="0">
                  <a:pos x="63" y="45"/>
                </a:cxn>
                <a:cxn ang="0">
                  <a:pos x="67" y="44"/>
                </a:cxn>
                <a:cxn ang="0">
                  <a:pos x="71" y="42"/>
                </a:cxn>
                <a:cxn ang="0">
                  <a:pos x="75" y="41"/>
                </a:cxn>
                <a:cxn ang="0">
                  <a:pos x="79" y="38"/>
                </a:cxn>
                <a:cxn ang="0">
                  <a:pos x="82" y="35"/>
                </a:cxn>
                <a:cxn ang="0">
                  <a:pos x="85" y="32"/>
                </a:cxn>
                <a:cxn ang="0">
                  <a:pos x="88" y="29"/>
                </a:cxn>
                <a:cxn ang="0">
                  <a:pos x="91" y="25"/>
                </a:cxn>
                <a:cxn ang="0">
                  <a:pos x="93" y="21"/>
                </a:cxn>
                <a:cxn ang="0">
                  <a:pos x="94" y="17"/>
                </a:cxn>
                <a:cxn ang="0">
                  <a:pos x="97" y="12"/>
                </a:cxn>
                <a:cxn ang="0">
                  <a:pos x="97" y="8"/>
                </a:cxn>
                <a:cxn ang="0">
                  <a:pos x="98" y="2"/>
                </a:cxn>
                <a:cxn ang="0">
                  <a:pos x="100" y="1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51">
                  <a:moveTo>
                    <a:pt x="103" y="0"/>
                  </a:moveTo>
                  <a:lnTo>
                    <a:pt x="103" y="6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100" y="19"/>
                  </a:lnTo>
                  <a:lnTo>
                    <a:pt x="98" y="23"/>
                  </a:lnTo>
                  <a:lnTo>
                    <a:pt x="94" y="29"/>
                  </a:lnTo>
                  <a:lnTo>
                    <a:pt x="91" y="32"/>
                  </a:lnTo>
                  <a:lnTo>
                    <a:pt x="88" y="36"/>
                  </a:lnTo>
                  <a:lnTo>
                    <a:pt x="84" y="40"/>
                  </a:lnTo>
                  <a:lnTo>
                    <a:pt x="79" y="43"/>
                  </a:lnTo>
                  <a:lnTo>
                    <a:pt x="74" y="46"/>
                  </a:lnTo>
                  <a:lnTo>
                    <a:pt x="69" y="49"/>
                  </a:lnTo>
                  <a:lnTo>
                    <a:pt x="63" y="50"/>
                  </a:lnTo>
                  <a:lnTo>
                    <a:pt x="59" y="51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43" y="50"/>
                  </a:lnTo>
                  <a:lnTo>
                    <a:pt x="39" y="49"/>
                  </a:lnTo>
                  <a:lnTo>
                    <a:pt x="36" y="49"/>
                  </a:lnTo>
                  <a:lnTo>
                    <a:pt x="32" y="47"/>
                  </a:lnTo>
                  <a:lnTo>
                    <a:pt x="25" y="44"/>
                  </a:lnTo>
                  <a:lnTo>
                    <a:pt x="20" y="41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4" y="31"/>
                  </a:lnTo>
                  <a:lnTo>
                    <a:pt x="19" y="35"/>
                  </a:lnTo>
                  <a:lnTo>
                    <a:pt x="25" y="39"/>
                  </a:lnTo>
                  <a:lnTo>
                    <a:pt x="30" y="42"/>
                  </a:lnTo>
                  <a:lnTo>
                    <a:pt x="37" y="44"/>
                  </a:lnTo>
                  <a:lnTo>
                    <a:pt x="43" y="46"/>
                  </a:lnTo>
                  <a:lnTo>
                    <a:pt x="50" y="47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63" y="45"/>
                  </a:lnTo>
                  <a:lnTo>
                    <a:pt x="67" y="44"/>
                  </a:lnTo>
                  <a:lnTo>
                    <a:pt x="71" y="42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5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25"/>
                  </a:lnTo>
                  <a:lnTo>
                    <a:pt x="93" y="21"/>
                  </a:lnTo>
                  <a:lnTo>
                    <a:pt x="94" y="17"/>
                  </a:lnTo>
                  <a:lnTo>
                    <a:pt x="97" y="12"/>
                  </a:lnTo>
                  <a:lnTo>
                    <a:pt x="97" y="8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8" name="Freeform 166"/>
            <p:cNvSpPr>
              <a:spLocks/>
            </p:cNvSpPr>
            <p:nvPr/>
          </p:nvSpPr>
          <p:spPr bwMode="auto">
            <a:xfrm>
              <a:off x="8399463" y="2543175"/>
              <a:ext cx="88900" cy="30163"/>
            </a:xfrm>
            <a:custGeom>
              <a:avLst/>
              <a:gdLst/>
              <a:ahLst/>
              <a:cxnLst>
                <a:cxn ang="0">
                  <a:pos x="111" y="3"/>
                </a:cxn>
                <a:cxn ang="0">
                  <a:pos x="106" y="4"/>
                </a:cxn>
                <a:cxn ang="0">
                  <a:pos x="98" y="6"/>
                </a:cxn>
                <a:cxn ang="0">
                  <a:pos x="95" y="6"/>
                </a:cxn>
                <a:cxn ang="0">
                  <a:pos x="92" y="7"/>
                </a:cxn>
                <a:cxn ang="0">
                  <a:pos x="89" y="8"/>
                </a:cxn>
                <a:cxn ang="0">
                  <a:pos x="85" y="11"/>
                </a:cxn>
                <a:cxn ang="0">
                  <a:pos x="82" y="11"/>
                </a:cxn>
                <a:cxn ang="0">
                  <a:pos x="78" y="12"/>
                </a:cxn>
                <a:cxn ang="0">
                  <a:pos x="74" y="13"/>
                </a:cxn>
                <a:cxn ang="0">
                  <a:pos x="71" y="14"/>
                </a:cxn>
                <a:cxn ang="0">
                  <a:pos x="67" y="15"/>
                </a:cxn>
                <a:cxn ang="0">
                  <a:pos x="64" y="16"/>
                </a:cxn>
                <a:cxn ang="0">
                  <a:pos x="59" y="17"/>
                </a:cxn>
                <a:cxn ang="0">
                  <a:pos x="55" y="18"/>
                </a:cxn>
                <a:cxn ang="0">
                  <a:pos x="52" y="19"/>
                </a:cxn>
                <a:cxn ang="0">
                  <a:pos x="48" y="21"/>
                </a:cxn>
                <a:cxn ang="0">
                  <a:pos x="44" y="22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2" y="25"/>
                </a:cxn>
                <a:cxn ang="0">
                  <a:pos x="29" y="26"/>
                </a:cxn>
                <a:cxn ang="0">
                  <a:pos x="25" y="27"/>
                </a:cxn>
                <a:cxn ang="0">
                  <a:pos x="22" y="28"/>
                </a:cxn>
                <a:cxn ang="0">
                  <a:pos x="18" y="29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6" y="34"/>
                </a:cxn>
                <a:cxn ang="0">
                  <a:pos x="1" y="37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4" y="29"/>
                </a:cxn>
                <a:cxn ang="0">
                  <a:pos x="10" y="27"/>
                </a:cxn>
                <a:cxn ang="0">
                  <a:pos x="12" y="25"/>
                </a:cxn>
                <a:cxn ang="0">
                  <a:pos x="14" y="24"/>
                </a:cxn>
                <a:cxn ang="0">
                  <a:pos x="19" y="23"/>
                </a:cxn>
                <a:cxn ang="0">
                  <a:pos x="23" y="23"/>
                </a:cxn>
                <a:cxn ang="0">
                  <a:pos x="25" y="21"/>
                </a:cxn>
                <a:cxn ang="0">
                  <a:pos x="29" y="21"/>
                </a:cxn>
                <a:cxn ang="0">
                  <a:pos x="32" y="19"/>
                </a:cxn>
                <a:cxn ang="0">
                  <a:pos x="37" y="18"/>
                </a:cxn>
                <a:cxn ang="0">
                  <a:pos x="41" y="17"/>
                </a:cxn>
                <a:cxn ang="0">
                  <a:pos x="44" y="16"/>
                </a:cxn>
                <a:cxn ang="0">
                  <a:pos x="48" y="15"/>
                </a:cxn>
                <a:cxn ang="0">
                  <a:pos x="52" y="15"/>
                </a:cxn>
                <a:cxn ang="0">
                  <a:pos x="55" y="13"/>
                </a:cxn>
                <a:cxn ang="0">
                  <a:pos x="59" y="13"/>
                </a:cxn>
                <a:cxn ang="0">
                  <a:pos x="64" y="12"/>
                </a:cxn>
                <a:cxn ang="0">
                  <a:pos x="67" y="11"/>
                </a:cxn>
                <a:cxn ang="0">
                  <a:pos x="71" y="10"/>
                </a:cxn>
                <a:cxn ang="0">
                  <a:pos x="74" y="8"/>
                </a:cxn>
                <a:cxn ang="0">
                  <a:pos x="78" y="7"/>
                </a:cxn>
                <a:cxn ang="0">
                  <a:pos x="82" y="6"/>
                </a:cxn>
                <a:cxn ang="0">
                  <a:pos x="85" y="5"/>
                </a:cxn>
                <a:cxn ang="0">
                  <a:pos x="89" y="4"/>
                </a:cxn>
                <a:cxn ang="0">
                  <a:pos x="91" y="3"/>
                </a:cxn>
                <a:cxn ang="0">
                  <a:pos x="95" y="3"/>
                </a:cxn>
                <a:cxn ang="0">
                  <a:pos x="100" y="1"/>
                </a:cxn>
                <a:cxn ang="0">
                  <a:pos x="107" y="0"/>
                </a:cxn>
                <a:cxn ang="0">
                  <a:pos x="111" y="3"/>
                </a:cxn>
                <a:cxn ang="0">
                  <a:pos x="111" y="3"/>
                </a:cxn>
              </a:cxnLst>
              <a:rect l="0" t="0" r="r" b="b"/>
              <a:pathLst>
                <a:path w="111" h="37">
                  <a:moveTo>
                    <a:pt x="111" y="3"/>
                  </a:moveTo>
                  <a:lnTo>
                    <a:pt x="106" y="4"/>
                  </a:lnTo>
                  <a:lnTo>
                    <a:pt x="98" y="6"/>
                  </a:lnTo>
                  <a:lnTo>
                    <a:pt x="95" y="6"/>
                  </a:lnTo>
                  <a:lnTo>
                    <a:pt x="92" y="7"/>
                  </a:lnTo>
                  <a:lnTo>
                    <a:pt x="89" y="8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2"/>
                  </a:lnTo>
                  <a:lnTo>
                    <a:pt x="74" y="13"/>
                  </a:lnTo>
                  <a:lnTo>
                    <a:pt x="71" y="14"/>
                  </a:lnTo>
                  <a:lnTo>
                    <a:pt x="67" y="15"/>
                  </a:lnTo>
                  <a:lnTo>
                    <a:pt x="64" y="16"/>
                  </a:lnTo>
                  <a:lnTo>
                    <a:pt x="59" y="17"/>
                  </a:lnTo>
                  <a:lnTo>
                    <a:pt x="55" y="18"/>
                  </a:lnTo>
                  <a:lnTo>
                    <a:pt x="52" y="19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1" y="23"/>
                  </a:lnTo>
                  <a:lnTo>
                    <a:pt x="37" y="24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30"/>
                  </a:lnTo>
                  <a:lnTo>
                    <a:pt x="12" y="33"/>
                  </a:lnTo>
                  <a:lnTo>
                    <a:pt x="6" y="34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2" y="19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4" y="16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5" y="13"/>
                  </a:lnTo>
                  <a:lnTo>
                    <a:pt x="59" y="13"/>
                  </a:lnTo>
                  <a:lnTo>
                    <a:pt x="64" y="12"/>
                  </a:lnTo>
                  <a:lnTo>
                    <a:pt x="67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8" y="7"/>
                  </a:lnTo>
                  <a:lnTo>
                    <a:pt x="82" y="6"/>
                  </a:lnTo>
                  <a:lnTo>
                    <a:pt x="85" y="5"/>
                  </a:lnTo>
                  <a:lnTo>
                    <a:pt x="89" y="4"/>
                  </a:lnTo>
                  <a:lnTo>
                    <a:pt x="91" y="3"/>
                  </a:lnTo>
                  <a:lnTo>
                    <a:pt x="95" y="3"/>
                  </a:lnTo>
                  <a:lnTo>
                    <a:pt x="100" y="1"/>
                  </a:lnTo>
                  <a:lnTo>
                    <a:pt x="107" y="0"/>
                  </a:lnTo>
                  <a:lnTo>
                    <a:pt x="111" y="3"/>
                  </a:lnTo>
                  <a:lnTo>
                    <a:pt x="1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799" name="Freeform 167"/>
            <p:cNvSpPr>
              <a:spLocks/>
            </p:cNvSpPr>
            <p:nvPr/>
          </p:nvSpPr>
          <p:spPr bwMode="auto">
            <a:xfrm>
              <a:off x="8116888" y="2244725"/>
              <a:ext cx="63500" cy="13652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9" y="12"/>
                </a:cxn>
                <a:cxn ang="0">
                  <a:pos x="10" y="21"/>
                </a:cxn>
                <a:cxn ang="0">
                  <a:pos x="12" y="30"/>
                </a:cxn>
                <a:cxn ang="0">
                  <a:pos x="15" y="40"/>
                </a:cxn>
                <a:cxn ang="0">
                  <a:pos x="17" y="49"/>
                </a:cxn>
                <a:cxn ang="0">
                  <a:pos x="20" y="59"/>
                </a:cxn>
                <a:cxn ang="0">
                  <a:pos x="22" y="69"/>
                </a:cxn>
                <a:cxn ang="0">
                  <a:pos x="24" y="80"/>
                </a:cxn>
                <a:cxn ang="0">
                  <a:pos x="27" y="89"/>
                </a:cxn>
                <a:cxn ang="0">
                  <a:pos x="30" y="101"/>
                </a:cxn>
                <a:cxn ang="0">
                  <a:pos x="33" y="112"/>
                </a:cxn>
                <a:cxn ang="0">
                  <a:pos x="35" y="123"/>
                </a:cxn>
                <a:cxn ang="0">
                  <a:pos x="38" y="134"/>
                </a:cxn>
                <a:cxn ang="0">
                  <a:pos x="41" y="145"/>
                </a:cxn>
                <a:cxn ang="0">
                  <a:pos x="44" y="157"/>
                </a:cxn>
                <a:cxn ang="0">
                  <a:pos x="71" y="126"/>
                </a:cxn>
                <a:cxn ang="0">
                  <a:pos x="69" y="119"/>
                </a:cxn>
                <a:cxn ang="0">
                  <a:pos x="68" y="112"/>
                </a:cxn>
                <a:cxn ang="0">
                  <a:pos x="66" y="104"/>
                </a:cxn>
                <a:cxn ang="0">
                  <a:pos x="65" y="97"/>
                </a:cxn>
                <a:cxn ang="0">
                  <a:pos x="63" y="89"/>
                </a:cxn>
                <a:cxn ang="0">
                  <a:pos x="62" y="83"/>
                </a:cxn>
                <a:cxn ang="0">
                  <a:pos x="60" y="75"/>
                </a:cxn>
                <a:cxn ang="0">
                  <a:pos x="59" y="69"/>
                </a:cxn>
                <a:cxn ang="0">
                  <a:pos x="58" y="62"/>
                </a:cxn>
                <a:cxn ang="0">
                  <a:pos x="57" y="54"/>
                </a:cxn>
                <a:cxn ang="0">
                  <a:pos x="56" y="48"/>
                </a:cxn>
                <a:cxn ang="0">
                  <a:pos x="54" y="41"/>
                </a:cxn>
                <a:cxn ang="0">
                  <a:pos x="52" y="34"/>
                </a:cxn>
                <a:cxn ang="0">
                  <a:pos x="51" y="28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76" y="129"/>
                </a:cxn>
                <a:cxn ang="0">
                  <a:pos x="71" y="137"/>
                </a:cxn>
                <a:cxn ang="0">
                  <a:pos x="64" y="146"/>
                </a:cxn>
                <a:cxn ang="0">
                  <a:pos x="57" y="156"/>
                </a:cxn>
                <a:cxn ang="0">
                  <a:pos x="50" y="163"/>
                </a:cxn>
                <a:cxn ang="0">
                  <a:pos x="46" y="169"/>
                </a:cxn>
                <a:cxn ang="0">
                  <a:pos x="42" y="167"/>
                </a:cxn>
                <a:cxn ang="0">
                  <a:pos x="39" y="157"/>
                </a:cxn>
                <a:cxn ang="0">
                  <a:pos x="35" y="146"/>
                </a:cxn>
                <a:cxn ang="0">
                  <a:pos x="33" y="135"/>
                </a:cxn>
                <a:cxn ang="0">
                  <a:pos x="30" y="125"/>
                </a:cxn>
                <a:cxn ang="0">
                  <a:pos x="28" y="114"/>
                </a:cxn>
                <a:cxn ang="0">
                  <a:pos x="24" y="104"/>
                </a:cxn>
                <a:cxn ang="0">
                  <a:pos x="22" y="94"/>
                </a:cxn>
                <a:cxn ang="0">
                  <a:pos x="20" y="83"/>
                </a:cxn>
                <a:cxn ang="0">
                  <a:pos x="17" y="72"/>
                </a:cxn>
                <a:cxn ang="0">
                  <a:pos x="15" y="62"/>
                </a:cxn>
                <a:cxn ang="0">
                  <a:pos x="12" y="51"/>
                </a:cxn>
                <a:cxn ang="0">
                  <a:pos x="10" y="40"/>
                </a:cxn>
                <a:cxn ang="0">
                  <a:pos x="8" y="29"/>
                </a:cxn>
                <a:cxn ang="0">
                  <a:pos x="5" y="18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6" y="1"/>
                </a:cxn>
              </a:cxnLst>
              <a:rect l="0" t="0" r="r" b="b"/>
              <a:pathLst>
                <a:path w="79" h="172">
                  <a:moveTo>
                    <a:pt x="6" y="1"/>
                  </a:moveTo>
                  <a:lnTo>
                    <a:pt x="6" y="4"/>
                  </a:lnTo>
                  <a:lnTo>
                    <a:pt x="8" y="8"/>
                  </a:lnTo>
                  <a:lnTo>
                    <a:pt x="9" y="12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5" y="40"/>
                  </a:lnTo>
                  <a:lnTo>
                    <a:pt x="16" y="44"/>
                  </a:lnTo>
                  <a:lnTo>
                    <a:pt x="17" y="49"/>
                  </a:lnTo>
                  <a:lnTo>
                    <a:pt x="18" y="53"/>
                  </a:lnTo>
                  <a:lnTo>
                    <a:pt x="20" y="59"/>
                  </a:lnTo>
                  <a:lnTo>
                    <a:pt x="21" y="64"/>
                  </a:lnTo>
                  <a:lnTo>
                    <a:pt x="22" y="69"/>
                  </a:lnTo>
                  <a:lnTo>
                    <a:pt x="24" y="74"/>
                  </a:lnTo>
                  <a:lnTo>
                    <a:pt x="24" y="80"/>
                  </a:lnTo>
                  <a:lnTo>
                    <a:pt x="26" y="85"/>
                  </a:lnTo>
                  <a:lnTo>
                    <a:pt x="27" y="89"/>
                  </a:lnTo>
                  <a:lnTo>
                    <a:pt x="29" y="96"/>
                  </a:lnTo>
                  <a:lnTo>
                    <a:pt x="30" y="101"/>
                  </a:lnTo>
                  <a:lnTo>
                    <a:pt x="32" y="106"/>
                  </a:lnTo>
                  <a:lnTo>
                    <a:pt x="33" y="112"/>
                  </a:lnTo>
                  <a:lnTo>
                    <a:pt x="34" y="118"/>
                  </a:lnTo>
                  <a:lnTo>
                    <a:pt x="35" y="123"/>
                  </a:lnTo>
                  <a:lnTo>
                    <a:pt x="36" y="128"/>
                  </a:lnTo>
                  <a:lnTo>
                    <a:pt x="38" y="134"/>
                  </a:lnTo>
                  <a:lnTo>
                    <a:pt x="40" y="140"/>
                  </a:lnTo>
                  <a:lnTo>
                    <a:pt x="41" y="145"/>
                  </a:lnTo>
                  <a:lnTo>
                    <a:pt x="42" y="150"/>
                  </a:lnTo>
                  <a:lnTo>
                    <a:pt x="44" y="157"/>
                  </a:lnTo>
                  <a:lnTo>
                    <a:pt x="46" y="162"/>
                  </a:lnTo>
                  <a:lnTo>
                    <a:pt x="71" y="126"/>
                  </a:lnTo>
                  <a:lnTo>
                    <a:pt x="70" y="123"/>
                  </a:lnTo>
                  <a:lnTo>
                    <a:pt x="69" y="119"/>
                  </a:lnTo>
                  <a:lnTo>
                    <a:pt x="68" y="115"/>
                  </a:lnTo>
                  <a:lnTo>
                    <a:pt x="68" y="112"/>
                  </a:lnTo>
                  <a:lnTo>
                    <a:pt x="66" y="107"/>
                  </a:lnTo>
                  <a:lnTo>
                    <a:pt x="66" y="104"/>
                  </a:lnTo>
                  <a:lnTo>
                    <a:pt x="65" y="101"/>
                  </a:lnTo>
                  <a:lnTo>
                    <a:pt x="65" y="97"/>
                  </a:lnTo>
                  <a:lnTo>
                    <a:pt x="64" y="93"/>
                  </a:lnTo>
                  <a:lnTo>
                    <a:pt x="63" y="89"/>
                  </a:lnTo>
                  <a:lnTo>
                    <a:pt x="63" y="86"/>
                  </a:lnTo>
                  <a:lnTo>
                    <a:pt x="62" y="83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59" y="72"/>
                  </a:lnTo>
                  <a:lnTo>
                    <a:pt x="59" y="69"/>
                  </a:lnTo>
                  <a:lnTo>
                    <a:pt x="58" y="65"/>
                  </a:lnTo>
                  <a:lnTo>
                    <a:pt x="58" y="62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56" y="51"/>
                  </a:lnTo>
                  <a:lnTo>
                    <a:pt x="56" y="48"/>
                  </a:lnTo>
                  <a:lnTo>
                    <a:pt x="54" y="44"/>
                  </a:lnTo>
                  <a:lnTo>
                    <a:pt x="54" y="41"/>
                  </a:lnTo>
                  <a:lnTo>
                    <a:pt x="53" y="38"/>
                  </a:lnTo>
                  <a:lnTo>
                    <a:pt x="52" y="34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50" y="16"/>
                  </a:lnTo>
                  <a:lnTo>
                    <a:pt x="51" y="14"/>
                  </a:lnTo>
                  <a:lnTo>
                    <a:pt x="53" y="13"/>
                  </a:lnTo>
                  <a:lnTo>
                    <a:pt x="79" y="126"/>
                  </a:lnTo>
                  <a:lnTo>
                    <a:pt x="76" y="129"/>
                  </a:lnTo>
                  <a:lnTo>
                    <a:pt x="73" y="133"/>
                  </a:lnTo>
                  <a:lnTo>
                    <a:pt x="71" y="137"/>
                  </a:lnTo>
                  <a:lnTo>
                    <a:pt x="69" y="140"/>
                  </a:lnTo>
                  <a:lnTo>
                    <a:pt x="64" y="146"/>
                  </a:lnTo>
                  <a:lnTo>
                    <a:pt x="60" y="151"/>
                  </a:lnTo>
                  <a:lnTo>
                    <a:pt x="57" y="156"/>
                  </a:lnTo>
                  <a:lnTo>
                    <a:pt x="52" y="161"/>
                  </a:lnTo>
                  <a:lnTo>
                    <a:pt x="50" y="163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2" y="167"/>
                  </a:lnTo>
                  <a:lnTo>
                    <a:pt x="40" y="162"/>
                  </a:lnTo>
                  <a:lnTo>
                    <a:pt x="39" y="157"/>
                  </a:lnTo>
                  <a:lnTo>
                    <a:pt x="38" y="151"/>
                  </a:lnTo>
                  <a:lnTo>
                    <a:pt x="35" y="146"/>
                  </a:lnTo>
                  <a:lnTo>
                    <a:pt x="34" y="140"/>
                  </a:lnTo>
                  <a:lnTo>
                    <a:pt x="33" y="135"/>
                  </a:lnTo>
                  <a:lnTo>
                    <a:pt x="32" y="130"/>
                  </a:lnTo>
                  <a:lnTo>
                    <a:pt x="30" y="125"/>
                  </a:lnTo>
                  <a:lnTo>
                    <a:pt x="29" y="119"/>
                  </a:lnTo>
                  <a:lnTo>
                    <a:pt x="28" y="114"/>
                  </a:lnTo>
                  <a:lnTo>
                    <a:pt x="27" y="109"/>
                  </a:lnTo>
                  <a:lnTo>
                    <a:pt x="24" y="104"/>
                  </a:lnTo>
                  <a:lnTo>
                    <a:pt x="23" y="99"/>
                  </a:lnTo>
                  <a:lnTo>
                    <a:pt x="22" y="94"/>
                  </a:lnTo>
                  <a:lnTo>
                    <a:pt x="21" y="88"/>
                  </a:lnTo>
                  <a:lnTo>
                    <a:pt x="20" y="83"/>
                  </a:lnTo>
                  <a:lnTo>
                    <a:pt x="18" y="77"/>
                  </a:lnTo>
                  <a:lnTo>
                    <a:pt x="17" y="72"/>
                  </a:lnTo>
                  <a:lnTo>
                    <a:pt x="16" y="67"/>
                  </a:lnTo>
                  <a:lnTo>
                    <a:pt x="15" y="62"/>
                  </a:lnTo>
                  <a:lnTo>
                    <a:pt x="14" y="55"/>
                  </a:lnTo>
                  <a:lnTo>
                    <a:pt x="12" y="51"/>
                  </a:lnTo>
                  <a:lnTo>
                    <a:pt x="11" y="45"/>
                  </a:lnTo>
                  <a:lnTo>
                    <a:pt x="10" y="40"/>
                  </a:lnTo>
                  <a:lnTo>
                    <a:pt x="9" y="34"/>
                  </a:lnTo>
                  <a:lnTo>
                    <a:pt x="8" y="29"/>
                  </a:lnTo>
                  <a:lnTo>
                    <a:pt x="6" y="23"/>
                  </a:lnTo>
                  <a:lnTo>
                    <a:pt x="5" y="18"/>
                  </a:lnTo>
                  <a:lnTo>
                    <a:pt x="4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0" name="Freeform 168"/>
            <p:cNvSpPr>
              <a:spLocks/>
            </p:cNvSpPr>
            <p:nvPr/>
          </p:nvSpPr>
          <p:spPr bwMode="auto">
            <a:xfrm>
              <a:off x="8116888" y="2243138"/>
              <a:ext cx="428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4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9" y="9"/>
                </a:cxn>
                <a:cxn ang="0">
                  <a:pos x="33" y="10"/>
                </a:cxn>
                <a:cxn ang="0">
                  <a:pos x="36" y="10"/>
                </a:cxn>
                <a:cxn ang="0">
                  <a:pos x="40" y="11"/>
                </a:cxn>
                <a:cxn ang="0">
                  <a:pos x="42" y="12"/>
                </a:cxn>
                <a:cxn ang="0">
                  <a:pos x="47" y="13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54" y="19"/>
                </a:cxn>
                <a:cxn ang="0">
                  <a:pos x="3" y="10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" h="19">
                  <a:moveTo>
                    <a:pt x="0" y="0"/>
                  </a:moveTo>
                  <a:lnTo>
                    <a:pt x="5" y="2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40" y="11"/>
                  </a:lnTo>
                  <a:lnTo>
                    <a:pt x="42" y="12"/>
                  </a:lnTo>
                  <a:lnTo>
                    <a:pt x="47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9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1" name="Freeform 169"/>
            <p:cNvSpPr>
              <a:spLocks/>
            </p:cNvSpPr>
            <p:nvPr/>
          </p:nvSpPr>
          <p:spPr bwMode="auto">
            <a:xfrm>
              <a:off x="8440738" y="2311400"/>
              <a:ext cx="82550" cy="174625"/>
            </a:xfrm>
            <a:custGeom>
              <a:avLst/>
              <a:gdLst/>
              <a:ahLst/>
              <a:cxnLst>
                <a:cxn ang="0">
                  <a:pos x="86" y="11"/>
                </a:cxn>
                <a:cxn ang="0">
                  <a:pos x="90" y="20"/>
                </a:cxn>
                <a:cxn ang="0">
                  <a:pos x="92" y="30"/>
                </a:cxn>
                <a:cxn ang="0">
                  <a:pos x="96" y="41"/>
                </a:cxn>
                <a:cxn ang="0">
                  <a:pos x="99" y="51"/>
                </a:cxn>
                <a:cxn ang="0">
                  <a:pos x="100" y="62"/>
                </a:cxn>
                <a:cxn ang="0">
                  <a:pos x="102" y="72"/>
                </a:cxn>
                <a:cxn ang="0">
                  <a:pos x="103" y="82"/>
                </a:cxn>
                <a:cxn ang="0">
                  <a:pos x="103" y="93"/>
                </a:cxn>
                <a:cxn ang="0">
                  <a:pos x="102" y="103"/>
                </a:cxn>
                <a:cxn ang="0">
                  <a:pos x="98" y="115"/>
                </a:cxn>
                <a:cxn ang="0">
                  <a:pos x="92" y="126"/>
                </a:cxn>
                <a:cxn ang="0">
                  <a:pos x="85" y="138"/>
                </a:cxn>
                <a:cxn ang="0">
                  <a:pos x="75" y="148"/>
                </a:cxn>
                <a:cxn ang="0">
                  <a:pos x="64" y="158"/>
                </a:cxn>
                <a:cxn ang="0">
                  <a:pos x="54" y="167"/>
                </a:cxn>
                <a:cxn ang="0">
                  <a:pos x="42" y="177"/>
                </a:cxn>
                <a:cxn ang="0">
                  <a:pos x="31" y="187"/>
                </a:cxn>
                <a:cxn ang="0">
                  <a:pos x="20" y="197"/>
                </a:cxn>
                <a:cxn ang="0">
                  <a:pos x="11" y="208"/>
                </a:cxn>
                <a:cxn ang="0">
                  <a:pos x="2" y="221"/>
                </a:cxn>
                <a:cxn ang="0">
                  <a:pos x="2" y="213"/>
                </a:cxn>
                <a:cxn ang="0">
                  <a:pos x="11" y="202"/>
                </a:cxn>
                <a:cxn ang="0">
                  <a:pos x="20" y="193"/>
                </a:cxn>
                <a:cxn ang="0">
                  <a:pos x="30" y="182"/>
                </a:cxn>
                <a:cxn ang="0">
                  <a:pos x="41" y="173"/>
                </a:cxn>
                <a:cxn ang="0">
                  <a:pos x="53" y="164"/>
                </a:cxn>
                <a:cxn ang="0">
                  <a:pos x="63" y="156"/>
                </a:cxn>
                <a:cxn ang="0">
                  <a:pos x="73" y="145"/>
                </a:cxn>
                <a:cxn ang="0">
                  <a:pos x="82" y="136"/>
                </a:cxn>
                <a:cxn ang="0">
                  <a:pos x="90" y="125"/>
                </a:cxn>
                <a:cxn ang="0">
                  <a:pos x="96" y="114"/>
                </a:cxn>
                <a:cxn ang="0">
                  <a:pos x="98" y="103"/>
                </a:cxn>
                <a:cxn ang="0">
                  <a:pos x="99" y="93"/>
                </a:cxn>
                <a:cxn ang="0">
                  <a:pos x="99" y="81"/>
                </a:cxn>
                <a:cxn ang="0">
                  <a:pos x="98" y="70"/>
                </a:cxn>
                <a:cxn ang="0">
                  <a:pos x="97" y="58"/>
                </a:cxn>
                <a:cxn ang="0">
                  <a:pos x="93" y="47"/>
                </a:cxn>
                <a:cxn ang="0">
                  <a:pos x="91" y="36"/>
                </a:cxn>
                <a:cxn ang="0">
                  <a:pos x="88" y="26"/>
                </a:cxn>
                <a:cxn ang="0">
                  <a:pos x="85" y="17"/>
                </a:cxn>
                <a:cxn ang="0">
                  <a:pos x="80" y="1"/>
                </a:cxn>
              </a:cxnLst>
              <a:rect l="0" t="0" r="r" b="b"/>
              <a:pathLst>
                <a:path w="103" h="221">
                  <a:moveTo>
                    <a:pt x="82" y="0"/>
                  </a:moveTo>
                  <a:lnTo>
                    <a:pt x="84" y="4"/>
                  </a:lnTo>
                  <a:lnTo>
                    <a:pt x="86" y="11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1" y="26"/>
                  </a:lnTo>
                  <a:lnTo>
                    <a:pt x="92" y="30"/>
                  </a:lnTo>
                  <a:lnTo>
                    <a:pt x="93" y="34"/>
                  </a:lnTo>
                  <a:lnTo>
                    <a:pt x="94" y="38"/>
                  </a:lnTo>
                  <a:lnTo>
                    <a:pt x="96" y="41"/>
                  </a:lnTo>
                  <a:lnTo>
                    <a:pt x="97" y="44"/>
                  </a:lnTo>
                  <a:lnTo>
                    <a:pt x="98" y="47"/>
                  </a:lnTo>
                  <a:lnTo>
                    <a:pt x="99" y="51"/>
                  </a:lnTo>
                  <a:lnTo>
                    <a:pt x="99" y="55"/>
                  </a:lnTo>
                  <a:lnTo>
                    <a:pt x="99" y="58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0" y="68"/>
                  </a:lnTo>
                  <a:lnTo>
                    <a:pt x="102" y="72"/>
                  </a:lnTo>
                  <a:lnTo>
                    <a:pt x="102" y="75"/>
                  </a:lnTo>
                  <a:lnTo>
                    <a:pt x="103" y="78"/>
                  </a:lnTo>
                  <a:lnTo>
                    <a:pt x="103" y="82"/>
                  </a:lnTo>
                  <a:lnTo>
                    <a:pt x="103" y="85"/>
                  </a:lnTo>
                  <a:lnTo>
                    <a:pt x="103" y="88"/>
                  </a:lnTo>
                  <a:lnTo>
                    <a:pt x="103" y="93"/>
                  </a:lnTo>
                  <a:lnTo>
                    <a:pt x="102" y="96"/>
                  </a:lnTo>
                  <a:lnTo>
                    <a:pt x="102" y="99"/>
                  </a:lnTo>
                  <a:lnTo>
                    <a:pt x="102" y="103"/>
                  </a:lnTo>
                  <a:lnTo>
                    <a:pt x="102" y="106"/>
                  </a:lnTo>
                  <a:lnTo>
                    <a:pt x="99" y="110"/>
                  </a:lnTo>
                  <a:lnTo>
                    <a:pt x="98" y="115"/>
                  </a:lnTo>
                  <a:lnTo>
                    <a:pt x="97" y="118"/>
                  </a:lnTo>
                  <a:lnTo>
                    <a:pt x="94" y="123"/>
                  </a:lnTo>
                  <a:lnTo>
                    <a:pt x="92" y="126"/>
                  </a:lnTo>
                  <a:lnTo>
                    <a:pt x="90" y="130"/>
                  </a:lnTo>
                  <a:lnTo>
                    <a:pt x="87" y="135"/>
                  </a:lnTo>
                  <a:lnTo>
                    <a:pt x="85" y="138"/>
                  </a:lnTo>
                  <a:lnTo>
                    <a:pt x="81" y="141"/>
                  </a:lnTo>
                  <a:lnTo>
                    <a:pt x="79" y="145"/>
                  </a:lnTo>
                  <a:lnTo>
                    <a:pt x="75" y="148"/>
                  </a:lnTo>
                  <a:lnTo>
                    <a:pt x="73" y="151"/>
                  </a:lnTo>
                  <a:lnTo>
                    <a:pt x="68" y="155"/>
                  </a:lnTo>
                  <a:lnTo>
                    <a:pt x="64" y="158"/>
                  </a:lnTo>
                  <a:lnTo>
                    <a:pt x="61" y="161"/>
                  </a:lnTo>
                  <a:lnTo>
                    <a:pt x="58" y="164"/>
                  </a:lnTo>
                  <a:lnTo>
                    <a:pt x="54" y="167"/>
                  </a:lnTo>
                  <a:lnTo>
                    <a:pt x="50" y="170"/>
                  </a:lnTo>
                  <a:lnTo>
                    <a:pt x="45" y="173"/>
                  </a:lnTo>
                  <a:lnTo>
                    <a:pt x="42" y="177"/>
                  </a:lnTo>
                  <a:lnTo>
                    <a:pt x="38" y="179"/>
                  </a:lnTo>
                  <a:lnTo>
                    <a:pt x="35" y="182"/>
                  </a:lnTo>
                  <a:lnTo>
                    <a:pt x="31" y="187"/>
                  </a:lnTo>
                  <a:lnTo>
                    <a:pt x="27" y="190"/>
                  </a:lnTo>
                  <a:lnTo>
                    <a:pt x="24" y="193"/>
                  </a:lnTo>
                  <a:lnTo>
                    <a:pt x="20" y="197"/>
                  </a:lnTo>
                  <a:lnTo>
                    <a:pt x="17" y="200"/>
                  </a:lnTo>
                  <a:lnTo>
                    <a:pt x="14" y="203"/>
                  </a:lnTo>
                  <a:lnTo>
                    <a:pt x="11" y="208"/>
                  </a:lnTo>
                  <a:lnTo>
                    <a:pt x="8" y="212"/>
                  </a:lnTo>
                  <a:lnTo>
                    <a:pt x="5" y="215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2" y="213"/>
                  </a:lnTo>
                  <a:lnTo>
                    <a:pt x="5" y="210"/>
                  </a:lnTo>
                  <a:lnTo>
                    <a:pt x="8" y="206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7" y="195"/>
                  </a:lnTo>
                  <a:lnTo>
                    <a:pt x="20" y="193"/>
                  </a:lnTo>
                  <a:lnTo>
                    <a:pt x="23" y="190"/>
                  </a:lnTo>
                  <a:lnTo>
                    <a:pt x="26" y="187"/>
                  </a:lnTo>
                  <a:lnTo>
                    <a:pt x="30" y="182"/>
                  </a:lnTo>
                  <a:lnTo>
                    <a:pt x="33" y="180"/>
                  </a:lnTo>
                  <a:lnTo>
                    <a:pt x="37" y="177"/>
                  </a:lnTo>
                  <a:lnTo>
                    <a:pt x="41" y="173"/>
                  </a:lnTo>
                  <a:lnTo>
                    <a:pt x="44" y="171"/>
                  </a:lnTo>
                  <a:lnTo>
                    <a:pt x="49" y="168"/>
                  </a:lnTo>
                  <a:lnTo>
                    <a:pt x="53" y="164"/>
                  </a:lnTo>
                  <a:lnTo>
                    <a:pt x="56" y="161"/>
                  </a:lnTo>
                  <a:lnTo>
                    <a:pt x="60" y="158"/>
                  </a:lnTo>
                  <a:lnTo>
                    <a:pt x="63" y="156"/>
                  </a:lnTo>
                  <a:lnTo>
                    <a:pt x="66" y="152"/>
                  </a:lnTo>
                  <a:lnTo>
                    <a:pt x="69" y="149"/>
                  </a:lnTo>
                  <a:lnTo>
                    <a:pt x="73" y="145"/>
                  </a:lnTo>
                  <a:lnTo>
                    <a:pt x="76" y="142"/>
                  </a:lnTo>
                  <a:lnTo>
                    <a:pt x="79" y="139"/>
                  </a:lnTo>
                  <a:lnTo>
                    <a:pt x="82" y="136"/>
                  </a:lnTo>
                  <a:lnTo>
                    <a:pt x="85" y="132"/>
                  </a:lnTo>
                  <a:lnTo>
                    <a:pt x="87" y="129"/>
                  </a:lnTo>
                  <a:lnTo>
                    <a:pt x="90" y="125"/>
                  </a:lnTo>
                  <a:lnTo>
                    <a:pt x="92" y="121"/>
                  </a:lnTo>
                  <a:lnTo>
                    <a:pt x="93" y="117"/>
                  </a:lnTo>
                  <a:lnTo>
                    <a:pt x="96" y="114"/>
                  </a:lnTo>
                  <a:lnTo>
                    <a:pt x="97" y="110"/>
                  </a:lnTo>
                  <a:lnTo>
                    <a:pt x="97" y="106"/>
                  </a:lnTo>
                  <a:lnTo>
                    <a:pt x="98" y="103"/>
                  </a:lnTo>
                  <a:lnTo>
                    <a:pt x="99" y="99"/>
                  </a:lnTo>
                  <a:lnTo>
                    <a:pt x="99" y="96"/>
                  </a:lnTo>
                  <a:lnTo>
                    <a:pt x="99" y="93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99" y="81"/>
                  </a:lnTo>
                  <a:lnTo>
                    <a:pt x="99" y="77"/>
                  </a:lnTo>
                  <a:lnTo>
                    <a:pt x="98" y="74"/>
                  </a:lnTo>
                  <a:lnTo>
                    <a:pt x="98" y="70"/>
                  </a:lnTo>
                  <a:lnTo>
                    <a:pt x="98" y="66"/>
                  </a:lnTo>
                  <a:lnTo>
                    <a:pt x="97" y="62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6" y="51"/>
                  </a:lnTo>
                  <a:lnTo>
                    <a:pt x="93" y="47"/>
                  </a:lnTo>
                  <a:lnTo>
                    <a:pt x="92" y="44"/>
                  </a:lnTo>
                  <a:lnTo>
                    <a:pt x="92" y="41"/>
                  </a:lnTo>
                  <a:lnTo>
                    <a:pt x="91" y="36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6" y="23"/>
                  </a:lnTo>
                  <a:lnTo>
                    <a:pt x="86" y="20"/>
                  </a:lnTo>
                  <a:lnTo>
                    <a:pt x="85" y="17"/>
                  </a:lnTo>
                  <a:lnTo>
                    <a:pt x="84" y="13"/>
                  </a:lnTo>
                  <a:lnTo>
                    <a:pt x="82" y="7"/>
                  </a:lnTo>
                  <a:lnTo>
                    <a:pt x="80" y="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2" name="Freeform 170"/>
            <p:cNvSpPr>
              <a:spLocks/>
            </p:cNvSpPr>
            <p:nvPr/>
          </p:nvSpPr>
          <p:spPr bwMode="auto">
            <a:xfrm>
              <a:off x="8437563" y="2309813"/>
              <a:ext cx="79375" cy="174625"/>
            </a:xfrm>
            <a:custGeom>
              <a:avLst/>
              <a:gdLst/>
              <a:ahLst/>
              <a:cxnLst>
                <a:cxn ang="0">
                  <a:pos x="83" y="4"/>
                </a:cxn>
                <a:cxn ang="0">
                  <a:pos x="86" y="14"/>
                </a:cxn>
                <a:cxn ang="0">
                  <a:pos x="89" y="21"/>
                </a:cxn>
                <a:cxn ang="0">
                  <a:pos x="90" y="27"/>
                </a:cxn>
                <a:cxn ang="0">
                  <a:pos x="92" y="35"/>
                </a:cxn>
                <a:cxn ang="0">
                  <a:pos x="93" y="42"/>
                </a:cxn>
                <a:cxn ang="0">
                  <a:pos x="96" y="48"/>
                </a:cxn>
                <a:cxn ang="0">
                  <a:pos x="97" y="56"/>
                </a:cxn>
                <a:cxn ang="0">
                  <a:pos x="98" y="63"/>
                </a:cxn>
                <a:cxn ang="0">
                  <a:pos x="98" y="69"/>
                </a:cxn>
                <a:cxn ang="0">
                  <a:pos x="99" y="77"/>
                </a:cxn>
                <a:cxn ang="0">
                  <a:pos x="101" y="85"/>
                </a:cxn>
                <a:cxn ang="0">
                  <a:pos x="101" y="92"/>
                </a:cxn>
                <a:cxn ang="0">
                  <a:pos x="99" y="98"/>
                </a:cxn>
                <a:cxn ang="0">
                  <a:pos x="98" y="105"/>
                </a:cxn>
                <a:cxn ang="0">
                  <a:pos x="97" y="112"/>
                </a:cxn>
                <a:cxn ang="0">
                  <a:pos x="93" y="120"/>
                </a:cxn>
                <a:cxn ang="0">
                  <a:pos x="90" y="128"/>
                </a:cxn>
                <a:cxn ang="0">
                  <a:pos x="85" y="136"/>
                </a:cxn>
                <a:cxn ang="0">
                  <a:pos x="75" y="145"/>
                </a:cxn>
                <a:cxn ang="0">
                  <a:pos x="66" y="154"/>
                </a:cxn>
                <a:cxn ang="0">
                  <a:pos x="59" y="160"/>
                </a:cxn>
                <a:cxn ang="0">
                  <a:pos x="52" y="165"/>
                </a:cxn>
                <a:cxn ang="0">
                  <a:pos x="44" y="171"/>
                </a:cxn>
                <a:cxn ang="0">
                  <a:pos x="37" y="178"/>
                </a:cxn>
                <a:cxn ang="0">
                  <a:pos x="29" y="183"/>
                </a:cxn>
                <a:cxn ang="0">
                  <a:pos x="23" y="191"/>
                </a:cxn>
                <a:cxn ang="0">
                  <a:pos x="16" y="198"/>
                </a:cxn>
                <a:cxn ang="0">
                  <a:pos x="8" y="204"/>
                </a:cxn>
                <a:cxn ang="0">
                  <a:pos x="4" y="213"/>
                </a:cxn>
                <a:cxn ang="0">
                  <a:pos x="0" y="220"/>
                </a:cxn>
                <a:cxn ang="0">
                  <a:pos x="2" y="213"/>
                </a:cxn>
                <a:cxn ang="0">
                  <a:pos x="6" y="206"/>
                </a:cxn>
                <a:cxn ang="0">
                  <a:pos x="16" y="194"/>
                </a:cxn>
                <a:cxn ang="0">
                  <a:pos x="22" y="188"/>
                </a:cxn>
                <a:cxn ang="0">
                  <a:pos x="29" y="182"/>
                </a:cxn>
                <a:cxn ang="0">
                  <a:pos x="36" y="177"/>
                </a:cxn>
                <a:cxn ang="0">
                  <a:pos x="44" y="171"/>
                </a:cxn>
                <a:cxn ang="0">
                  <a:pos x="50" y="164"/>
                </a:cxn>
                <a:cxn ang="0">
                  <a:pos x="59" y="158"/>
                </a:cxn>
                <a:cxn ang="0">
                  <a:pos x="65" y="151"/>
                </a:cxn>
                <a:cxn ang="0">
                  <a:pos x="72" y="145"/>
                </a:cxn>
                <a:cxn ang="0">
                  <a:pos x="78" y="138"/>
                </a:cxn>
                <a:cxn ang="0">
                  <a:pos x="84" y="131"/>
                </a:cxn>
                <a:cxn ang="0">
                  <a:pos x="89" y="124"/>
                </a:cxn>
                <a:cxn ang="0">
                  <a:pos x="92" y="117"/>
                </a:cxn>
                <a:cxn ang="0">
                  <a:pos x="93" y="109"/>
                </a:cxn>
                <a:cxn ang="0">
                  <a:pos x="96" y="103"/>
                </a:cxn>
                <a:cxn ang="0">
                  <a:pos x="96" y="95"/>
                </a:cxn>
                <a:cxn ang="0">
                  <a:pos x="97" y="87"/>
                </a:cxn>
                <a:cxn ang="0">
                  <a:pos x="96" y="79"/>
                </a:cxn>
                <a:cxn ang="0">
                  <a:pos x="96" y="72"/>
                </a:cxn>
                <a:cxn ang="0">
                  <a:pos x="95" y="65"/>
                </a:cxn>
                <a:cxn ang="0">
                  <a:pos x="95" y="57"/>
                </a:cxn>
                <a:cxn ang="0">
                  <a:pos x="92" y="50"/>
                </a:cxn>
                <a:cxn ang="0">
                  <a:pos x="91" y="42"/>
                </a:cxn>
                <a:cxn ang="0">
                  <a:pos x="89" y="35"/>
                </a:cxn>
                <a:cxn ang="0">
                  <a:pos x="87" y="27"/>
                </a:cxn>
                <a:cxn ang="0">
                  <a:pos x="85" y="21"/>
                </a:cxn>
                <a:cxn ang="0">
                  <a:pos x="83" y="14"/>
                </a:cxn>
                <a:cxn ang="0">
                  <a:pos x="79" y="2"/>
                </a:cxn>
                <a:cxn ang="0">
                  <a:pos x="81" y="0"/>
                </a:cxn>
              </a:cxnLst>
              <a:rect l="0" t="0" r="r" b="b"/>
              <a:pathLst>
                <a:path w="101" h="220">
                  <a:moveTo>
                    <a:pt x="81" y="0"/>
                  </a:moveTo>
                  <a:lnTo>
                    <a:pt x="83" y="4"/>
                  </a:lnTo>
                  <a:lnTo>
                    <a:pt x="85" y="11"/>
                  </a:lnTo>
                  <a:lnTo>
                    <a:pt x="86" y="14"/>
                  </a:lnTo>
                  <a:lnTo>
                    <a:pt x="87" y="18"/>
                  </a:lnTo>
                  <a:lnTo>
                    <a:pt x="89" y="21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31"/>
                  </a:lnTo>
                  <a:lnTo>
                    <a:pt x="92" y="35"/>
                  </a:lnTo>
                  <a:lnTo>
                    <a:pt x="93" y="39"/>
                  </a:lnTo>
                  <a:lnTo>
                    <a:pt x="93" y="42"/>
                  </a:lnTo>
                  <a:lnTo>
                    <a:pt x="95" y="45"/>
                  </a:lnTo>
                  <a:lnTo>
                    <a:pt x="96" y="48"/>
                  </a:lnTo>
                  <a:lnTo>
                    <a:pt x="97" y="53"/>
                  </a:lnTo>
                  <a:lnTo>
                    <a:pt x="97" y="56"/>
                  </a:lnTo>
                  <a:lnTo>
                    <a:pt x="97" y="59"/>
                  </a:lnTo>
                  <a:lnTo>
                    <a:pt x="98" y="63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9" y="74"/>
                  </a:lnTo>
                  <a:lnTo>
                    <a:pt x="99" y="77"/>
                  </a:lnTo>
                  <a:lnTo>
                    <a:pt x="101" y="82"/>
                  </a:lnTo>
                  <a:lnTo>
                    <a:pt x="101" y="85"/>
                  </a:lnTo>
                  <a:lnTo>
                    <a:pt x="101" y="88"/>
                  </a:lnTo>
                  <a:lnTo>
                    <a:pt x="101" y="92"/>
                  </a:lnTo>
                  <a:lnTo>
                    <a:pt x="101" y="95"/>
                  </a:lnTo>
                  <a:lnTo>
                    <a:pt x="99" y="98"/>
                  </a:lnTo>
                  <a:lnTo>
                    <a:pt x="99" y="101"/>
                  </a:lnTo>
                  <a:lnTo>
                    <a:pt x="98" y="105"/>
                  </a:lnTo>
                  <a:lnTo>
                    <a:pt x="98" y="109"/>
                  </a:lnTo>
                  <a:lnTo>
                    <a:pt x="97" y="112"/>
                  </a:lnTo>
                  <a:lnTo>
                    <a:pt x="96" y="117"/>
                  </a:lnTo>
                  <a:lnTo>
                    <a:pt x="93" y="120"/>
                  </a:lnTo>
                  <a:lnTo>
                    <a:pt x="92" y="125"/>
                  </a:lnTo>
                  <a:lnTo>
                    <a:pt x="90" y="128"/>
                  </a:lnTo>
                  <a:lnTo>
                    <a:pt x="87" y="132"/>
                  </a:lnTo>
                  <a:lnTo>
                    <a:pt x="85" y="136"/>
                  </a:lnTo>
                  <a:lnTo>
                    <a:pt x="83" y="139"/>
                  </a:lnTo>
                  <a:lnTo>
                    <a:pt x="75" y="145"/>
                  </a:lnTo>
                  <a:lnTo>
                    <a:pt x="69" y="151"/>
                  </a:lnTo>
                  <a:lnTo>
                    <a:pt x="66" y="154"/>
                  </a:lnTo>
                  <a:lnTo>
                    <a:pt x="62" y="157"/>
                  </a:lnTo>
                  <a:lnTo>
                    <a:pt x="59" y="160"/>
                  </a:lnTo>
                  <a:lnTo>
                    <a:pt x="56" y="163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44" y="171"/>
                  </a:lnTo>
                  <a:lnTo>
                    <a:pt x="41" y="174"/>
                  </a:lnTo>
                  <a:lnTo>
                    <a:pt x="37" y="178"/>
                  </a:lnTo>
                  <a:lnTo>
                    <a:pt x="32" y="180"/>
                  </a:lnTo>
                  <a:lnTo>
                    <a:pt x="29" y="183"/>
                  </a:lnTo>
                  <a:lnTo>
                    <a:pt x="26" y="188"/>
                  </a:lnTo>
                  <a:lnTo>
                    <a:pt x="23" y="191"/>
                  </a:lnTo>
                  <a:lnTo>
                    <a:pt x="19" y="194"/>
                  </a:lnTo>
                  <a:lnTo>
                    <a:pt x="16" y="198"/>
                  </a:lnTo>
                  <a:lnTo>
                    <a:pt x="13" y="201"/>
                  </a:lnTo>
                  <a:lnTo>
                    <a:pt x="8" y="204"/>
                  </a:lnTo>
                  <a:lnTo>
                    <a:pt x="6" y="210"/>
                  </a:lnTo>
                  <a:lnTo>
                    <a:pt x="4" y="213"/>
                  </a:lnTo>
                  <a:lnTo>
                    <a:pt x="2" y="218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2" y="213"/>
                  </a:lnTo>
                  <a:lnTo>
                    <a:pt x="4" y="210"/>
                  </a:lnTo>
                  <a:lnTo>
                    <a:pt x="6" y="206"/>
                  </a:lnTo>
                  <a:lnTo>
                    <a:pt x="10" y="200"/>
                  </a:lnTo>
                  <a:lnTo>
                    <a:pt x="16" y="194"/>
                  </a:lnTo>
                  <a:lnTo>
                    <a:pt x="18" y="191"/>
                  </a:lnTo>
                  <a:lnTo>
                    <a:pt x="22" y="188"/>
                  </a:lnTo>
                  <a:lnTo>
                    <a:pt x="25" y="184"/>
                  </a:lnTo>
                  <a:lnTo>
                    <a:pt x="29" y="182"/>
                  </a:lnTo>
                  <a:lnTo>
                    <a:pt x="32" y="179"/>
                  </a:lnTo>
                  <a:lnTo>
                    <a:pt x="36" y="177"/>
                  </a:lnTo>
                  <a:lnTo>
                    <a:pt x="40" y="173"/>
                  </a:lnTo>
                  <a:lnTo>
                    <a:pt x="44" y="171"/>
                  </a:lnTo>
                  <a:lnTo>
                    <a:pt x="47" y="167"/>
                  </a:lnTo>
                  <a:lnTo>
                    <a:pt x="50" y="164"/>
                  </a:lnTo>
                  <a:lnTo>
                    <a:pt x="55" y="161"/>
                  </a:lnTo>
                  <a:lnTo>
                    <a:pt x="59" y="158"/>
                  </a:lnTo>
                  <a:lnTo>
                    <a:pt x="61" y="154"/>
                  </a:lnTo>
                  <a:lnTo>
                    <a:pt x="65" y="151"/>
                  </a:lnTo>
                  <a:lnTo>
                    <a:pt x="68" y="148"/>
                  </a:lnTo>
                  <a:lnTo>
                    <a:pt x="72" y="145"/>
                  </a:lnTo>
                  <a:lnTo>
                    <a:pt x="74" y="141"/>
                  </a:lnTo>
                  <a:lnTo>
                    <a:pt x="78" y="138"/>
                  </a:lnTo>
                  <a:lnTo>
                    <a:pt x="81" y="135"/>
                  </a:lnTo>
                  <a:lnTo>
                    <a:pt x="84" y="131"/>
                  </a:lnTo>
                  <a:lnTo>
                    <a:pt x="86" y="127"/>
                  </a:lnTo>
                  <a:lnTo>
                    <a:pt x="89" y="124"/>
                  </a:lnTo>
                  <a:lnTo>
                    <a:pt x="90" y="120"/>
                  </a:lnTo>
                  <a:lnTo>
                    <a:pt x="92" y="117"/>
                  </a:lnTo>
                  <a:lnTo>
                    <a:pt x="93" y="112"/>
                  </a:lnTo>
                  <a:lnTo>
                    <a:pt x="93" y="109"/>
                  </a:lnTo>
                  <a:lnTo>
                    <a:pt x="95" y="106"/>
                  </a:lnTo>
                  <a:lnTo>
                    <a:pt x="96" y="103"/>
                  </a:lnTo>
                  <a:lnTo>
                    <a:pt x="96" y="98"/>
                  </a:lnTo>
                  <a:lnTo>
                    <a:pt x="96" y="95"/>
                  </a:lnTo>
                  <a:lnTo>
                    <a:pt x="96" y="92"/>
                  </a:lnTo>
                  <a:lnTo>
                    <a:pt x="97" y="87"/>
                  </a:lnTo>
                  <a:lnTo>
                    <a:pt x="96" y="84"/>
                  </a:lnTo>
                  <a:lnTo>
                    <a:pt x="96" y="79"/>
                  </a:lnTo>
                  <a:lnTo>
                    <a:pt x="96" y="76"/>
                  </a:lnTo>
                  <a:lnTo>
                    <a:pt x="96" y="72"/>
                  </a:lnTo>
                  <a:lnTo>
                    <a:pt x="96" y="68"/>
                  </a:lnTo>
                  <a:lnTo>
                    <a:pt x="95" y="65"/>
                  </a:lnTo>
                  <a:lnTo>
                    <a:pt x="95" y="61"/>
                  </a:lnTo>
                  <a:lnTo>
                    <a:pt x="95" y="57"/>
                  </a:lnTo>
                  <a:lnTo>
                    <a:pt x="93" y="54"/>
                  </a:lnTo>
                  <a:lnTo>
                    <a:pt x="92" y="50"/>
                  </a:lnTo>
                  <a:lnTo>
                    <a:pt x="91" y="45"/>
                  </a:lnTo>
                  <a:lnTo>
                    <a:pt x="91" y="42"/>
                  </a:lnTo>
                  <a:lnTo>
                    <a:pt x="90" y="39"/>
                  </a:lnTo>
                  <a:lnTo>
                    <a:pt x="89" y="35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5" y="21"/>
                  </a:lnTo>
                  <a:lnTo>
                    <a:pt x="84" y="18"/>
                  </a:lnTo>
                  <a:lnTo>
                    <a:pt x="83" y="14"/>
                  </a:lnTo>
                  <a:lnTo>
                    <a:pt x="81" y="8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3" name="Freeform 171"/>
            <p:cNvSpPr>
              <a:spLocks/>
            </p:cNvSpPr>
            <p:nvPr/>
          </p:nvSpPr>
          <p:spPr bwMode="auto">
            <a:xfrm>
              <a:off x="8440738" y="2481263"/>
              <a:ext cx="15875" cy="222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8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6" y="20"/>
                </a:cxn>
                <a:cxn ang="0">
                  <a:pos x="11" y="23"/>
                </a:cxn>
                <a:cxn ang="0">
                  <a:pos x="15" y="25"/>
                </a:cxn>
                <a:cxn ang="0">
                  <a:pos x="19" y="29"/>
                </a:cxn>
                <a:cxn ang="0">
                  <a:pos x="17" y="29"/>
                </a:cxn>
                <a:cxn ang="0">
                  <a:pos x="12" y="27"/>
                </a:cxn>
                <a:cxn ang="0">
                  <a:pos x="8" y="24"/>
                </a:cxn>
                <a:cxn ang="0">
                  <a:pos x="3" y="21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9" h="29">
                  <a:moveTo>
                    <a:pt x="6" y="0"/>
                  </a:moveTo>
                  <a:lnTo>
                    <a:pt x="5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2" y="27"/>
                  </a:lnTo>
                  <a:lnTo>
                    <a:pt x="8" y="24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4" name="Freeform 172"/>
            <p:cNvSpPr>
              <a:spLocks/>
            </p:cNvSpPr>
            <p:nvPr/>
          </p:nvSpPr>
          <p:spPr bwMode="auto">
            <a:xfrm>
              <a:off x="8435975" y="2481263"/>
              <a:ext cx="19050" cy="238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10"/>
                </a:cxn>
                <a:cxn ang="0">
                  <a:pos x="3" y="16"/>
                </a:cxn>
                <a:cxn ang="0">
                  <a:pos x="7" y="21"/>
                </a:cxn>
                <a:cxn ang="0">
                  <a:pos x="9" y="23"/>
                </a:cxn>
                <a:cxn ang="0">
                  <a:pos x="13" y="27"/>
                </a:cxn>
                <a:cxn ang="0">
                  <a:pos x="18" y="28"/>
                </a:cxn>
                <a:cxn ang="0">
                  <a:pos x="21" y="27"/>
                </a:cxn>
                <a:cxn ang="0">
                  <a:pos x="23" y="28"/>
                </a:cxn>
                <a:cxn ang="0">
                  <a:pos x="24" y="30"/>
                </a:cxn>
                <a:cxn ang="0">
                  <a:pos x="19" y="30"/>
                </a:cxn>
                <a:cxn ang="0">
                  <a:pos x="14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2" y="18"/>
                </a:cxn>
                <a:cxn ang="0">
                  <a:pos x="1" y="13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30">
                  <a:moveTo>
                    <a:pt x="5" y="0"/>
                  </a:moveTo>
                  <a:lnTo>
                    <a:pt x="3" y="3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3" y="27"/>
                  </a:lnTo>
                  <a:lnTo>
                    <a:pt x="18" y="28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4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2" y="18"/>
                  </a:lnTo>
                  <a:lnTo>
                    <a:pt x="1" y="13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5" name="Freeform 173"/>
            <p:cNvSpPr>
              <a:spLocks/>
            </p:cNvSpPr>
            <p:nvPr/>
          </p:nvSpPr>
          <p:spPr bwMode="auto">
            <a:xfrm>
              <a:off x="8475663" y="2139950"/>
              <a:ext cx="114300" cy="134938"/>
            </a:xfrm>
            <a:custGeom>
              <a:avLst/>
              <a:gdLst/>
              <a:ahLst/>
              <a:cxnLst>
                <a:cxn ang="0">
                  <a:pos x="102" y="7"/>
                </a:cxn>
                <a:cxn ang="0">
                  <a:pos x="105" y="21"/>
                </a:cxn>
                <a:cxn ang="0">
                  <a:pos x="110" y="34"/>
                </a:cxn>
                <a:cxn ang="0">
                  <a:pos x="114" y="47"/>
                </a:cxn>
                <a:cxn ang="0">
                  <a:pos x="118" y="61"/>
                </a:cxn>
                <a:cxn ang="0">
                  <a:pos x="122" y="77"/>
                </a:cxn>
                <a:cxn ang="0">
                  <a:pos x="126" y="91"/>
                </a:cxn>
                <a:cxn ang="0">
                  <a:pos x="129" y="107"/>
                </a:cxn>
                <a:cxn ang="0">
                  <a:pos x="134" y="122"/>
                </a:cxn>
                <a:cxn ang="0">
                  <a:pos x="139" y="138"/>
                </a:cxn>
                <a:cxn ang="0">
                  <a:pos x="145" y="154"/>
                </a:cxn>
                <a:cxn ang="0">
                  <a:pos x="133" y="155"/>
                </a:cxn>
                <a:cxn ang="0">
                  <a:pos x="120" y="157"/>
                </a:cxn>
                <a:cxn ang="0">
                  <a:pos x="109" y="160"/>
                </a:cxn>
                <a:cxn ang="0">
                  <a:pos x="98" y="162"/>
                </a:cxn>
                <a:cxn ang="0">
                  <a:pos x="85" y="164"/>
                </a:cxn>
                <a:cxn ang="0">
                  <a:pos x="74" y="166"/>
                </a:cxn>
                <a:cxn ang="0">
                  <a:pos x="61" y="168"/>
                </a:cxn>
                <a:cxn ang="0">
                  <a:pos x="51" y="171"/>
                </a:cxn>
                <a:cxn ang="0">
                  <a:pos x="62" y="164"/>
                </a:cxn>
                <a:cxn ang="0">
                  <a:pos x="78" y="161"/>
                </a:cxn>
                <a:cxn ang="0">
                  <a:pos x="96" y="157"/>
                </a:cxn>
                <a:cxn ang="0">
                  <a:pos x="113" y="154"/>
                </a:cxn>
                <a:cxn ang="0">
                  <a:pos x="128" y="152"/>
                </a:cxn>
                <a:cxn ang="0">
                  <a:pos x="135" y="145"/>
                </a:cxn>
                <a:cxn ang="0">
                  <a:pos x="132" y="131"/>
                </a:cxn>
                <a:cxn ang="0">
                  <a:pos x="127" y="118"/>
                </a:cxn>
                <a:cxn ang="0">
                  <a:pos x="123" y="104"/>
                </a:cxn>
                <a:cxn ang="0">
                  <a:pos x="120" y="91"/>
                </a:cxn>
                <a:cxn ang="0">
                  <a:pos x="116" y="79"/>
                </a:cxn>
                <a:cxn ang="0">
                  <a:pos x="111" y="66"/>
                </a:cxn>
                <a:cxn ang="0">
                  <a:pos x="108" y="53"/>
                </a:cxn>
                <a:cxn ang="0">
                  <a:pos x="104" y="39"/>
                </a:cxn>
                <a:cxn ang="0">
                  <a:pos x="101" y="26"/>
                </a:cxn>
                <a:cxn ang="0">
                  <a:pos x="97" y="13"/>
                </a:cxn>
                <a:cxn ang="0">
                  <a:pos x="86" y="9"/>
                </a:cxn>
                <a:cxn ang="0">
                  <a:pos x="71" y="12"/>
                </a:cxn>
                <a:cxn ang="0">
                  <a:pos x="55" y="16"/>
                </a:cxn>
                <a:cxn ang="0">
                  <a:pos x="36" y="22"/>
                </a:cxn>
                <a:cxn ang="0">
                  <a:pos x="19" y="27"/>
                </a:cxn>
                <a:cxn ang="0">
                  <a:pos x="30" y="123"/>
                </a:cxn>
                <a:cxn ang="0">
                  <a:pos x="25" y="123"/>
                </a:cxn>
                <a:cxn ang="0">
                  <a:pos x="21" y="117"/>
                </a:cxn>
                <a:cxn ang="0">
                  <a:pos x="19" y="103"/>
                </a:cxn>
                <a:cxn ang="0">
                  <a:pos x="15" y="86"/>
                </a:cxn>
                <a:cxn ang="0">
                  <a:pos x="12" y="69"/>
                </a:cxn>
                <a:cxn ang="0">
                  <a:pos x="8" y="53"/>
                </a:cxn>
                <a:cxn ang="0">
                  <a:pos x="2" y="35"/>
                </a:cxn>
                <a:cxn ang="0">
                  <a:pos x="7" y="25"/>
                </a:cxn>
                <a:cxn ang="0">
                  <a:pos x="20" y="21"/>
                </a:cxn>
                <a:cxn ang="0">
                  <a:pos x="32" y="17"/>
                </a:cxn>
                <a:cxn ang="0">
                  <a:pos x="44" y="14"/>
                </a:cxn>
                <a:cxn ang="0">
                  <a:pos x="56" y="11"/>
                </a:cxn>
                <a:cxn ang="0">
                  <a:pos x="68" y="7"/>
                </a:cxn>
                <a:cxn ang="0">
                  <a:pos x="79" y="5"/>
                </a:cxn>
                <a:cxn ang="0">
                  <a:pos x="96" y="1"/>
                </a:cxn>
              </a:cxnLst>
              <a:rect l="0" t="0" r="r" b="b"/>
              <a:pathLst>
                <a:path w="145" h="171">
                  <a:moveTo>
                    <a:pt x="99" y="0"/>
                  </a:moveTo>
                  <a:lnTo>
                    <a:pt x="101" y="3"/>
                  </a:lnTo>
                  <a:lnTo>
                    <a:pt x="102" y="7"/>
                  </a:lnTo>
                  <a:lnTo>
                    <a:pt x="103" y="12"/>
                  </a:lnTo>
                  <a:lnTo>
                    <a:pt x="104" y="16"/>
                  </a:lnTo>
                  <a:lnTo>
                    <a:pt x="105" y="21"/>
                  </a:lnTo>
                  <a:lnTo>
                    <a:pt x="108" y="25"/>
                  </a:lnTo>
                  <a:lnTo>
                    <a:pt x="109" y="28"/>
                  </a:lnTo>
                  <a:lnTo>
                    <a:pt x="110" y="34"/>
                  </a:lnTo>
                  <a:lnTo>
                    <a:pt x="111" y="38"/>
                  </a:lnTo>
                  <a:lnTo>
                    <a:pt x="113" y="43"/>
                  </a:lnTo>
                  <a:lnTo>
                    <a:pt x="114" y="47"/>
                  </a:lnTo>
                  <a:lnTo>
                    <a:pt x="115" y="53"/>
                  </a:lnTo>
                  <a:lnTo>
                    <a:pt x="117" y="57"/>
                  </a:lnTo>
                  <a:lnTo>
                    <a:pt x="118" y="61"/>
                  </a:lnTo>
                  <a:lnTo>
                    <a:pt x="120" y="67"/>
                  </a:lnTo>
                  <a:lnTo>
                    <a:pt x="121" y="71"/>
                  </a:lnTo>
                  <a:lnTo>
                    <a:pt x="122" y="77"/>
                  </a:lnTo>
                  <a:lnTo>
                    <a:pt x="123" y="81"/>
                  </a:lnTo>
                  <a:lnTo>
                    <a:pt x="124" y="86"/>
                  </a:lnTo>
                  <a:lnTo>
                    <a:pt x="126" y="91"/>
                  </a:lnTo>
                  <a:lnTo>
                    <a:pt x="127" y="97"/>
                  </a:lnTo>
                  <a:lnTo>
                    <a:pt x="128" y="101"/>
                  </a:lnTo>
                  <a:lnTo>
                    <a:pt x="129" y="107"/>
                  </a:lnTo>
                  <a:lnTo>
                    <a:pt x="132" y="111"/>
                  </a:lnTo>
                  <a:lnTo>
                    <a:pt x="133" y="117"/>
                  </a:lnTo>
                  <a:lnTo>
                    <a:pt x="134" y="122"/>
                  </a:lnTo>
                  <a:lnTo>
                    <a:pt x="135" y="127"/>
                  </a:lnTo>
                  <a:lnTo>
                    <a:pt x="136" y="132"/>
                  </a:lnTo>
                  <a:lnTo>
                    <a:pt x="139" y="138"/>
                  </a:lnTo>
                  <a:lnTo>
                    <a:pt x="141" y="143"/>
                  </a:lnTo>
                  <a:lnTo>
                    <a:pt x="142" y="149"/>
                  </a:lnTo>
                  <a:lnTo>
                    <a:pt x="145" y="154"/>
                  </a:lnTo>
                  <a:lnTo>
                    <a:pt x="141" y="154"/>
                  </a:lnTo>
                  <a:lnTo>
                    <a:pt x="138" y="154"/>
                  </a:lnTo>
                  <a:lnTo>
                    <a:pt x="133" y="155"/>
                  </a:lnTo>
                  <a:lnTo>
                    <a:pt x="127" y="156"/>
                  </a:lnTo>
                  <a:lnTo>
                    <a:pt x="123" y="156"/>
                  </a:lnTo>
                  <a:lnTo>
                    <a:pt x="120" y="157"/>
                  </a:lnTo>
                  <a:lnTo>
                    <a:pt x="116" y="157"/>
                  </a:lnTo>
                  <a:lnTo>
                    <a:pt x="113" y="159"/>
                  </a:lnTo>
                  <a:lnTo>
                    <a:pt x="109" y="160"/>
                  </a:lnTo>
                  <a:lnTo>
                    <a:pt x="105" y="161"/>
                  </a:lnTo>
                  <a:lnTo>
                    <a:pt x="102" y="161"/>
                  </a:lnTo>
                  <a:lnTo>
                    <a:pt x="98" y="162"/>
                  </a:lnTo>
                  <a:lnTo>
                    <a:pt x="93" y="163"/>
                  </a:lnTo>
                  <a:lnTo>
                    <a:pt x="89" y="163"/>
                  </a:lnTo>
                  <a:lnTo>
                    <a:pt x="85" y="164"/>
                  </a:lnTo>
                  <a:lnTo>
                    <a:pt x="81" y="165"/>
                  </a:lnTo>
                  <a:lnTo>
                    <a:pt x="78" y="165"/>
                  </a:lnTo>
                  <a:lnTo>
                    <a:pt x="74" y="166"/>
                  </a:lnTo>
                  <a:lnTo>
                    <a:pt x="71" y="166"/>
                  </a:lnTo>
                  <a:lnTo>
                    <a:pt x="67" y="167"/>
                  </a:lnTo>
                  <a:lnTo>
                    <a:pt x="61" y="168"/>
                  </a:lnTo>
                  <a:lnTo>
                    <a:pt x="57" y="170"/>
                  </a:lnTo>
                  <a:lnTo>
                    <a:pt x="54" y="170"/>
                  </a:lnTo>
                  <a:lnTo>
                    <a:pt x="51" y="171"/>
                  </a:lnTo>
                  <a:lnTo>
                    <a:pt x="55" y="165"/>
                  </a:lnTo>
                  <a:lnTo>
                    <a:pt x="57" y="164"/>
                  </a:lnTo>
                  <a:lnTo>
                    <a:pt x="62" y="164"/>
                  </a:lnTo>
                  <a:lnTo>
                    <a:pt x="67" y="163"/>
                  </a:lnTo>
                  <a:lnTo>
                    <a:pt x="72" y="162"/>
                  </a:lnTo>
                  <a:lnTo>
                    <a:pt x="78" y="161"/>
                  </a:lnTo>
                  <a:lnTo>
                    <a:pt x="84" y="160"/>
                  </a:lnTo>
                  <a:lnTo>
                    <a:pt x="90" y="159"/>
                  </a:lnTo>
                  <a:lnTo>
                    <a:pt x="96" y="157"/>
                  </a:lnTo>
                  <a:lnTo>
                    <a:pt x="102" y="156"/>
                  </a:lnTo>
                  <a:lnTo>
                    <a:pt x="108" y="155"/>
                  </a:lnTo>
                  <a:lnTo>
                    <a:pt x="113" y="154"/>
                  </a:lnTo>
                  <a:lnTo>
                    <a:pt x="118" y="153"/>
                  </a:lnTo>
                  <a:lnTo>
                    <a:pt x="123" y="152"/>
                  </a:lnTo>
                  <a:lnTo>
                    <a:pt x="128" y="152"/>
                  </a:lnTo>
                  <a:lnTo>
                    <a:pt x="133" y="150"/>
                  </a:lnTo>
                  <a:lnTo>
                    <a:pt x="136" y="150"/>
                  </a:lnTo>
                  <a:lnTo>
                    <a:pt x="135" y="145"/>
                  </a:lnTo>
                  <a:lnTo>
                    <a:pt x="134" y="141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29" y="127"/>
                  </a:lnTo>
                  <a:lnTo>
                    <a:pt x="128" y="122"/>
                  </a:lnTo>
                  <a:lnTo>
                    <a:pt x="127" y="118"/>
                  </a:lnTo>
                  <a:lnTo>
                    <a:pt x="126" y="113"/>
                  </a:lnTo>
                  <a:lnTo>
                    <a:pt x="124" y="109"/>
                  </a:lnTo>
                  <a:lnTo>
                    <a:pt x="123" y="104"/>
                  </a:lnTo>
                  <a:lnTo>
                    <a:pt x="122" y="100"/>
                  </a:lnTo>
                  <a:lnTo>
                    <a:pt x="121" y="97"/>
                  </a:lnTo>
                  <a:lnTo>
                    <a:pt x="120" y="91"/>
                  </a:lnTo>
                  <a:lnTo>
                    <a:pt x="118" y="88"/>
                  </a:lnTo>
                  <a:lnTo>
                    <a:pt x="117" y="83"/>
                  </a:lnTo>
                  <a:lnTo>
                    <a:pt x="116" y="79"/>
                  </a:lnTo>
                  <a:lnTo>
                    <a:pt x="114" y="75"/>
                  </a:lnTo>
                  <a:lnTo>
                    <a:pt x="113" y="70"/>
                  </a:lnTo>
                  <a:lnTo>
                    <a:pt x="111" y="66"/>
                  </a:lnTo>
                  <a:lnTo>
                    <a:pt x="110" y="61"/>
                  </a:lnTo>
                  <a:lnTo>
                    <a:pt x="109" y="57"/>
                  </a:lnTo>
                  <a:lnTo>
                    <a:pt x="108" y="53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4" y="39"/>
                  </a:lnTo>
                  <a:lnTo>
                    <a:pt x="103" y="35"/>
                  </a:lnTo>
                  <a:lnTo>
                    <a:pt x="102" y="30"/>
                  </a:lnTo>
                  <a:lnTo>
                    <a:pt x="101" y="26"/>
                  </a:lnTo>
                  <a:lnTo>
                    <a:pt x="99" y="22"/>
                  </a:lnTo>
                  <a:lnTo>
                    <a:pt x="98" y="17"/>
                  </a:lnTo>
                  <a:lnTo>
                    <a:pt x="97" y="13"/>
                  </a:lnTo>
                  <a:lnTo>
                    <a:pt x="97" y="8"/>
                  </a:lnTo>
                  <a:lnTo>
                    <a:pt x="91" y="8"/>
                  </a:lnTo>
                  <a:lnTo>
                    <a:pt x="86" y="9"/>
                  </a:lnTo>
                  <a:lnTo>
                    <a:pt x="81" y="9"/>
                  </a:lnTo>
                  <a:lnTo>
                    <a:pt x="77" y="11"/>
                  </a:lnTo>
                  <a:lnTo>
                    <a:pt x="71" y="12"/>
                  </a:lnTo>
                  <a:lnTo>
                    <a:pt x="65" y="13"/>
                  </a:lnTo>
                  <a:lnTo>
                    <a:pt x="60" y="15"/>
                  </a:lnTo>
                  <a:lnTo>
                    <a:pt x="55" y="16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22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9" y="27"/>
                  </a:lnTo>
                  <a:lnTo>
                    <a:pt x="13" y="28"/>
                  </a:lnTo>
                  <a:lnTo>
                    <a:pt x="7" y="30"/>
                  </a:lnTo>
                  <a:lnTo>
                    <a:pt x="30" y="123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5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1" y="117"/>
                  </a:lnTo>
                  <a:lnTo>
                    <a:pt x="20" y="112"/>
                  </a:lnTo>
                  <a:lnTo>
                    <a:pt x="20" y="109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4" y="80"/>
                  </a:lnTo>
                  <a:lnTo>
                    <a:pt x="13" y="75"/>
                  </a:lnTo>
                  <a:lnTo>
                    <a:pt x="12" y="69"/>
                  </a:lnTo>
                  <a:lnTo>
                    <a:pt x="11" y="64"/>
                  </a:lnTo>
                  <a:lnTo>
                    <a:pt x="10" y="58"/>
                  </a:lnTo>
                  <a:lnTo>
                    <a:pt x="8" y="53"/>
                  </a:lnTo>
                  <a:lnTo>
                    <a:pt x="6" y="47"/>
                  </a:lnTo>
                  <a:lnTo>
                    <a:pt x="4" y="42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2" y="24"/>
                  </a:lnTo>
                  <a:lnTo>
                    <a:pt x="18" y="22"/>
                  </a:lnTo>
                  <a:lnTo>
                    <a:pt x="20" y="21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8" y="13"/>
                  </a:lnTo>
                  <a:lnTo>
                    <a:pt x="53" y="12"/>
                  </a:lnTo>
                  <a:lnTo>
                    <a:pt x="56" y="11"/>
                  </a:lnTo>
                  <a:lnTo>
                    <a:pt x="60" y="9"/>
                  </a:lnTo>
                  <a:lnTo>
                    <a:pt x="65" y="8"/>
                  </a:lnTo>
                  <a:lnTo>
                    <a:pt x="68" y="7"/>
                  </a:lnTo>
                  <a:lnTo>
                    <a:pt x="72" y="6"/>
                  </a:lnTo>
                  <a:lnTo>
                    <a:pt x="75" y="5"/>
                  </a:lnTo>
                  <a:lnTo>
                    <a:pt x="79" y="5"/>
                  </a:lnTo>
                  <a:lnTo>
                    <a:pt x="85" y="3"/>
                  </a:lnTo>
                  <a:lnTo>
                    <a:pt x="91" y="2"/>
                  </a:lnTo>
                  <a:lnTo>
                    <a:pt x="96" y="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6" name="Freeform 174"/>
            <p:cNvSpPr>
              <a:spLocks/>
            </p:cNvSpPr>
            <p:nvPr/>
          </p:nvSpPr>
          <p:spPr bwMode="auto">
            <a:xfrm>
              <a:off x="8583613" y="2273300"/>
              <a:ext cx="50800" cy="6826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0" y="7"/>
                </a:cxn>
                <a:cxn ang="0">
                  <a:pos x="36" y="7"/>
                </a:cxn>
                <a:cxn ang="0">
                  <a:pos x="31" y="9"/>
                </a:cxn>
                <a:cxn ang="0">
                  <a:pos x="27" y="10"/>
                </a:cxn>
                <a:cxn ang="0">
                  <a:pos x="22" y="13"/>
                </a:cxn>
                <a:cxn ang="0">
                  <a:pos x="17" y="14"/>
                </a:cxn>
                <a:cxn ang="0">
                  <a:pos x="13" y="15"/>
                </a:cxn>
                <a:cxn ang="0">
                  <a:pos x="10" y="16"/>
                </a:cxn>
                <a:cxn ang="0">
                  <a:pos x="7" y="17"/>
                </a:cxn>
                <a:cxn ang="0">
                  <a:pos x="25" y="81"/>
                </a:cxn>
                <a:cxn ang="0">
                  <a:pos x="29" y="80"/>
                </a:cxn>
                <a:cxn ang="0">
                  <a:pos x="34" y="80"/>
                </a:cxn>
                <a:cxn ang="0">
                  <a:pos x="37" y="80"/>
                </a:cxn>
                <a:cxn ang="0">
                  <a:pos x="42" y="80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7" y="79"/>
                </a:cxn>
                <a:cxn ang="0">
                  <a:pos x="63" y="78"/>
                </a:cxn>
                <a:cxn ang="0">
                  <a:pos x="64" y="81"/>
                </a:cxn>
                <a:cxn ang="0">
                  <a:pos x="65" y="83"/>
                </a:cxn>
                <a:cxn ang="0">
                  <a:pos x="60" y="84"/>
                </a:cxn>
                <a:cxn ang="0">
                  <a:pos x="54" y="84"/>
                </a:cxn>
                <a:cxn ang="0">
                  <a:pos x="49" y="84"/>
                </a:cxn>
                <a:cxn ang="0">
                  <a:pos x="43" y="86"/>
                </a:cxn>
                <a:cxn ang="0">
                  <a:pos x="39" y="84"/>
                </a:cxn>
                <a:cxn ang="0">
                  <a:pos x="33" y="84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10" y="9"/>
                </a:cxn>
                <a:cxn ang="0">
                  <a:pos x="13" y="8"/>
                </a:cxn>
                <a:cxn ang="0">
                  <a:pos x="18" y="7"/>
                </a:cxn>
                <a:cxn ang="0">
                  <a:pos x="23" y="6"/>
                </a:cxn>
                <a:cxn ang="0">
                  <a:pos x="28" y="5"/>
                </a:cxn>
                <a:cxn ang="0">
                  <a:pos x="31" y="3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65" h="86">
                  <a:moveTo>
                    <a:pt x="36" y="0"/>
                  </a:moveTo>
                  <a:lnTo>
                    <a:pt x="40" y="7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7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25" y="81"/>
                  </a:lnTo>
                  <a:lnTo>
                    <a:pt x="29" y="80"/>
                  </a:lnTo>
                  <a:lnTo>
                    <a:pt x="34" y="80"/>
                  </a:lnTo>
                  <a:lnTo>
                    <a:pt x="37" y="80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7" y="79"/>
                  </a:lnTo>
                  <a:lnTo>
                    <a:pt x="63" y="78"/>
                  </a:lnTo>
                  <a:lnTo>
                    <a:pt x="64" y="81"/>
                  </a:lnTo>
                  <a:lnTo>
                    <a:pt x="65" y="83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9" y="84"/>
                  </a:lnTo>
                  <a:lnTo>
                    <a:pt x="43" y="86"/>
                  </a:lnTo>
                  <a:lnTo>
                    <a:pt x="39" y="84"/>
                  </a:lnTo>
                  <a:lnTo>
                    <a:pt x="33" y="84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8" y="7"/>
                  </a:lnTo>
                  <a:lnTo>
                    <a:pt x="23" y="6"/>
                  </a:lnTo>
                  <a:lnTo>
                    <a:pt x="28" y="5"/>
                  </a:lnTo>
                  <a:lnTo>
                    <a:pt x="31" y="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7" name="Freeform 175"/>
            <p:cNvSpPr>
              <a:spLocks/>
            </p:cNvSpPr>
            <p:nvPr/>
          </p:nvSpPr>
          <p:spPr bwMode="auto">
            <a:xfrm>
              <a:off x="8239125" y="2449513"/>
              <a:ext cx="15875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7" y="11"/>
                </a:cxn>
                <a:cxn ang="0">
                  <a:pos x="19" y="15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7" y="18"/>
                </a:cxn>
                <a:cxn ang="0">
                  <a:pos x="14" y="15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7" y="9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19" y="15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8" name="Freeform 176"/>
            <p:cNvSpPr>
              <a:spLocks/>
            </p:cNvSpPr>
            <p:nvPr/>
          </p:nvSpPr>
          <p:spPr bwMode="auto">
            <a:xfrm>
              <a:off x="8680450" y="2517775"/>
              <a:ext cx="25400" cy="1428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24" y="3"/>
                </a:cxn>
                <a:cxn ang="0">
                  <a:pos x="28" y="6"/>
                </a:cxn>
                <a:cxn ang="0">
                  <a:pos x="31" y="9"/>
                </a:cxn>
                <a:cxn ang="0">
                  <a:pos x="31" y="13"/>
                </a:cxn>
                <a:cxn ang="0">
                  <a:pos x="28" y="14"/>
                </a:cxn>
                <a:cxn ang="0">
                  <a:pos x="26" y="16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4" y="17"/>
                </a:cxn>
                <a:cxn ang="0">
                  <a:pos x="10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1" h="17">
                  <a:moveTo>
                    <a:pt x="3" y="3"/>
                  </a:move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09" name="Freeform 177"/>
            <p:cNvSpPr>
              <a:spLocks/>
            </p:cNvSpPr>
            <p:nvPr/>
          </p:nvSpPr>
          <p:spPr bwMode="auto">
            <a:xfrm>
              <a:off x="8558213" y="2500313"/>
              <a:ext cx="138113" cy="22225"/>
            </a:xfrm>
            <a:custGeom>
              <a:avLst/>
              <a:gdLst/>
              <a:ahLst/>
              <a:cxnLst>
                <a:cxn ang="0">
                  <a:pos x="171" y="1"/>
                </a:cxn>
                <a:cxn ang="0">
                  <a:pos x="174" y="0"/>
                </a:cxn>
                <a:cxn ang="0">
                  <a:pos x="175" y="0"/>
                </a:cxn>
                <a:cxn ang="0">
                  <a:pos x="175" y="0"/>
                </a:cxn>
                <a:cxn ang="0">
                  <a:pos x="174" y="1"/>
                </a:cxn>
                <a:cxn ang="0">
                  <a:pos x="175" y="4"/>
                </a:cxn>
                <a:cxn ang="0">
                  <a:pos x="169" y="7"/>
                </a:cxn>
                <a:cxn ang="0">
                  <a:pos x="163" y="10"/>
                </a:cxn>
                <a:cxn ang="0">
                  <a:pos x="157" y="13"/>
                </a:cxn>
                <a:cxn ang="0">
                  <a:pos x="152" y="15"/>
                </a:cxn>
                <a:cxn ang="0">
                  <a:pos x="146" y="17"/>
                </a:cxn>
                <a:cxn ang="0">
                  <a:pos x="140" y="19"/>
                </a:cxn>
                <a:cxn ang="0">
                  <a:pos x="134" y="22"/>
                </a:cxn>
                <a:cxn ang="0">
                  <a:pos x="128" y="29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4" y="20"/>
                </a:cxn>
                <a:cxn ang="0">
                  <a:pos x="7" y="20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7" y="20"/>
                </a:cxn>
                <a:cxn ang="0">
                  <a:pos x="20" y="20"/>
                </a:cxn>
                <a:cxn ang="0">
                  <a:pos x="25" y="20"/>
                </a:cxn>
                <a:cxn ang="0">
                  <a:pos x="29" y="21"/>
                </a:cxn>
                <a:cxn ang="0">
                  <a:pos x="32" y="21"/>
                </a:cxn>
                <a:cxn ang="0">
                  <a:pos x="37" y="21"/>
                </a:cxn>
                <a:cxn ang="0">
                  <a:pos x="41" y="21"/>
                </a:cxn>
                <a:cxn ang="0">
                  <a:pos x="46" y="21"/>
                </a:cxn>
                <a:cxn ang="0">
                  <a:pos x="49" y="21"/>
                </a:cxn>
                <a:cxn ang="0">
                  <a:pos x="55" y="21"/>
                </a:cxn>
                <a:cxn ang="0">
                  <a:pos x="59" y="21"/>
                </a:cxn>
                <a:cxn ang="0">
                  <a:pos x="64" y="21"/>
                </a:cxn>
                <a:cxn ang="0">
                  <a:pos x="67" y="21"/>
                </a:cxn>
                <a:cxn ang="0">
                  <a:pos x="72" y="21"/>
                </a:cxn>
                <a:cxn ang="0">
                  <a:pos x="76" y="21"/>
                </a:cxn>
                <a:cxn ang="0">
                  <a:pos x="82" y="21"/>
                </a:cxn>
                <a:cxn ang="0">
                  <a:pos x="85" y="21"/>
                </a:cxn>
                <a:cxn ang="0">
                  <a:pos x="89" y="21"/>
                </a:cxn>
                <a:cxn ang="0">
                  <a:pos x="94" y="21"/>
                </a:cxn>
                <a:cxn ang="0">
                  <a:pos x="97" y="21"/>
                </a:cxn>
                <a:cxn ang="0">
                  <a:pos x="101" y="21"/>
                </a:cxn>
                <a:cxn ang="0">
                  <a:pos x="104" y="21"/>
                </a:cxn>
                <a:cxn ang="0">
                  <a:pos x="108" y="21"/>
                </a:cxn>
                <a:cxn ang="0">
                  <a:pos x="111" y="21"/>
                </a:cxn>
                <a:cxn ang="0">
                  <a:pos x="115" y="21"/>
                </a:cxn>
                <a:cxn ang="0">
                  <a:pos x="119" y="21"/>
                </a:cxn>
                <a:cxn ang="0">
                  <a:pos x="122" y="21"/>
                </a:cxn>
                <a:cxn ang="0">
                  <a:pos x="125" y="22"/>
                </a:cxn>
                <a:cxn ang="0">
                  <a:pos x="131" y="19"/>
                </a:cxn>
                <a:cxn ang="0">
                  <a:pos x="135" y="16"/>
                </a:cxn>
                <a:cxn ang="0">
                  <a:pos x="141" y="14"/>
                </a:cxn>
                <a:cxn ang="0">
                  <a:pos x="147" y="11"/>
                </a:cxn>
                <a:cxn ang="0">
                  <a:pos x="152" y="9"/>
                </a:cxn>
                <a:cxn ang="0">
                  <a:pos x="158" y="7"/>
                </a:cxn>
                <a:cxn ang="0">
                  <a:pos x="164" y="4"/>
                </a:cxn>
                <a:cxn ang="0">
                  <a:pos x="171" y="1"/>
                </a:cxn>
                <a:cxn ang="0">
                  <a:pos x="171" y="1"/>
                </a:cxn>
              </a:cxnLst>
              <a:rect l="0" t="0" r="r" b="b"/>
              <a:pathLst>
                <a:path w="175" h="29">
                  <a:moveTo>
                    <a:pt x="171" y="1"/>
                  </a:moveTo>
                  <a:lnTo>
                    <a:pt x="174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4" y="1"/>
                  </a:lnTo>
                  <a:lnTo>
                    <a:pt x="175" y="4"/>
                  </a:lnTo>
                  <a:lnTo>
                    <a:pt x="169" y="7"/>
                  </a:lnTo>
                  <a:lnTo>
                    <a:pt x="163" y="10"/>
                  </a:lnTo>
                  <a:lnTo>
                    <a:pt x="157" y="13"/>
                  </a:lnTo>
                  <a:lnTo>
                    <a:pt x="152" y="15"/>
                  </a:lnTo>
                  <a:lnTo>
                    <a:pt x="146" y="17"/>
                  </a:lnTo>
                  <a:lnTo>
                    <a:pt x="140" y="19"/>
                  </a:lnTo>
                  <a:lnTo>
                    <a:pt x="134" y="22"/>
                  </a:lnTo>
                  <a:lnTo>
                    <a:pt x="128" y="29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7" y="21"/>
                  </a:lnTo>
                  <a:lnTo>
                    <a:pt x="41" y="21"/>
                  </a:lnTo>
                  <a:lnTo>
                    <a:pt x="46" y="21"/>
                  </a:lnTo>
                  <a:lnTo>
                    <a:pt x="49" y="21"/>
                  </a:lnTo>
                  <a:lnTo>
                    <a:pt x="55" y="2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89" y="21"/>
                  </a:lnTo>
                  <a:lnTo>
                    <a:pt x="94" y="21"/>
                  </a:lnTo>
                  <a:lnTo>
                    <a:pt x="97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5" y="21"/>
                  </a:lnTo>
                  <a:lnTo>
                    <a:pt x="119" y="21"/>
                  </a:lnTo>
                  <a:lnTo>
                    <a:pt x="122" y="21"/>
                  </a:lnTo>
                  <a:lnTo>
                    <a:pt x="125" y="22"/>
                  </a:lnTo>
                  <a:lnTo>
                    <a:pt x="131" y="19"/>
                  </a:lnTo>
                  <a:lnTo>
                    <a:pt x="135" y="16"/>
                  </a:lnTo>
                  <a:lnTo>
                    <a:pt x="141" y="14"/>
                  </a:lnTo>
                  <a:lnTo>
                    <a:pt x="147" y="11"/>
                  </a:lnTo>
                  <a:lnTo>
                    <a:pt x="152" y="9"/>
                  </a:lnTo>
                  <a:lnTo>
                    <a:pt x="158" y="7"/>
                  </a:lnTo>
                  <a:lnTo>
                    <a:pt x="164" y="4"/>
                  </a:lnTo>
                  <a:lnTo>
                    <a:pt x="171" y="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0" name="Freeform 178"/>
            <p:cNvSpPr>
              <a:spLocks/>
            </p:cNvSpPr>
            <p:nvPr/>
          </p:nvSpPr>
          <p:spPr bwMode="auto">
            <a:xfrm>
              <a:off x="8486775" y="2314575"/>
              <a:ext cx="23813" cy="9683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5" y="11"/>
                </a:cxn>
                <a:cxn ang="0">
                  <a:pos x="6" y="15"/>
                </a:cxn>
                <a:cxn ang="0">
                  <a:pos x="7" y="18"/>
                </a:cxn>
                <a:cxn ang="0">
                  <a:pos x="7" y="21"/>
                </a:cxn>
                <a:cxn ang="0">
                  <a:pos x="9" y="25"/>
                </a:cxn>
                <a:cxn ang="0">
                  <a:pos x="10" y="29"/>
                </a:cxn>
                <a:cxn ang="0">
                  <a:pos x="11" y="32"/>
                </a:cxn>
                <a:cxn ang="0">
                  <a:pos x="11" y="36"/>
                </a:cxn>
                <a:cxn ang="0">
                  <a:pos x="12" y="40"/>
                </a:cxn>
                <a:cxn ang="0">
                  <a:pos x="13" y="43"/>
                </a:cxn>
                <a:cxn ang="0">
                  <a:pos x="15" y="49"/>
                </a:cxn>
                <a:cxn ang="0">
                  <a:pos x="16" y="52"/>
                </a:cxn>
                <a:cxn ang="0">
                  <a:pos x="17" y="57"/>
                </a:cxn>
                <a:cxn ang="0">
                  <a:pos x="17" y="60"/>
                </a:cxn>
                <a:cxn ang="0">
                  <a:pos x="18" y="64"/>
                </a:cxn>
                <a:cxn ang="0">
                  <a:pos x="19" y="69"/>
                </a:cxn>
                <a:cxn ang="0">
                  <a:pos x="21" y="73"/>
                </a:cxn>
                <a:cxn ang="0">
                  <a:pos x="21" y="77"/>
                </a:cxn>
                <a:cxn ang="0">
                  <a:pos x="22" y="81"/>
                </a:cxn>
                <a:cxn ang="0">
                  <a:pos x="23" y="84"/>
                </a:cxn>
                <a:cxn ang="0">
                  <a:pos x="24" y="90"/>
                </a:cxn>
                <a:cxn ang="0">
                  <a:pos x="24" y="93"/>
                </a:cxn>
                <a:cxn ang="0">
                  <a:pos x="25" y="96"/>
                </a:cxn>
                <a:cxn ang="0">
                  <a:pos x="25" y="100"/>
                </a:cxn>
                <a:cxn ang="0">
                  <a:pos x="27" y="104"/>
                </a:cxn>
                <a:cxn ang="0">
                  <a:pos x="28" y="106"/>
                </a:cxn>
                <a:cxn ang="0">
                  <a:pos x="29" y="110"/>
                </a:cxn>
                <a:cxn ang="0">
                  <a:pos x="29" y="113"/>
                </a:cxn>
                <a:cxn ang="0">
                  <a:pos x="30" y="116"/>
                </a:cxn>
                <a:cxn ang="0">
                  <a:pos x="29" y="119"/>
                </a:cxn>
                <a:cxn ang="0">
                  <a:pos x="27" y="122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0" h="122">
                  <a:moveTo>
                    <a:pt x="0" y="11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5" y="11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0" y="29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2" y="40"/>
                  </a:lnTo>
                  <a:lnTo>
                    <a:pt x="13" y="43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4"/>
                  </a:lnTo>
                  <a:lnTo>
                    <a:pt x="19" y="69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22" y="81"/>
                  </a:lnTo>
                  <a:lnTo>
                    <a:pt x="23" y="84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6"/>
                  </a:lnTo>
                  <a:lnTo>
                    <a:pt x="25" y="100"/>
                  </a:lnTo>
                  <a:lnTo>
                    <a:pt x="27" y="104"/>
                  </a:lnTo>
                  <a:lnTo>
                    <a:pt x="28" y="106"/>
                  </a:lnTo>
                  <a:lnTo>
                    <a:pt x="29" y="110"/>
                  </a:lnTo>
                  <a:lnTo>
                    <a:pt x="29" y="113"/>
                  </a:lnTo>
                  <a:lnTo>
                    <a:pt x="30" y="116"/>
                  </a:lnTo>
                  <a:lnTo>
                    <a:pt x="29" y="119"/>
                  </a:lnTo>
                  <a:lnTo>
                    <a:pt x="27" y="122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1" name="Freeform 179"/>
            <p:cNvSpPr>
              <a:spLocks/>
            </p:cNvSpPr>
            <p:nvPr/>
          </p:nvSpPr>
          <p:spPr bwMode="auto">
            <a:xfrm>
              <a:off x="8510588" y="2414588"/>
              <a:ext cx="11113" cy="349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8" y="21"/>
                </a:cxn>
                <a:cxn ang="0">
                  <a:pos x="10" y="23"/>
                </a:cxn>
                <a:cxn ang="0">
                  <a:pos x="10" y="27"/>
                </a:cxn>
                <a:cxn ang="0">
                  <a:pos x="11" y="29"/>
                </a:cxn>
                <a:cxn ang="0">
                  <a:pos x="12" y="32"/>
                </a:cxn>
                <a:cxn ang="0">
                  <a:pos x="13" y="39"/>
                </a:cxn>
                <a:cxn ang="0">
                  <a:pos x="14" y="43"/>
                </a:cxn>
                <a:cxn ang="0">
                  <a:pos x="8" y="43"/>
                </a:cxn>
                <a:cxn ang="0">
                  <a:pos x="7" y="40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4" y="26"/>
                </a:cxn>
                <a:cxn ang="0">
                  <a:pos x="2" y="21"/>
                </a:cxn>
                <a:cxn ang="0">
                  <a:pos x="1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43">
                  <a:moveTo>
                    <a:pt x="4" y="0"/>
                  </a:moveTo>
                  <a:lnTo>
                    <a:pt x="4" y="4"/>
                  </a:lnTo>
                  <a:lnTo>
                    <a:pt x="5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3" y="39"/>
                  </a:lnTo>
                  <a:lnTo>
                    <a:pt x="14" y="43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26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2" name="Freeform 180"/>
            <p:cNvSpPr>
              <a:spLocks/>
            </p:cNvSpPr>
            <p:nvPr/>
          </p:nvSpPr>
          <p:spPr bwMode="auto">
            <a:xfrm>
              <a:off x="8682038" y="2447925"/>
              <a:ext cx="58738" cy="3175"/>
            </a:xfrm>
            <a:custGeom>
              <a:avLst/>
              <a:gdLst/>
              <a:ahLst/>
              <a:cxnLst>
                <a:cxn ang="0">
                  <a:pos x="67" y="1"/>
                </a:cxn>
                <a:cxn ang="0">
                  <a:pos x="69" y="1"/>
                </a:cxn>
                <a:cxn ang="0">
                  <a:pos x="73" y="3"/>
                </a:cxn>
                <a:cxn ang="0">
                  <a:pos x="68" y="5"/>
                </a:cxn>
                <a:cxn ang="0">
                  <a:pos x="63" y="5"/>
                </a:cxn>
                <a:cxn ang="0">
                  <a:pos x="59" y="5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7" y="3"/>
                </a:cxn>
                <a:cxn ang="0">
                  <a:pos x="43" y="3"/>
                </a:cxn>
                <a:cxn ang="0">
                  <a:pos x="41" y="3"/>
                </a:cxn>
                <a:cxn ang="0">
                  <a:pos x="37" y="3"/>
                </a:cxn>
                <a:cxn ang="0">
                  <a:pos x="34" y="3"/>
                </a:cxn>
                <a:cxn ang="0">
                  <a:pos x="30" y="3"/>
                </a:cxn>
                <a:cxn ang="0">
                  <a:pos x="26" y="5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1" y="1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1"/>
                </a:cxn>
                <a:cxn ang="0">
                  <a:pos x="49" y="1"/>
                </a:cxn>
                <a:cxn ang="0">
                  <a:pos x="54" y="1"/>
                </a:cxn>
                <a:cxn ang="0">
                  <a:pos x="59" y="1"/>
                </a:cxn>
                <a:cxn ang="0">
                  <a:pos x="62" y="1"/>
                </a:cxn>
                <a:cxn ang="0">
                  <a:pos x="67" y="1"/>
                </a:cxn>
                <a:cxn ang="0">
                  <a:pos x="67" y="1"/>
                </a:cxn>
              </a:cxnLst>
              <a:rect l="0" t="0" r="r" b="b"/>
              <a:pathLst>
                <a:path w="73" h="5">
                  <a:moveTo>
                    <a:pt x="67" y="1"/>
                  </a:moveTo>
                  <a:lnTo>
                    <a:pt x="69" y="1"/>
                  </a:lnTo>
                  <a:lnTo>
                    <a:pt x="73" y="3"/>
                  </a:lnTo>
                  <a:lnTo>
                    <a:pt x="68" y="5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1" y="3"/>
                  </a:lnTo>
                  <a:lnTo>
                    <a:pt x="47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5" y="2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7" y="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3" name="Freeform 181"/>
            <p:cNvSpPr>
              <a:spLocks/>
            </p:cNvSpPr>
            <p:nvPr/>
          </p:nvSpPr>
          <p:spPr bwMode="auto">
            <a:xfrm>
              <a:off x="8786813" y="2446338"/>
              <a:ext cx="23813" cy="31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1"/>
                </a:cxn>
                <a:cxn ang="0">
                  <a:pos x="29" y="2"/>
                </a:cxn>
                <a:cxn ang="0">
                  <a:pos x="27" y="3"/>
                </a:cxn>
                <a:cxn ang="0">
                  <a:pos x="23" y="3"/>
                </a:cxn>
                <a:cxn ang="0">
                  <a:pos x="20" y="3"/>
                </a:cxn>
                <a:cxn ang="0">
                  <a:pos x="16" y="3"/>
                </a:cxn>
                <a:cxn ang="0">
                  <a:pos x="14" y="4"/>
                </a:cxn>
                <a:cxn ang="0">
                  <a:pos x="10" y="3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1" h="4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0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4" name="Freeform 182"/>
            <p:cNvSpPr>
              <a:spLocks/>
            </p:cNvSpPr>
            <p:nvPr/>
          </p:nvSpPr>
          <p:spPr bwMode="auto">
            <a:xfrm>
              <a:off x="8761413" y="2444750"/>
              <a:ext cx="49213" cy="36513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63" y="0"/>
                </a:cxn>
                <a:cxn ang="0">
                  <a:pos x="61" y="18"/>
                </a:cxn>
                <a:cxn ang="0">
                  <a:pos x="0" y="45"/>
                </a:cxn>
                <a:cxn ang="0">
                  <a:pos x="6" y="37"/>
                </a:cxn>
                <a:cxn ang="0">
                  <a:pos x="9" y="35"/>
                </a:cxn>
                <a:cxn ang="0">
                  <a:pos x="12" y="33"/>
                </a:cxn>
                <a:cxn ang="0">
                  <a:pos x="16" y="32"/>
                </a:cxn>
                <a:cxn ang="0">
                  <a:pos x="21" y="31"/>
                </a:cxn>
                <a:cxn ang="0">
                  <a:pos x="24" y="29"/>
                </a:cxn>
                <a:cxn ang="0">
                  <a:pos x="28" y="28"/>
                </a:cxn>
                <a:cxn ang="0">
                  <a:pos x="32" y="25"/>
                </a:cxn>
                <a:cxn ang="0">
                  <a:pos x="36" y="24"/>
                </a:cxn>
                <a:cxn ang="0">
                  <a:pos x="40" y="23"/>
                </a:cxn>
                <a:cxn ang="0">
                  <a:pos x="44" y="21"/>
                </a:cxn>
                <a:cxn ang="0">
                  <a:pos x="47" y="20"/>
                </a:cxn>
                <a:cxn ang="0">
                  <a:pos x="51" y="19"/>
                </a:cxn>
                <a:cxn ang="0">
                  <a:pos x="55" y="16"/>
                </a:cxn>
                <a:cxn ang="0">
                  <a:pos x="60" y="15"/>
                </a:cxn>
                <a:cxn ang="0">
                  <a:pos x="59" y="4"/>
                </a:cxn>
                <a:cxn ang="0">
                  <a:pos x="59" y="4"/>
                </a:cxn>
              </a:cxnLst>
              <a:rect l="0" t="0" r="r" b="b"/>
              <a:pathLst>
                <a:path w="63" h="45">
                  <a:moveTo>
                    <a:pt x="59" y="4"/>
                  </a:moveTo>
                  <a:lnTo>
                    <a:pt x="63" y="0"/>
                  </a:lnTo>
                  <a:lnTo>
                    <a:pt x="61" y="18"/>
                  </a:lnTo>
                  <a:lnTo>
                    <a:pt x="0" y="45"/>
                  </a:lnTo>
                  <a:lnTo>
                    <a:pt x="6" y="37"/>
                  </a:lnTo>
                  <a:lnTo>
                    <a:pt x="9" y="35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8" y="28"/>
                  </a:lnTo>
                  <a:lnTo>
                    <a:pt x="32" y="25"/>
                  </a:lnTo>
                  <a:lnTo>
                    <a:pt x="36" y="24"/>
                  </a:lnTo>
                  <a:lnTo>
                    <a:pt x="40" y="23"/>
                  </a:lnTo>
                  <a:lnTo>
                    <a:pt x="44" y="21"/>
                  </a:lnTo>
                  <a:lnTo>
                    <a:pt x="47" y="20"/>
                  </a:lnTo>
                  <a:lnTo>
                    <a:pt x="51" y="19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5" name="Freeform 183"/>
            <p:cNvSpPr>
              <a:spLocks/>
            </p:cNvSpPr>
            <p:nvPr/>
          </p:nvSpPr>
          <p:spPr bwMode="auto">
            <a:xfrm>
              <a:off x="8812213" y="2439988"/>
              <a:ext cx="28575" cy="23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5" y="9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7" y="19"/>
                </a:cxn>
                <a:cxn ang="0">
                  <a:pos x="17" y="10"/>
                </a:cxn>
                <a:cxn ang="0">
                  <a:pos x="27" y="11"/>
                </a:cxn>
                <a:cxn ang="0">
                  <a:pos x="31" y="19"/>
                </a:cxn>
                <a:cxn ang="0">
                  <a:pos x="13" y="15"/>
                </a:cxn>
                <a:cxn ang="0">
                  <a:pos x="7" y="23"/>
                </a:cxn>
                <a:cxn ang="0">
                  <a:pos x="0" y="22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7" y="28"/>
                </a:cxn>
                <a:cxn ang="0">
                  <a:pos x="11" y="29"/>
                </a:cxn>
                <a:cxn ang="0">
                  <a:pos x="14" y="30"/>
                </a:cxn>
                <a:cxn ang="0">
                  <a:pos x="19" y="30"/>
                </a:cxn>
                <a:cxn ang="0">
                  <a:pos x="24" y="30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2" y="23"/>
                </a:cxn>
                <a:cxn ang="0">
                  <a:pos x="35" y="21"/>
                </a:cxn>
                <a:cxn ang="0">
                  <a:pos x="36" y="18"/>
                </a:cxn>
                <a:cxn ang="0">
                  <a:pos x="37" y="1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7" h="30">
                  <a:moveTo>
                    <a:pt x="24" y="0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7" y="19"/>
                  </a:lnTo>
                  <a:lnTo>
                    <a:pt x="17" y="10"/>
                  </a:lnTo>
                  <a:lnTo>
                    <a:pt x="27" y="11"/>
                  </a:lnTo>
                  <a:lnTo>
                    <a:pt x="31" y="19"/>
                  </a:lnTo>
                  <a:lnTo>
                    <a:pt x="13" y="15"/>
                  </a:lnTo>
                  <a:lnTo>
                    <a:pt x="7" y="23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1" y="29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24" y="30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6" name="Freeform 184"/>
            <p:cNvSpPr>
              <a:spLocks/>
            </p:cNvSpPr>
            <p:nvPr/>
          </p:nvSpPr>
          <p:spPr bwMode="auto">
            <a:xfrm>
              <a:off x="8793163" y="2409825"/>
              <a:ext cx="58738" cy="79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7" y="4"/>
                </a:cxn>
                <a:cxn ang="0">
                  <a:pos x="20" y="6"/>
                </a:cxn>
                <a:cxn ang="0">
                  <a:pos x="24" y="7"/>
                </a:cxn>
                <a:cxn ang="0">
                  <a:pos x="27" y="10"/>
                </a:cxn>
                <a:cxn ang="0">
                  <a:pos x="31" y="13"/>
                </a:cxn>
                <a:cxn ang="0">
                  <a:pos x="37" y="17"/>
                </a:cxn>
                <a:cxn ang="0">
                  <a:pos x="44" y="23"/>
                </a:cxn>
                <a:cxn ang="0">
                  <a:pos x="47" y="26"/>
                </a:cxn>
                <a:cxn ang="0">
                  <a:pos x="50" y="29"/>
                </a:cxn>
                <a:cxn ang="0">
                  <a:pos x="53" y="33"/>
                </a:cxn>
                <a:cxn ang="0">
                  <a:pos x="55" y="36"/>
                </a:cxn>
                <a:cxn ang="0">
                  <a:pos x="57" y="39"/>
                </a:cxn>
                <a:cxn ang="0">
                  <a:pos x="59" y="43"/>
                </a:cxn>
                <a:cxn ang="0">
                  <a:pos x="61" y="47"/>
                </a:cxn>
                <a:cxn ang="0">
                  <a:pos x="63" y="50"/>
                </a:cxn>
                <a:cxn ang="0">
                  <a:pos x="65" y="54"/>
                </a:cxn>
                <a:cxn ang="0">
                  <a:pos x="67" y="57"/>
                </a:cxn>
                <a:cxn ang="0">
                  <a:pos x="68" y="61"/>
                </a:cxn>
                <a:cxn ang="0">
                  <a:pos x="69" y="66"/>
                </a:cxn>
                <a:cxn ang="0">
                  <a:pos x="71" y="69"/>
                </a:cxn>
                <a:cxn ang="0">
                  <a:pos x="72" y="73"/>
                </a:cxn>
                <a:cxn ang="0">
                  <a:pos x="72" y="77"/>
                </a:cxn>
                <a:cxn ang="0">
                  <a:pos x="73" y="81"/>
                </a:cxn>
                <a:cxn ang="0">
                  <a:pos x="73" y="85"/>
                </a:cxn>
                <a:cxn ang="0">
                  <a:pos x="74" y="89"/>
                </a:cxn>
                <a:cxn ang="0">
                  <a:pos x="74" y="92"/>
                </a:cxn>
                <a:cxn ang="0">
                  <a:pos x="74" y="97"/>
                </a:cxn>
                <a:cxn ang="0">
                  <a:pos x="72" y="99"/>
                </a:cxn>
                <a:cxn ang="0">
                  <a:pos x="71" y="93"/>
                </a:cxn>
                <a:cxn ang="0">
                  <a:pos x="69" y="89"/>
                </a:cxn>
                <a:cxn ang="0">
                  <a:pos x="68" y="84"/>
                </a:cxn>
                <a:cxn ang="0">
                  <a:pos x="68" y="78"/>
                </a:cxn>
                <a:cxn ang="0">
                  <a:pos x="67" y="74"/>
                </a:cxn>
                <a:cxn ang="0">
                  <a:pos x="66" y="69"/>
                </a:cxn>
                <a:cxn ang="0">
                  <a:pos x="65" y="65"/>
                </a:cxn>
                <a:cxn ang="0">
                  <a:pos x="62" y="61"/>
                </a:cxn>
                <a:cxn ang="0">
                  <a:pos x="61" y="56"/>
                </a:cxn>
                <a:cxn ang="0">
                  <a:pos x="59" y="53"/>
                </a:cxn>
                <a:cxn ang="0">
                  <a:pos x="57" y="49"/>
                </a:cxn>
                <a:cxn ang="0">
                  <a:pos x="55" y="46"/>
                </a:cxn>
                <a:cxn ang="0">
                  <a:pos x="53" y="42"/>
                </a:cxn>
                <a:cxn ang="0">
                  <a:pos x="51" y="38"/>
                </a:cxn>
                <a:cxn ang="0">
                  <a:pos x="49" y="36"/>
                </a:cxn>
                <a:cxn ang="0">
                  <a:pos x="47" y="33"/>
                </a:cxn>
                <a:cxn ang="0">
                  <a:pos x="41" y="27"/>
                </a:cxn>
                <a:cxn ang="0">
                  <a:pos x="36" y="22"/>
                </a:cxn>
                <a:cxn ang="0">
                  <a:pos x="30" y="17"/>
                </a:cxn>
                <a:cxn ang="0">
                  <a:pos x="25" y="14"/>
                </a:cxn>
                <a:cxn ang="0">
                  <a:pos x="18" y="11"/>
                </a:cxn>
                <a:cxn ang="0">
                  <a:pos x="12" y="7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74" h="99">
                  <a:moveTo>
                    <a:pt x="1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4" y="7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7" y="17"/>
                  </a:lnTo>
                  <a:lnTo>
                    <a:pt x="44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5" y="36"/>
                  </a:lnTo>
                  <a:lnTo>
                    <a:pt x="57" y="39"/>
                  </a:lnTo>
                  <a:lnTo>
                    <a:pt x="59" y="43"/>
                  </a:lnTo>
                  <a:lnTo>
                    <a:pt x="61" y="47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9" y="66"/>
                  </a:lnTo>
                  <a:lnTo>
                    <a:pt x="71" y="69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3" y="81"/>
                  </a:lnTo>
                  <a:lnTo>
                    <a:pt x="73" y="85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4" y="97"/>
                  </a:lnTo>
                  <a:lnTo>
                    <a:pt x="72" y="99"/>
                  </a:lnTo>
                  <a:lnTo>
                    <a:pt x="71" y="93"/>
                  </a:lnTo>
                  <a:lnTo>
                    <a:pt x="69" y="89"/>
                  </a:lnTo>
                  <a:lnTo>
                    <a:pt x="68" y="84"/>
                  </a:lnTo>
                  <a:lnTo>
                    <a:pt x="68" y="78"/>
                  </a:lnTo>
                  <a:lnTo>
                    <a:pt x="67" y="74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62" y="61"/>
                  </a:lnTo>
                  <a:lnTo>
                    <a:pt x="61" y="56"/>
                  </a:lnTo>
                  <a:lnTo>
                    <a:pt x="59" y="53"/>
                  </a:lnTo>
                  <a:lnTo>
                    <a:pt x="57" y="49"/>
                  </a:lnTo>
                  <a:lnTo>
                    <a:pt x="55" y="46"/>
                  </a:lnTo>
                  <a:lnTo>
                    <a:pt x="53" y="42"/>
                  </a:lnTo>
                  <a:lnTo>
                    <a:pt x="51" y="38"/>
                  </a:lnTo>
                  <a:lnTo>
                    <a:pt x="49" y="36"/>
                  </a:lnTo>
                  <a:lnTo>
                    <a:pt x="47" y="33"/>
                  </a:lnTo>
                  <a:lnTo>
                    <a:pt x="41" y="27"/>
                  </a:lnTo>
                  <a:lnTo>
                    <a:pt x="36" y="22"/>
                  </a:lnTo>
                  <a:lnTo>
                    <a:pt x="30" y="17"/>
                  </a:lnTo>
                  <a:lnTo>
                    <a:pt x="25" y="14"/>
                  </a:lnTo>
                  <a:lnTo>
                    <a:pt x="18" y="11"/>
                  </a:lnTo>
                  <a:lnTo>
                    <a:pt x="12" y="7"/>
                  </a:lnTo>
                  <a:lnTo>
                    <a:pt x="6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7" name="Freeform 185"/>
            <p:cNvSpPr>
              <a:spLocks/>
            </p:cNvSpPr>
            <p:nvPr/>
          </p:nvSpPr>
          <p:spPr bwMode="auto">
            <a:xfrm>
              <a:off x="8810625" y="2436813"/>
              <a:ext cx="23813" cy="190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1"/>
                </a:cxn>
                <a:cxn ang="0">
                  <a:pos x="30" y="3"/>
                </a:cxn>
                <a:cxn ang="0">
                  <a:pos x="24" y="3"/>
                </a:cxn>
                <a:cxn ang="0">
                  <a:pos x="20" y="4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5" y="22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4"/>
                </a:cxn>
                <a:cxn ang="0">
                  <a:pos x="16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0" h="22">
                  <a:moveTo>
                    <a:pt x="27" y="0"/>
                  </a:moveTo>
                  <a:lnTo>
                    <a:pt x="28" y="1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20" y="4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8" name="Freeform 186"/>
            <p:cNvSpPr>
              <a:spLocks/>
            </p:cNvSpPr>
            <p:nvPr/>
          </p:nvSpPr>
          <p:spPr bwMode="auto">
            <a:xfrm>
              <a:off x="8820150" y="2444750"/>
              <a:ext cx="17463" cy="1111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20" y="10"/>
                </a:cxn>
                <a:cxn ang="0">
                  <a:pos x="19" y="11"/>
                </a:cxn>
                <a:cxn ang="0">
                  <a:pos x="16" y="12"/>
                </a:cxn>
                <a:cxn ang="0">
                  <a:pos x="13" y="12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4" y="11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21" h="12">
                  <a:moveTo>
                    <a:pt x="3" y="2"/>
                  </a:moveTo>
                  <a:lnTo>
                    <a:pt x="7" y="0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19" name="Freeform 187"/>
            <p:cNvSpPr>
              <a:spLocks/>
            </p:cNvSpPr>
            <p:nvPr/>
          </p:nvSpPr>
          <p:spPr bwMode="auto">
            <a:xfrm>
              <a:off x="8810625" y="2446338"/>
              <a:ext cx="15875" cy="12700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6" y="7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8" y="15"/>
                </a:cxn>
                <a:cxn ang="0">
                  <a:pos x="5" y="17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11" y="8"/>
                </a:cxn>
                <a:cxn ang="0">
                  <a:pos x="14" y="3"/>
                </a:cxn>
                <a:cxn ang="0">
                  <a:pos x="17" y="2"/>
                </a:cxn>
                <a:cxn ang="0">
                  <a:pos x="17" y="2"/>
                </a:cxn>
              </a:cxnLst>
              <a:rect l="0" t="0" r="r" b="b"/>
              <a:pathLst>
                <a:path w="21" h="17">
                  <a:moveTo>
                    <a:pt x="17" y="2"/>
                  </a:moveTo>
                  <a:lnTo>
                    <a:pt x="20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8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0" name="Freeform 188"/>
            <p:cNvSpPr>
              <a:spLocks/>
            </p:cNvSpPr>
            <p:nvPr/>
          </p:nvSpPr>
          <p:spPr bwMode="auto">
            <a:xfrm>
              <a:off x="8812213" y="2454275"/>
              <a:ext cx="28575" cy="111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4"/>
                </a:cxn>
                <a:cxn ang="0">
                  <a:pos x="31" y="8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7" y="13"/>
                </a:cxn>
                <a:cxn ang="0">
                  <a:pos x="11" y="13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11" y="9"/>
                </a:cxn>
                <a:cxn ang="0">
                  <a:pos x="14" y="9"/>
                </a:cxn>
                <a:cxn ang="0">
                  <a:pos x="19" y="9"/>
                </a:cxn>
                <a:cxn ang="0">
                  <a:pos x="24" y="7"/>
                </a:cxn>
                <a:cxn ang="0">
                  <a:pos x="27" y="4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13">
                  <a:moveTo>
                    <a:pt x="36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1" y="13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3" y="4"/>
                  </a:lnTo>
                  <a:lnTo>
                    <a:pt x="6" y="7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1" name="Freeform 189"/>
            <p:cNvSpPr>
              <a:spLocks/>
            </p:cNvSpPr>
            <p:nvPr/>
          </p:nvSpPr>
          <p:spPr bwMode="auto">
            <a:xfrm>
              <a:off x="8555038" y="2525713"/>
              <a:ext cx="112713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3" y="3"/>
                </a:cxn>
                <a:cxn ang="0">
                  <a:pos x="37" y="3"/>
                </a:cxn>
                <a:cxn ang="0">
                  <a:pos x="41" y="3"/>
                </a:cxn>
                <a:cxn ang="0">
                  <a:pos x="46" y="3"/>
                </a:cxn>
                <a:cxn ang="0">
                  <a:pos x="49" y="3"/>
                </a:cxn>
                <a:cxn ang="0">
                  <a:pos x="54" y="4"/>
                </a:cxn>
                <a:cxn ang="0">
                  <a:pos x="58" y="4"/>
                </a:cxn>
                <a:cxn ang="0">
                  <a:pos x="63" y="4"/>
                </a:cxn>
                <a:cxn ang="0">
                  <a:pos x="67" y="4"/>
                </a:cxn>
                <a:cxn ang="0">
                  <a:pos x="72" y="4"/>
                </a:cxn>
                <a:cxn ang="0">
                  <a:pos x="76" y="4"/>
                </a:cxn>
                <a:cxn ang="0">
                  <a:pos x="81" y="4"/>
                </a:cxn>
                <a:cxn ang="0">
                  <a:pos x="84" y="4"/>
                </a:cxn>
                <a:cxn ang="0">
                  <a:pos x="89" y="4"/>
                </a:cxn>
                <a:cxn ang="0">
                  <a:pos x="93" y="4"/>
                </a:cxn>
                <a:cxn ang="0">
                  <a:pos x="97" y="4"/>
                </a:cxn>
                <a:cxn ang="0">
                  <a:pos x="101" y="4"/>
                </a:cxn>
                <a:cxn ang="0">
                  <a:pos x="107" y="4"/>
                </a:cxn>
                <a:cxn ang="0">
                  <a:pos x="111" y="4"/>
                </a:cxn>
                <a:cxn ang="0">
                  <a:pos x="115" y="4"/>
                </a:cxn>
                <a:cxn ang="0">
                  <a:pos x="119" y="4"/>
                </a:cxn>
                <a:cxn ang="0">
                  <a:pos x="124" y="4"/>
                </a:cxn>
                <a:cxn ang="0">
                  <a:pos x="128" y="4"/>
                </a:cxn>
                <a:cxn ang="0">
                  <a:pos x="132" y="4"/>
                </a:cxn>
                <a:cxn ang="0">
                  <a:pos x="137" y="4"/>
                </a:cxn>
                <a:cxn ang="0">
                  <a:pos x="142" y="5"/>
                </a:cxn>
                <a:cxn ang="0">
                  <a:pos x="142" y="7"/>
                </a:cxn>
                <a:cxn ang="0">
                  <a:pos x="143" y="9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3" h="9">
                  <a:moveTo>
                    <a:pt x="4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7" y="4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3" y="9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2" name="Freeform 190"/>
            <p:cNvSpPr>
              <a:spLocks/>
            </p:cNvSpPr>
            <p:nvPr/>
          </p:nvSpPr>
          <p:spPr bwMode="auto">
            <a:xfrm>
              <a:off x="8486775" y="2516188"/>
              <a:ext cx="14288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5" y="8"/>
                </a:cxn>
                <a:cxn ang="0">
                  <a:pos x="6" y="12"/>
                </a:cxn>
                <a:cxn ang="0">
                  <a:pos x="8" y="17"/>
                </a:cxn>
                <a:cxn ang="0">
                  <a:pos x="10" y="21"/>
                </a:cxn>
                <a:cxn ang="0">
                  <a:pos x="11" y="27"/>
                </a:cxn>
                <a:cxn ang="0">
                  <a:pos x="13" y="31"/>
                </a:cxn>
                <a:cxn ang="0">
                  <a:pos x="18" y="36"/>
                </a:cxn>
                <a:cxn ang="0">
                  <a:pos x="17" y="37"/>
                </a:cxn>
                <a:cxn ang="0">
                  <a:pos x="16" y="38"/>
                </a:cxn>
                <a:cxn ang="0">
                  <a:pos x="11" y="32"/>
                </a:cxn>
                <a:cxn ang="0">
                  <a:pos x="7" y="27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8" h="38">
                  <a:moveTo>
                    <a:pt x="2" y="0"/>
                  </a:moveTo>
                  <a:lnTo>
                    <a:pt x="4" y="4"/>
                  </a:lnTo>
                  <a:lnTo>
                    <a:pt x="5" y="8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11" y="27"/>
                  </a:lnTo>
                  <a:lnTo>
                    <a:pt x="13" y="31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6" y="38"/>
                  </a:lnTo>
                  <a:lnTo>
                    <a:pt x="11" y="32"/>
                  </a:lnTo>
                  <a:lnTo>
                    <a:pt x="7" y="27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3" name="Freeform 191"/>
            <p:cNvSpPr>
              <a:spLocks/>
            </p:cNvSpPr>
            <p:nvPr/>
          </p:nvSpPr>
          <p:spPr bwMode="auto">
            <a:xfrm>
              <a:off x="8488363" y="2473325"/>
              <a:ext cx="31750" cy="3016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1"/>
                </a:cxn>
                <a:cxn ang="0">
                  <a:pos x="38" y="2"/>
                </a:cxn>
                <a:cxn ang="0">
                  <a:pos x="33" y="4"/>
                </a:cxn>
                <a:cxn ang="0">
                  <a:pos x="30" y="6"/>
                </a:cxn>
                <a:cxn ang="0">
                  <a:pos x="28" y="8"/>
                </a:cxn>
                <a:cxn ang="0">
                  <a:pos x="22" y="13"/>
                </a:cxn>
                <a:cxn ang="0">
                  <a:pos x="17" y="19"/>
                </a:cxn>
                <a:cxn ang="0">
                  <a:pos x="12" y="25"/>
                </a:cxn>
                <a:cxn ang="0">
                  <a:pos x="9" y="30"/>
                </a:cxn>
                <a:cxn ang="0">
                  <a:pos x="6" y="34"/>
                </a:cxn>
                <a:cxn ang="0">
                  <a:pos x="5" y="39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5" y="28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15"/>
                </a:cxn>
                <a:cxn ang="0">
                  <a:pos x="20" y="11"/>
                </a:cxn>
                <a:cxn ang="0">
                  <a:pos x="23" y="8"/>
                </a:cxn>
                <a:cxn ang="0">
                  <a:pos x="28" y="6"/>
                </a:cxn>
                <a:cxn ang="0">
                  <a:pos x="32" y="2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41" h="39">
                  <a:moveTo>
                    <a:pt x="35" y="0"/>
                  </a:moveTo>
                  <a:lnTo>
                    <a:pt x="41" y="1"/>
                  </a:lnTo>
                  <a:lnTo>
                    <a:pt x="38" y="2"/>
                  </a:lnTo>
                  <a:lnTo>
                    <a:pt x="33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2" y="13"/>
                  </a:lnTo>
                  <a:lnTo>
                    <a:pt x="17" y="19"/>
                  </a:lnTo>
                  <a:lnTo>
                    <a:pt x="12" y="25"/>
                  </a:lnTo>
                  <a:lnTo>
                    <a:pt x="9" y="30"/>
                  </a:lnTo>
                  <a:lnTo>
                    <a:pt x="6" y="34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8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0" y="11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4" name="Freeform 192"/>
            <p:cNvSpPr>
              <a:spLocks/>
            </p:cNvSpPr>
            <p:nvPr/>
          </p:nvSpPr>
          <p:spPr bwMode="auto">
            <a:xfrm>
              <a:off x="8067675" y="2108200"/>
              <a:ext cx="31750" cy="285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1" y="1"/>
                </a:cxn>
                <a:cxn ang="0">
                  <a:pos x="41" y="3"/>
                </a:cxn>
                <a:cxn ang="0">
                  <a:pos x="40" y="5"/>
                </a:cxn>
                <a:cxn ang="0">
                  <a:pos x="38" y="8"/>
                </a:cxn>
                <a:cxn ang="0">
                  <a:pos x="35" y="10"/>
                </a:cxn>
                <a:cxn ang="0">
                  <a:pos x="33" y="13"/>
                </a:cxn>
                <a:cxn ang="0">
                  <a:pos x="29" y="14"/>
                </a:cxn>
                <a:cxn ang="0">
                  <a:pos x="28" y="18"/>
                </a:cxn>
                <a:cxn ang="0">
                  <a:pos x="21" y="22"/>
                </a:cxn>
                <a:cxn ang="0">
                  <a:pos x="15" y="28"/>
                </a:cxn>
                <a:cxn ang="0">
                  <a:pos x="11" y="30"/>
                </a:cxn>
                <a:cxn ang="0">
                  <a:pos x="9" y="32"/>
                </a:cxn>
                <a:cxn ang="0">
                  <a:pos x="5" y="33"/>
                </a:cxn>
                <a:cxn ang="0">
                  <a:pos x="1" y="35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5" y="25"/>
                </a:cxn>
                <a:cxn ang="0">
                  <a:pos x="10" y="22"/>
                </a:cxn>
                <a:cxn ang="0">
                  <a:pos x="13" y="18"/>
                </a:cxn>
                <a:cxn ang="0">
                  <a:pos x="18" y="14"/>
                </a:cxn>
                <a:cxn ang="0">
                  <a:pos x="24" y="10"/>
                </a:cxn>
                <a:cxn ang="0">
                  <a:pos x="29" y="7"/>
                </a:cxn>
                <a:cxn ang="0">
                  <a:pos x="34" y="3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1" h="35">
                  <a:moveTo>
                    <a:pt x="38" y="0"/>
                  </a:moveTo>
                  <a:lnTo>
                    <a:pt x="41" y="1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29" y="14"/>
                  </a:lnTo>
                  <a:lnTo>
                    <a:pt x="28" y="18"/>
                  </a:lnTo>
                  <a:lnTo>
                    <a:pt x="21" y="22"/>
                  </a:lnTo>
                  <a:lnTo>
                    <a:pt x="15" y="28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5" y="33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5" y="25"/>
                  </a:lnTo>
                  <a:lnTo>
                    <a:pt x="10" y="22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4" y="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5" name="Freeform 193"/>
            <p:cNvSpPr>
              <a:spLocks/>
            </p:cNvSpPr>
            <p:nvPr/>
          </p:nvSpPr>
          <p:spPr bwMode="auto">
            <a:xfrm>
              <a:off x="8032750" y="2071688"/>
              <a:ext cx="7938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4"/>
                </a:cxn>
                <a:cxn ang="0">
                  <a:pos x="7" y="9"/>
                </a:cxn>
                <a:cxn ang="0">
                  <a:pos x="7" y="15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8" y="30"/>
                </a:cxn>
                <a:cxn ang="0">
                  <a:pos x="8" y="34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1" y="48"/>
                </a:cxn>
                <a:cxn ang="0">
                  <a:pos x="11" y="51"/>
                </a:cxn>
                <a:cxn ang="0">
                  <a:pos x="11" y="55"/>
                </a:cxn>
                <a:cxn ang="0">
                  <a:pos x="11" y="58"/>
                </a:cxn>
                <a:cxn ang="0">
                  <a:pos x="7" y="58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2" y="45"/>
                </a:cxn>
                <a:cxn ang="0">
                  <a:pos x="2" y="40"/>
                </a:cxn>
                <a:cxn ang="0">
                  <a:pos x="1" y="37"/>
                </a:cxn>
                <a:cxn ang="0">
                  <a:pos x="1" y="34"/>
                </a:cxn>
                <a:cxn ang="0">
                  <a:pos x="1" y="30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1" h="58">
                  <a:moveTo>
                    <a:pt x="2" y="0"/>
                  </a:moveTo>
                  <a:lnTo>
                    <a:pt x="5" y="4"/>
                  </a:lnTo>
                  <a:lnTo>
                    <a:pt x="7" y="9"/>
                  </a:lnTo>
                  <a:lnTo>
                    <a:pt x="7" y="15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1" y="55"/>
                  </a:lnTo>
                  <a:lnTo>
                    <a:pt x="11" y="58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6" name="Freeform 194"/>
            <p:cNvSpPr>
              <a:spLocks/>
            </p:cNvSpPr>
            <p:nvPr/>
          </p:nvSpPr>
          <p:spPr bwMode="auto">
            <a:xfrm>
              <a:off x="7972425" y="2106613"/>
              <a:ext cx="36513" cy="333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3"/>
                </a:cxn>
                <a:cxn ang="0">
                  <a:pos x="14" y="7"/>
                </a:cxn>
                <a:cxn ang="0">
                  <a:pos x="18" y="11"/>
                </a:cxn>
                <a:cxn ang="0">
                  <a:pos x="23" y="16"/>
                </a:cxn>
                <a:cxn ang="0">
                  <a:pos x="28" y="21"/>
                </a:cxn>
                <a:cxn ang="0">
                  <a:pos x="34" y="25"/>
                </a:cxn>
                <a:cxn ang="0">
                  <a:pos x="39" y="28"/>
                </a:cxn>
                <a:cxn ang="0">
                  <a:pos x="45" y="33"/>
                </a:cxn>
                <a:cxn ang="0">
                  <a:pos x="45" y="36"/>
                </a:cxn>
                <a:cxn ang="0">
                  <a:pos x="46" y="39"/>
                </a:cxn>
                <a:cxn ang="0">
                  <a:pos x="44" y="41"/>
                </a:cxn>
                <a:cxn ang="0">
                  <a:pos x="42" y="42"/>
                </a:cxn>
                <a:cxn ang="0">
                  <a:pos x="36" y="35"/>
                </a:cxn>
                <a:cxn ang="0">
                  <a:pos x="30" y="31"/>
                </a:cxn>
                <a:cxn ang="0">
                  <a:pos x="24" y="25"/>
                </a:cxn>
                <a:cxn ang="0">
                  <a:pos x="20" y="22"/>
                </a:cxn>
                <a:cxn ang="0">
                  <a:pos x="14" y="16"/>
                </a:cxn>
                <a:cxn ang="0">
                  <a:pos x="8" y="12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6" h="42">
                  <a:moveTo>
                    <a:pt x="3" y="0"/>
                  </a:moveTo>
                  <a:lnTo>
                    <a:pt x="8" y="3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21"/>
                  </a:lnTo>
                  <a:lnTo>
                    <a:pt x="34" y="25"/>
                  </a:lnTo>
                  <a:lnTo>
                    <a:pt x="39" y="28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6" y="39"/>
                  </a:lnTo>
                  <a:lnTo>
                    <a:pt x="44" y="41"/>
                  </a:lnTo>
                  <a:lnTo>
                    <a:pt x="42" y="42"/>
                  </a:lnTo>
                  <a:lnTo>
                    <a:pt x="36" y="35"/>
                  </a:lnTo>
                  <a:lnTo>
                    <a:pt x="30" y="31"/>
                  </a:lnTo>
                  <a:lnTo>
                    <a:pt x="24" y="25"/>
                  </a:lnTo>
                  <a:lnTo>
                    <a:pt x="20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7" name="Freeform 195"/>
            <p:cNvSpPr>
              <a:spLocks/>
            </p:cNvSpPr>
            <p:nvPr/>
          </p:nvSpPr>
          <p:spPr bwMode="auto">
            <a:xfrm>
              <a:off x="7958138" y="2159000"/>
              <a:ext cx="44450" cy="111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6" y="1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30" y="3"/>
                </a:cxn>
                <a:cxn ang="0">
                  <a:pos x="36" y="4"/>
                </a:cxn>
                <a:cxn ang="0">
                  <a:pos x="42" y="5"/>
                </a:cxn>
                <a:cxn ang="0">
                  <a:pos x="46" y="5"/>
                </a:cxn>
                <a:cxn ang="0">
                  <a:pos x="49" y="6"/>
                </a:cxn>
                <a:cxn ang="0">
                  <a:pos x="53" y="6"/>
                </a:cxn>
                <a:cxn ang="0">
                  <a:pos x="57" y="9"/>
                </a:cxn>
                <a:cxn ang="0">
                  <a:pos x="54" y="11"/>
                </a:cxn>
                <a:cxn ang="0">
                  <a:pos x="53" y="13"/>
                </a:cxn>
                <a:cxn ang="0">
                  <a:pos x="46" y="12"/>
                </a:cxn>
                <a:cxn ang="0">
                  <a:pos x="41" y="12"/>
                </a:cxn>
                <a:cxn ang="0">
                  <a:pos x="35" y="11"/>
                </a:cxn>
                <a:cxn ang="0">
                  <a:pos x="29" y="10"/>
                </a:cxn>
                <a:cxn ang="0">
                  <a:pos x="23" y="9"/>
                </a:cxn>
                <a:cxn ang="0">
                  <a:pos x="17" y="8"/>
                </a:cxn>
                <a:cxn ang="0">
                  <a:pos x="11" y="6"/>
                </a:cxn>
                <a:cxn ang="0">
                  <a:pos x="4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7" h="13">
                  <a:moveTo>
                    <a:pt x="3" y="0"/>
                  </a:moveTo>
                  <a:lnTo>
                    <a:pt x="9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30" y="3"/>
                  </a:lnTo>
                  <a:lnTo>
                    <a:pt x="36" y="4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49" y="6"/>
                  </a:lnTo>
                  <a:lnTo>
                    <a:pt x="53" y="6"/>
                  </a:lnTo>
                  <a:lnTo>
                    <a:pt x="57" y="9"/>
                  </a:lnTo>
                  <a:lnTo>
                    <a:pt x="54" y="11"/>
                  </a:lnTo>
                  <a:lnTo>
                    <a:pt x="53" y="13"/>
                  </a:lnTo>
                  <a:lnTo>
                    <a:pt x="46" y="12"/>
                  </a:lnTo>
                  <a:lnTo>
                    <a:pt x="41" y="12"/>
                  </a:lnTo>
                  <a:lnTo>
                    <a:pt x="35" y="11"/>
                  </a:lnTo>
                  <a:lnTo>
                    <a:pt x="29" y="10"/>
                  </a:lnTo>
                  <a:lnTo>
                    <a:pt x="23" y="9"/>
                  </a:lnTo>
                  <a:lnTo>
                    <a:pt x="17" y="8"/>
                  </a:lnTo>
                  <a:lnTo>
                    <a:pt x="11" y="6"/>
                  </a:lnTo>
                  <a:lnTo>
                    <a:pt x="4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8" name="Freeform 196"/>
            <p:cNvSpPr>
              <a:spLocks/>
            </p:cNvSpPr>
            <p:nvPr/>
          </p:nvSpPr>
          <p:spPr bwMode="auto">
            <a:xfrm>
              <a:off x="8367713" y="2303463"/>
              <a:ext cx="120650" cy="225425"/>
            </a:xfrm>
            <a:custGeom>
              <a:avLst/>
              <a:gdLst/>
              <a:ahLst/>
              <a:cxnLst>
                <a:cxn ang="0">
                  <a:pos x="14" y="97"/>
                </a:cxn>
                <a:cxn ang="0">
                  <a:pos x="8" y="109"/>
                </a:cxn>
                <a:cxn ang="0">
                  <a:pos x="5" y="121"/>
                </a:cxn>
                <a:cxn ang="0">
                  <a:pos x="3" y="131"/>
                </a:cxn>
                <a:cxn ang="0">
                  <a:pos x="2" y="142"/>
                </a:cxn>
                <a:cxn ang="0">
                  <a:pos x="0" y="155"/>
                </a:cxn>
                <a:cxn ang="0">
                  <a:pos x="0" y="168"/>
                </a:cxn>
                <a:cxn ang="0">
                  <a:pos x="2" y="181"/>
                </a:cxn>
                <a:cxn ang="0">
                  <a:pos x="4" y="195"/>
                </a:cxn>
                <a:cxn ang="0">
                  <a:pos x="6" y="210"/>
                </a:cxn>
                <a:cxn ang="0">
                  <a:pos x="9" y="224"/>
                </a:cxn>
                <a:cxn ang="0">
                  <a:pos x="11" y="237"/>
                </a:cxn>
                <a:cxn ang="0">
                  <a:pos x="16" y="250"/>
                </a:cxn>
                <a:cxn ang="0">
                  <a:pos x="17" y="260"/>
                </a:cxn>
                <a:cxn ang="0">
                  <a:pos x="22" y="275"/>
                </a:cxn>
                <a:cxn ang="0">
                  <a:pos x="24" y="284"/>
                </a:cxn>
                <a:cxn ang="0">
                  <a:pos x="24" y="280"/>
                </a:cxn>
                <a:cxn ang="0">
                  <a:pos x="23" y="272"/>
                </a:cxn>
                <a:cxn ang="0">
                  <a:pos x="22" y="261"/>
                </a:cxn>
                <a:cxn ang="0">
                  <a:pos x="21" y="246"/>
                </a:cxn>
                <a:cxn ang="0">
                  <a:pos x="21" y="232"/>
                </a:cxn>
                <a:cxn ang="0">
                  <a:pos x="18" y="216"/>
                </a:cxn>
                <a:cxn ang="0">
                  <a:pos x="17" y="202"/>
                </a:cxn>
                <a:cxn ang="0">
                  <a:pos x="17" y="189"/>
                </a:cxn>
                <a:cxn ang="0">
                  <a:pos x="16" y="180"/>
                </a:cxn>
                <a:cxn ang="0">
                  <a:pos x="17" y="169"/>
                </a:cxn>
                <a:cxn ang="0">
                  <a:pos x="17" y="159"/>
                </a:cxn>
                <a:cxn ang="0">
                  <a:pos x="18" y="150"/>
                </a:cxn>
                <a:cxn ang="0">
                  <a:pos x="21" y="138"/>
                </a:cxn>
                <a:cxn ang="0">
                  <a:pos x="26" y="126"/>
                </a:cxn>
                <a:cxn ang="0">
                  <a:pos x="30" y="116"/>
                </a:cxn>
                <a:cxn ang="0">
                  <a:pos x="35" y="104"/>
                </a:cxn>
                <a:cxn ang="0">
                  <a:pos x="40" y="98"/>
                </a:cxn>
                <a:cxn ang="0">
                  <a:pos x="53" y="96"/>
                </a:cxn>
                <a:cxn ang="0">
                  <a:pos x="67" y="94"/>
                </a:cxn>
                <a:cxn ang="0">
                  <a:pos x="78" y="92"/>
                </a:cxn>
                <a:cxn ang="0">
                  <a:pos x="89" y="89"/>
                </a:cxn>
                <a:cxn ang="0">
                  <a:pos x="100" y="86"/>
                </a:cxn>
                <a:cxn ang="0">
                  <a:pos x="115" y="81"/>
                </a:cxn>
                <a:cxn ang="0">
                  <a:pos x="125" y="73"/>
                </a:cxn>
                <a:cxn ang="0">
                  <a:pos x="132" y="61"/>
                </a:cxn>
                <a:cxn ang="0">
                  <a:pos x="139" y="45"/>
                </a:cxn>
                <a:cxn ang="0">
                  <a:pos x="145" y="30"/>
                </a:cxn>
                <a:cxn ang="0">
                  <a:pos x="150" y="19"/>
                </a:cxn>
                <a:cxn ang="0">
                  <a:pos x="152" y="14"/>
                </a:cxn>
                <a:cxn ang="0">
                  <a:pos x="147" y="2"/>
                </a:cxn>
                <a:cxn ang="0">
                  <a:pos x="142" y="12"/>
                </a:cxn>
                <a:cxn ang="0">
                  <a:pos x="137" y="29"/>
                </a:cxn>
                <a:cxn ang="0">
                  <a:pos x="127" y="45"/>
                </a:cxn>
                <a:cxn ang="0">
                  <a:pos x="117" y="61"/>
                </a:cxn>
                <a:cxn ang="0">
                  <a:pos x="105" y="72"/>
                </a:cxn>
                <a:cxn ang="0">
                  <a:pos x="90" y="77"/>
                </a:cxn>
                <a:cxn ang="0">
                  <a:pos x="73" y="80"/>
                </a:cxn>
                <a:cxn ang="0">
                  <a:pos x="60" y="80"/>
                </a:cxn>
                <a:cxn ang="0">
                  <a:pos x="48" y="78"/>
                </a:cxn>
                <a:cxn ang="0">
                  <a:pos x="17" y="91"/>
                </a:cxn>
              </a:cxnLst>
              <a:rect l="0" t="0" r="r" b="b"/>
              <a:pathLst>
                <a:path w="152" h="285">
                  <a:moveTo>
                    <a:pt x="17" y="91"/>
                  </a:moveTo>
                  <a:lnTo>
                    <a:pt x="16" y="92"/>
                  </a:lnTo>
                  <a:lnTo>
                    <a:pt x="14" y="97"/>
                  </a:lnTo>
                  <a:lnTo>
                    <a:pt x="11" y="101"/>
                  </a:lnTo>
                  <a:lnTo>
                    <a:pt x="10" y="105"/>
                  </a:lnTo>
                  <a:lnTo>
                    <a:pt x="8" y="109"/>
                  </a:lnTo>
                  <a:lnTo>
                    <a:pt x="6" y="115"/>
                  </a:lnTo>
                  <a:lnTo>
                    <a:pt x="5" y="118"/>
                  </a:lnTo>
                  <a:lnTo>
                    <a:pt x="5" y="121"/>
                  </a:lnTo>
                  <a:lnTo>
                    <a:pt x="4" y="125"/>
                  </a:lnTo>
                  <a:lnTo>
                    <a:pt x="3" y="128"/>
                  </a:lnTo>
                  <a:lnTo>
                    <a:pt x="3" y="131"/>
                  </a:lnTo>
                  <a:lnTo>
                    <a:pt x="2" y="135"/>
                  </a:lnTo>
                  <a:lnTo>
                    <a:pt x="2" y="139"/>
                  </a:lnTo>
                  <a:lnTo>
                    <a:pt x="2" y="142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3" y="186"/>
                  </a:lnTo>
                  <a:lnTo>
                    <a:pt x="3" y="190"/>
                  </a:lnTo>
                  <a:lnTo>
                    <a:pt x="4" y="195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6" y="210"/>
                  </a:lnTo>
                  <a:lnTo>
                    <a:pt x="8" y="215"/>
                  </a:lnTo>
                  <a:lnTo>
                    <a:pt x="8" y="219"/>
                  </a:lnTo>
                  <a:lnTo>
                    <a:pt x="9" y="224"/>
                  </a:lnTo>
                  <a:lnTo>
                    <a:pt x="10" y="227"/>
                  </a:lnTo>
                  <a:lnTo>
                    <a:pt x="11" y="233"/>
                  </a:lnTo>
                  <a:lnTo>
                    <a:pt x="11" y="237"/>
                  </a:lnTo>
                  <a:lnTo>
                    <a:pt x="14" y="241"/>
                  </a:lnTo>
                  <a:lnTo>
                    <a:pt x="14" y="245"/>
                  </a:lnTo>
                  <a:lnTo>
                    <a:pt x="16" y="250"/>
                  </a:lnTo>
                  <a:lnTo>
                    <a:pt x="16" y="253"/>
                  </a:lnTo>
                  <a:lnTo>
                    <a:pt x="17" y="256"/>
                  </a:lnTo>
                  <a:lnTo>
                    <a:pt x="17" y="260"/>
                  </a:lnTo>
                  <a:lnTo>
                    <a:pt x="18" y="264"/>
                  </a:lnTo>
                  <a:lnTo>
                    <a:pt x="21" y="269"/>
                  </a:lnTo>
                  <a:lnTo>
                    <a:pt x="22" y="275"/>
                  </a:lnTo>
                  <a:lnTo>
                    <a:pt x="23" y="279"/>
                  </a:lnTo>
                  <a:lnTo>
                    <a:pt x="24" y="283"/>
                  </a:lnTo>
                  <a:lnTo>
                    <a:pt x="24" y="284"/>
                  </a:lnTo>
                  <a:lnTo>
                    <a:pt x="26" y="285"/>
                  </a:lnTo>
                  <a:lnTo>
                    <a:pt x="24" y="284"/>
                  </a:lnTo>
                  <a:lnTo>
                    <a:pt x="24" y="280"/>
                  </a:lnTo>
                  <a:lnTo>
                    <a:pt x="24" y="277"/>
                  </a:lnTo>
                  <a:lnTo>
                    <a:pt x="24" y="275"/>
                  </a:lnTo>
                  <a:lnTo>
                    <a:pt x="23" y="272"/>
                  </a:lnTo>
                  <a:lnTo>
                    <a:pt x="23" y="268"/>
                  </a:lnTo>
                  <a:lnTo>
                    <a:pt x="23" y="264"/>
                  </a:lnTo>
                  <a:lnTo>
                    <a:pt x="22" y="261"/>
                  </a:lnTo>
                  <a:lnTo>
                    <a:pt x="22" y="256"/>
                  </a:lnTo>
                  <a:lnTo>
                    <a:pt x="22" y="251"/>
                  </a:lnTo>
                  <a:lnTo>
                    <a:pt x="21" y="246"/>
                  </a:lnTo>
                  <a:lnTo>
                    <a:pt x="21" y="242"/>
                  </a:lnTo>
                  <a:lnTo>
                    <a:pt x="21" y="236"/>
                  </a:lnTo>
                  <a:lnTo>
                    <a:pt x="21" y="232"/>
                  </a:lnTo>
                  <a:lnTo>
                    <a:pt x="20" y="226"/>
                  </a:lnTo>
                  <a:lnTo>
                    <a:pt x="20" y="222"/>
                  </a:lnTo>
                  <a:lnTo>
                    <a:pt x="18" y="216"/>
                  </a:lnTo>
                  <a:lnTo>
                    <a:pt x="18" y="211"/>
                  </a:lnTo>
                  <a:lnTo>
                    <a:pt x="18" y="207"/>
                  </a:lnTo>
                  <a:lnTo>
                    <a:pt x="17" y="202"/>
                  </a:lnTo>
                  <a:lnTo>
                    <a:pt x="17" y="198"/>
                  </a:lnTo>
                  <a:lnTo>
                    <a:pt x="17" y="193"/>
                  </a:lnTo>
                  <a:lnTo>
                    <a:pt x="17" y="189"/>
                  </a:lnTo>
                  <a:lnTo>
                    <a:pt x="17" y="186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7" y="173"/>
                  </a:lnTo>
                  <a:lnTo>
                    <a:pt x="17" y="169"/>
                  </a:lnTo>
                  <a:lnTo>
                    <a:pt x="17" y="166"/>
                  </a:lnTo>
                  <a:lnTo>
                    <a:pt x="17" y="162"/>
                  </a:lnTo>
                  <a:lnTo>
                    <a:pt x="17" y="159"/>
                  </a:lnTo>
                  <a:lnTo>
                    <a:pt x="17" y="156"/>
                  </a:lnTo>
                  <a:lnTo>
                    <a:pt x="17" y="152"/>
                  </a:lnTo>
                  <a:lnTo>
                    <a:pt x="18" y="150"/>
                  </a:lnTo>
                  <a:lnTo>
                    <a:pt x="18" y="148"/>
                  </a:lnTo>
                  <a:lnTo>
                    <a:pt x="20" y="142"/>
                  </a:lnTo>
                  <a:lnTo>
                    <a:pt x="21" y="138"/>
                  </a:lnTo>
                  <a:lnTo>
                    <a:pt x="23" y="134"/>
                  </a:lnTo>
                  <a:lnTo>
                    <a:pt x="24" y="130"/>
                  </a:lnTo>
                  <a:lnTo>
                    <a:pt x="26" y="126"/>
                  </a:lnTo>
                  <a:lnTo>
                    <a:pt x="28" y="123"/>
                  </a:lnTo>
                  <a:lnTo>
                    <a:pt x="29" y="119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4" y="108"/>
                  </a:lnTo>
                  <a:lnTo>
                    <a:pt x="35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8" y="97"/>
                  </a:lnTo>
                  <a:lnTo>
                    <a:pt x="53" y="96"/>
                  </a:lnTo>
                  <a:lnTo>
                    <a:pt x="60" y="95"/>
                  </a:lnTo>
                  <a:lnTo>
                    <a:pt x="64" y="94"/>
                  </a:lnTo>
                  <a:lnTo>
                    <a:pt x="67" y="94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8" y="92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9" y="89"/>
                  </a:lnTo>
                  <a:lnTo>
                    <a:pt x="93" y="88"/>
                  </a:lnTo>
                  <a:lnTo>
                    <a:pt x="96" y="87"/>
                  </a:lnTo>
                  <a:lnTo>
                    <a:pt x="100" y="86"/>
                  </a:lnTo>
                  <a:lnTo>
                    <a:pt x="103" y="85"/>
                  </a:lnTo>
                  <a:lnTo>
                    <a:pt x="109" y="83"/>
                  </a:lnTo>
                  <a:lnTo>
                    <a:pt x="115" y="81"/>
                  </a:lnTo>
                  <a:lnTo>
                    <a:pt x="119" y="78"/>
                  </a:lnTo>
                  <a:lnTo>
                    <a:pt x="123" y="76"/>
                  </a:lnTo>
                  <a:lnTo>
                    <a:pt x="125" y="73"/>
                  </a:lnTo>
                  <a:lnTo>
                    <a:pt x="127" y="70"/>
                  </a:lnTo>
                  <a:lnTo>
                    <a:pt x="130" y="65"/>
                  </a:lnTo>
                  <a:lnTo>
                    <a:pt x="132" y="61"/>
                  </a:lnTo>
                  <a:lnTo>
                    <a:pt x="135" y="55"/>
                  </a:lnTo>
                  <a:lnTo>
                    <a:pt x="137" y="51"/>
                  </a:lnTo>
                  <a:lnTo>
                    <a:pt x="139" y="45"/>
                  </a:lnTo>
                  <a:lnTo>
                    <a:pt x="142" y="40"/>
                  </a:lnTo>
                  <a:lnTo>
                    <a:pt x="144" y="35"/>
                  </a:lnTo>
                  <a:lnTo>
                    <a:pt x="145" y="30"/>
                  </a:lnTo>
                  <a:lnTo>
                    <a:pt x="148" y="25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51" y="17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5" y="4"/>
                  </a:lnTo>
                  <a:lnTo>
                    <a:pt x="144" y="9"/>
                  </a:lnTo>
                  <a:lnTo>
                    <a:pt x="142" y="12"/>
                  </a:lnTo>
                  <a:lnTo>
                    <a:pt x="141" y="18"/>
                  </a:lnTo>
                  <a:lnTo>
                    <a:pt x="138" y="23"/>
                  </a:lnTo>
                  <a:lnTo>
                    <a:pt x="137" y="29"/>
                  </a:lnTo>
                  <a:lnTo>
                    <a:pt x="133" y="34"/>
                  </a:lnTo>
                  <a:lnTo>
                    <a:pt x="131" y="40"/>
                  </a:lnTo>
                  <a:lnTo>
                    <a:pt x="127" y="45"/>
                  </a:lnTo>
                  <a:lnTo>
                    <a:pt x="125" y="52"/>
                  </a:lnTo>
                  <a:lnTo>
                    <a:pt x="120" y="56"/>
                  </a:lnTo>
                  <a:lnTo>
                    <a:pt x="117" y="61"/>
                  </a:lnTo>
                  <a:lnTo>
                    <a:pt x="113" y="65"/>
                  </a:lnTo>
                  <a:lnTo>
                    <a:pt x="109" y="70"/>
                  </a:lnTo>
                  <a:lnTo>
                    <a:pt x="105" y="72"/>
                  </a:lnTo>
                  <a:lnTo>
                    <a:pt x="100" y="74"/>
                  </a:lnTo>
                  <a:lnTo>
                    <a:pt x="95" y="75"/>
                  </a:lnTo>
                  <a:lnTo>
                    <a:pt x="90" y="77"/>
                  </a:lnTo>
                  <a:lnTo>
                    <a:pt x="84" y="77"/>
                  </a:lnTo>
                  <a:lnTo>
                    <a:pt x="79" y="78"/>
                  </a:lnTo>
                  <a:lnTo>
                    <a:pt x="73" y="80"/>
                  </a:lnTo>
                  <a:lnTo>
                    <a:pt x="70" y="80"/>
                  </a:lnTo>
                  <a:lnTo>
                    <a:pt x="65" y="80"/>
                  </a:lnTo>
                  <a:lnTo>
                    <a:pt x="60" y="80"/>
                  </a:lnTo>
                  <a:lnTo>
                    <a:pt x="57" y="80"/>
                  </a:lnTo>
                  <a:lnTo>
                    <a:pt x="53" y="80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1" y="70"/>
                  </a:lnTo>
                  <a:lnTo>
                    <a:pt x="17" y="91"/>
                  </a:lnTo>
                  <a:lnTo>
                    <a:pt x="17" y="9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29" name="Freeform 197"/>
            <p:cNvSpPr>
              <a:spLocks/>
            </p:cNvSpPr>
            <p:nvPr/>
          </p:nvSpPr>
          <p:spPr bwMode="auto">
            <a:xfrm>
              <a:off x="8067675" y="2549525"/>
              <a:ext cx="34925" cy="52388"/>
            </a:xfrm>
            <a:custGeom>
              <a:avLst/>
              <a:gdLst/>
              <a:ahLst/>
              <a:cxnLst>
                <a:cxn ang="0">
                  <a:pos x="7" y="66"/>
                </a:cxn>
                <a:cxn ang="0">
                  <a:pos x="7" y="63"/>
                </a:cxn>
                <a:cxn ang="0">
                  <a:pos x="10" y="61"/>
                </a:cxn>
                <a:cxn ang="0">
                  <a:pos x="11" y="57"/>
                </a:cxn>
                <a:cxn ang="0">
                  <a:pos x="13" y="53"/>
                </a:cxn>
                <a:cxn ang="0">
                  <a:pos x="15" y="49"/>
                </a:cxn>
                <a:cxn ang="0">
                  <a:pos x="17" y="45"/>
                </a:cxn>
                <a:cxn ang="0">
                  <a:pos x="21" y="41"/>
                </a:cxn>
                <a:cxn ang="0">
                  <a:pos x="23" y="37"/>
                </a:cxn>
                <a:cxn ang="0">
                  <a:pos x="25" y="32"/>
                </a:cxn>
                <a:cxn ang="0">
                  <a:pos x="28" y="28"/>
                </a:cxn>
                <a:cxn ang="0">
                  <a:pos x="30" y="23"/>
                </a:cxn>
                <a:cxn ang="0">
                  <a:pos x="33" y="18"/>
                </a:cxn>
                <a:cxn ang="0">
                  <a:pos x="35" y="13"/>
                </a:cxn>
                <a:cxn ang="0">
                  <a:pos x="37" y="9"/>
                </a:cxn>
                <a:cxn ang="0">
                  <a:pos x="40" y="5"/>
                </a:cxn>
                <a:cxn ang="0">
                  <a:pos x="43" y="0"/>
                </a:cxn>
                <a:cxn ang="0">
                  <a:pos x="33" y="5"/>
                </a:cxn>
                <a:cxn ang="0">
                  <a:pos x="29" y="9"/>
                </a:cxn>
                <a:cxn ang="0">
                  <a:pos x="27" y="13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8" y="29"/>
                </a:cxn>
                <a:cxn ang="0">
                  <a:pos x="16" y="33"/>
                </a:cxn>
                <a:cxn ang="0">
                  <a:pos x="12" y="39"/>
                </a:cxn>
                <a:cxn ang="0">
                  <a:pos x="11" y="44"/>
                </a:cxn>
                <a:cxn ang="0">
                  <a:pos x="9" y="48"/>
                </a:cxn>
                <a:cxn ang="0">
                  <a:pos x="6" y="52"/>
                </a:cxn>
                <a:cxn ang="0">
                  <a:pos x="4" y="55"/>
                </a:cxn>
                <a:cxn ang="0">
                  <a:pos x="3" y="60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7" y="66"/>
                </a:cxn>
                <a:cxn ang="0">
                  <a:pos x="7" y="66"/>
                </a:cxn>
              </a:cxnLst>
              <a:rect l="0" t="0" r="r" b="b"/>
              <a:pathLst>
                <a:path w="43" h="66">
                  <a:moveTo>
                    <a:pt x="7" y="66"/>
                  </a:moveTo>
                  <a:lnTo>
                    <a:pt x="7" y="63"/>
                  </a:lnTo>
                  <a:lnTo>
                    <a:pt x="10" y="61"/>
                  </a:lnTo>
                  <a:lnTo>
                    <a:pt x="11" y="57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1" y="41"/>
                  </a:lnTo>
                  <a:lnTo>
                    <a:pt x="23" y="37"/>
                  </a:lnTo>
                  <a:lnTo>
                    <a:pt x="25" y="32"/>
                  </a:lnTo>
                  <a:lnTo>
                    <a:pt x="28" y="28"/>
                  </a:lnTo>
                  <a:lnTo>
                    <a:pt x="30" y="23"/>
                  </a:lnTo>
                  <a:lnTo>
                    <a:pt x="33" y="18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40" y="5"/>
                  </a:lnTo>
                  <a:lnTo>
                    <a:pt x="43" y="0"/>
                  </a:lnTo>
                  <a:lnTo>
                    <a:pt x="33" y="5"/>
                  </a:lnTo>
                  <a:lnTo>
                    <a:pt x="29" y="9"/>
                  </a:lnTo>
                  <a:lnTo>
                    <a:pt x="27" y="13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8" y="29"/>
                  </a:lnTo>
                  <a:lnTo>
                    <a:pt x="16" y="33"/>
                  </a:lnTo>
                  <a:lnTo>
                    <a:pt x="12" y="39"/>
                  </a:lnTo>
                  <a:lnTo>
                    <a:pt x="11" y="44"/>
                  </a:lnTo>
                  <a:lnTo>
                    <a:pt x="9" y="48"/>
                  </a:lnTo>
                  <a:lnTo>
                    <a:pt x="6" y="52"/>
                  </a:lnTo>
                  <a:lnTo>
                    <a:pt x="4" y="55"/>
                  </a:lnTo>
                  <a:lnTo>
                    <a:pt x="3" y="60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7" y="66"/>
                  </a:lnTo>
                  <a:lnTo>
                    <a:pt x="7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0" name="Freeform 198"/>
            <p:cNvSpPr>
              <a:spLocks/>
            </p:cNvSpPr>
            <p:nvPr/>
          </p:nvSpPr>
          <p:spPr bwMode="auto">
            <a:xfrm>
              <a:off x="8045450" y="2552700"/>
              <a:ext cx="34925" cy="47625"/>
            </a:xfrm>
            <a:custGeom>
              <a:avLst/>
              <a:gdLst/>
              <a:ahLst/>
              <a:cxnLst>
                <a:cxn ang="0">
                  <a:pos x="11" y="60"/>
                </a:cxn>
                <a:cxn ang="0">
                  <a:pos x="12" y="57"/>
                </a:cxn>
                <a:cxn ang="0">
                  <a:pos x="14" y="55"/>
                </a:cxn>
                <a:cxn ang="0">
                  <a:pos x="15" y="50"/>
                </a:cxn>
                <a:cxn ang="0">
                  <a:pos x="17" y="48"/>
                </a:cxn>
                <a:cxn ang="0">
                  <a:pos x="18" y="44"/>
                </a:cxn>
                <a:cxn ang="0">
                  <a:pos x="21" y="40"/>
                </a:cxn>
                <a:cxn ang="0">
                  <a:pos x="23" y="36"/>
                </a:cxn>
                <a:cxn ang="0">
                  <a:pos x="26" y="33"/>
                </a:cxn>
                <a:cxn ang="0">
                  <a:pos x="27" y="28"/>
                </a:cxn>
                <a:cxn ang="0">
                  <a:pos x="30" y="25"/>
                </a:cxn>
                <a:cxn ang="0">
                  <a:pos x="33" y="21"/>
                </a:cxn>
                <a:cxn ang="0">
                  <a:pos x="35" y="16"/>
                </a:cxn>
                <a:cxn ang="0">
                  <a:pos x="38" y="12"/>
                </a:cxn>
                <a:cxn ang="0">
                  <a:pos x="40" y="7"/>
                </a:cxn>
                <a:cxn ang="0">
                  <a:pos x="42" y="3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3" y="4"/>
                </a:cxn>
                <a:cxn ang="0">
                  <a:pos x="30" y="8"/>
                </a:cxn>
                <a:cxn ang="0">
                  <a:pos x="27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8" y="28"/>
                </a:cxn>
                <a:cxn ang="0">
                  <a:pos x="15" y="33"/>
                </a:cxn>
                <a:cxn ang="0">
                  <a:pos x="12" y="38"/>
                </a:cxn>
                <a:cxn ang="0">
                  <a:pos x="10" y="43"/>
                </a:cxn>
                <a:cxn ang="0">
                  <a:pos x="8" y="46"/>
                </a:cxn>
                <a:cxn ang="0">
                  <a:pos x="5" y="49"/>
                </a:cxn>
                <a:cxn ang="0">
                  <a:pos x="4" y="53"/>
                </a:cxn>
                <a:cxn ang="0">
                  <a:pos x="2" y="57"/>
                </a:cxn>
                <a:cxn ang="0">
                  <a:pos x="0" y="59"/>
                </a:cxn>
                <a:cxn ang="0">
                  <a:pos x="11" y="60"/>
                </a:cxn>
                <a:cxn ang="0">
                  <a:pos x="11" y="60"/>
                </a:cxn>
              </a:cxnLst>
              <a:rect l="0" t="0" r="r" b="b"/>
              <a:pathLst>
                <a:path w="45" h="60">
                  <a:moveTo>
                    <a:pt x="11" y="60"/>
                  </a:moveTo>
                  <a:lnTo>
                    <a:pt x="12" y="57"/>
                  </a:lnTo>
                  <a:lnTo>
                    <a:pt x="14" y="55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8" y="44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6" y="33"/>
                  </a:lnTo>
                  <a:lnTo>
                    <a:pt x="27" y="28"/>
                  </a:lnTo>
                  <a:lnTo>
                    <a:pt x="30" y="25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4"/>
                  </a:lnTo>
                  <a:lnTo>
                    <a:pt x="30" y="8"/>
                  </a:lnTo>
                  <a:lnTo>
                    <a:pt x="27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8" y="28"/>
                  </a:lnTo>
                  <a:lnTo>
                    <a:pt x="15" y="33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8" y="46"/>
                  </a:lnTo>
                  <a:lnTo>
                    <a:pt x="5" y="49"/>
                  </a:lnTo>
                  <a:lnTo>
                    <a:pt x="4" y="53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11" y="60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1" name="Freeform 199"/>
            <p:cNvSpPr>
              <a:spLocks/>
            </p:cNvSpPr>
            <p:nvPr/>
          </p:nvSpPr>
          <p:spPr bwMode="auto">
            <a:xfrm>
              <a:off x="8024813" y="2552700"/>
              <a:ext cx="33338" cy="47625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12" y="57"/>
                </a:cxn>
                <a:cxn ang="0">
                  <a:pos x="13" y="55"/>
                </a:cxn>
                <a:cxn ang="0">
                  <a:pos x="15" y="51"/>
                </a:cxn>
                <a:cxn ang="0">
                  <a:pos x="16" y="48"/>
                </a:cxn>
                <a:cxn ang="0">
                  <a:pos x="18" y="44"/>
                </a:cxn>
                <a:cxn ang="0">
                  <a:pos x="19" y="41"/>
                </a:cxn>
                <a:cxn ang="0">
                  <a:pos x="22" y="37"/>
                </a:cxn>
                <a:cxn ang="0">
                  <a:pos x="24" y="33"/>
                </a:cxn>
                <a:cxn ang="0">
                  <a:pos x="25" y="28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4" y="15"/>
                </a:cxn>
                <a:cxn ang="0">
                  <a:pos x="35" y="11"/>
                </a:cxn>
                <a:cxn ang="0">
                  <a:pos x="37" y="7"/>
                </a:cxn>
                <a:cxn ang="0">
                  <a:pos x="40" y="3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33" y="3"/>
                </a:cxn>
                <a:cxn ang="0">
                  <a:pos x="29" y="7"/>
                </a:cxn>
                <a:cxn ang="0">
                  <a:pos x="27" y="12"/>
                </a:cxn>
                <a:cxn ang="0">
                  <a:pos x="24" y="17"/>
                </a:cxn>
                <a:cxn ang="0">
                  <a:pos x="21" y="22"/>
                </a:cxn>
                <a:cxn ang="0">
                  <a:pos x="18" y="26"/>
                </a:cxn>
                <a:cxn ang="0">
                  <a:pos x="15" y="31"/>
                </a:cxn>
                <a:cxn ang="0">
                  <a:pos x="12" y="36"/>
                </a:cxn>
                <a:cxn ang="0">
                  <a:pos x="10" y="41"/>
                </a:cxn>
                <a:cxn ang="0">
                  <a:pos x="6" y="44"/>
                </a:cxn>
                <a:cxn ang="0">
                  <a:pos x="5" y="47"/>
                </a:cxn>
                <a:cxn ang="0">
                  <a:pos x="3" y="51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42" h="59">
                  <a:moveTo>
                    <a:pt x="12" y="59"/>
                  </a:moveTo>
                  <a:lnTo>
                    <a:pt x="12" y="57"/>
                  </a:lnTo>
                  <a:lnTo>
                    <a:pt x="13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8" y="44"/>
                  </a:lnTo>
                  <a:lnTo>
                    <a:pt x="19" y="41"/>
                  </a:lnTo>
                  <a:lnTo>
                    <a:pt x="22" y="37"/>
                  </a:lnTo>
                  <a:lnTo>
                    <a:pt x="24" y="33"/>
                  </a:lnTo>
                  <a:lnTo>
                    <a:pt x="25" y="28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4" y="15"/>
                  </a:lnTo>
                  <a:lnTo>
                    <a:pt x="35" y="11"/>
                  </a:lnTo>
                  <a:lnTo>
                    <a:pt x="37" y="7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31"/>
                  </a:lnTo>
                  <a:lnTo>
                    <a:pt x="12" y="36"/>
                  </a:lnTo>
                  <a:lnTo>
                    <a:pt x="10" y="41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3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2" y="59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2" name="Freeform 200"/>
            <p:cNvSpPr>
              <a:spLocks/>
            </p:cNvSpPr>
            <p:nvPr/>
          </p:nvSpPr>
          <p:spPr bwMode="auto">
            <a:xfrm>
              <a:off x="7966075" y="2557463"/>
              <a:ext cx="22225" cy="25400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1" y="29"/>
                </a:cxn>
                <a:cxn ang="0">
                  <a:pos x="1" y="27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2" y="19"/>
                </a:cxn>
                <a:cxn ang="0">
                  <a:pos x="5" y="17"/>
                </a:cxn>
                <a:cxn ang="0">
                  <a:pos x="7" y="13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4" y="4"/>
                </a:cxn>
                <a:cxn ang="0">
                  <a:pos x="22" y="7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2" y="19"/>
                </a:cxn>
                <a:cxn ang="0">
                  <a:pos x="8" y="23"/>
                </a:cxn>
                <a:cxn ang="0">
                  <a:pos x="6" y="28"/>
                </a:cxn>
                <a:cxn ang="0">
                  <a:pos x="2" y="32"/>
                </a:cxn>
                <a:cxn ang="0">
                  <a:pos x="2" y="32"/>
                </a:cxn>
              </a:cxnLst>
              <a:rect l="0" t="0" r="r" b="b"/>
              <a:pathLst>
                <a:path w="28" h="32">
                  <a:moveTo>
                    <a:pt x="2" y="32"/>
                  </a:moveTo>
                  <a:lnTo>
                    <a:pt x="1" y="29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5" y="17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6" y="28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3" name="Freeform 201"/>
            <p:cNvSpPr>
              <a:spLocks/>
            </p:cNvSpPr>
            <p:nvPr/>
          </p:nvSpPr>
          <p:spPr bwMode="auto">
            <a:xfrm>
              <a:off x="7970838" y="2555875"/>
              <a:ext cx="34925" cy="34925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5" y="42"/>
                </a:cxn>
                <a:cxn ang="0">
                  <a:pos x="0" y="42"/>
                </a:cxn>
                <a:cxn ang="0">
                  <a:pos x="4" y="38"/>
                </a:cxn>
                <a:cxn ang="0">
                  <a:pos x="8" y="32"/>
                </a:cxn>
                <a:cxn ang="0">
                  <a:pos x="13" y="27"/>
                </a:cxn>
                <a:cxn ang="0">
                  <a:pos x="18" y="22"/>
                </a:cxn>
                <a:cxn ang="0">
                  <a:pos x="23" y="15"/>
                </a:cxn>
                <a:cxn ang="0">
                  <a:pos x="28" y="10"/>
                </a:cxn>
                <a:cxn ang="0">
                  <a:pos x="31" y="4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40" y="6"/>
                </a:cxn>
                <a:cxn ang="0">
                  <a:pos x="36" y="11"/>
                </a:cxn>
                <a:cxn ang="0">
                  <a:pos x="31" y="17"/>
                </a:cxn>
                <a:cxn ang="0">
                  <a:pos x="26" y="22"/>
                </a:cxn>
                <a:cxn ang="0">
                  <a:pos x="22" y="28"/>
                </a:cxn>
                <a:cxn ang="0">
                  <a:pos x="18" y="34"/>
                </a:cxn>
                <a:cxn ang="0">
                  <a:pos x="14" y="39"/>
                </a:cxn>
                <a:cxn ang="0">
                  <a:pos x="11" y="43"/>
                </a:cxn>
                <a:cxn ang="0">
                  <a:pos x="11" y="43"/>
                </a:cxn>
              </a:cxnLst>
              <a:rect l="0" t="0" r="r" b="b"/>
              <a:pathLst>
                <a:path w="44" h="43">
                  <a:moveTo>
                    <a:pt x="11" y="43"/>
                  </a:moveTo>
                  <a:lnTo>
                    <a:pt x="5" y="42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3" y="27"/>
                  </a:lnTo>
                  <a:lnTo>
                    <a:pt x="18" y="22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1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0" y="6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6" y="22"/>
                  </a:lnTo>
                  <a:lnTo>
                    <a:pt x="22" y="28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1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4" name="Freeform 202"/>
            <p:cNvSpPr>
              <a:spLocks/>
            </p:cNvSpPr>
            <p:nvPr/>
          </p:nvSpPr>
          <p:spPr bwMode="auto">
            <a:xfrm>
              <a:off x="7985125" y="2554288"/>
              <a:ext cx="38100" cy="38100"/>
            </a:xfrm>
            <a:custGeom>
              <a:avLst/>
              <a:gdLst/>
              <a:ahLst/>
              <a:cxnLst>
                <a:cxn ang="0">
                  <a:pos x="10" y="47"/>
                </a:cxn>
                <a:cxn ang="0">
                  <a:pos x="5" y="46"/>
                </a:cxn>
                <a:cxn ang="0">
                  <a:pos x="0" y="46"/>
                </a:cxn>
                <a:cxn ang="0">
                  <a:pos x="2" y="42"/>
                </a:cxn>
                <a:cxn ang="0">
                  <a:pos x="7" y="36"/>
                </a:cxn>
                <a:cxn ang="0">
                  <a:pos x="10" y="33"/>
                </a:cxn>
                <a:cxn ang="0">
                  <a:pos x="12" y="30"/>
                </a:cxn>
                <a:cxn ang="0">
                  <a:pos x="14" y="28"/>
                </a:cxn>
                <a:cxn ang="0">
                  <a:pos x="18" y="24"/>
                </a:cxn>
                <a:cxn ang="0">
                  <a:pos x="20" y="21"/>
                </a:cxn>
                <a:cxn ang="0">
                  <a:pos x="24" y="18"/>
                </a:cxn>
                <a:cxn ang="0">
                  <a:pos x="26" y="14"/>
                </a:cxn>
                <a:cxn ang="0">
                  <a:pos x="29" y="11"/>
                </a:cxn>
                <a:cxn ang="0">
                  <a:pos x="35" y="4"/>
                </a:cxn>
                <a:cxn ang="0">
                  <a:pos x="41" y="0"/>
                </a:cxn>
                <a:cxn ang="0">
                  <a:pos x="48" y="1"/>
                </a:cxn>
                <a:cxn ang="0">
                  <a:pos x="43" y="5"/>
                </a:cxn>
                <a:cxn ang="0">
                  <a:pos x="38" y="12"/>
                </a:cxn>
                <a:cxn ang="0">
                  <a:pos x="35" y="15"/>
                </a:cxn>
                <a:cxn ang="0">
                  <a:pos x="32" y="19"/>
                </a:cxn>
                <a:cxn ang="0">
                  <a:pos x="30" y="22"/>
                </a:cxn>
                <a:cxn ang="0">
                  <a:pos x="28" y="25"/>
                </a:cxn>
                <a:cxn ang="0">
                  <a:pos x="25" y="29"/>
                </a:cxn>
                <a:cxn ang="0">
                  <a:pos x="23" y="32"/>
                </a:cxn>
                <a:cxn ang="0">
                  <a:pos x="20" y="35"/>
                </a:cxn>
                <a:cxn ang="0">
                  <a:pos x="18" y="39"/>
                </a:cxn>
                <a:cxn ang="0">
                  <a:pos x="13" y="43"/>
                </a:cxn>
                <a:cxn ang="0">
                  <a:pos x="10" y="47"/>
                </a:cxn>
                <a:cxn ang="0">
                  <a:pos x="10" y="47"/>
                </a:cxn>
              </a:cxnLst>
              <a:rect l="0" t="0" r="r" b="b"/>
              <a:pathLst>
                <a:path w="48" h="47">
                  <a:moveTo>
                    <a:pt x="10" y="47"/>
                  </a:moveTo>
                  <a:lnTo>
                    <a:pt x="5" y="46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7" y="36"/>
                  </a:lnTo>
                  <a:lnTo>
                    <a:pt x="10" y="33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5" y="4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43" y="5"/>
                  </a:lnTo>
                  <a:lnTo>
                    <a:pt x="38" y="12"/>
                  </a:lnTo>
                  <a:lnTo>
                    <a:pt x="35" y="15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28" y="25"/>
                  </a:lnTo>
                  <a:lnTo>
                    <a:pt x="25" y="29"/>
                  </a:lnTo>
                  <a:lnTo>
                    <a:pt x="23" y="32"/>
                  </a:lnTo>
                  <a:lnTo>
                    <a:pt x="20" y="35"/>
                  </a:lnTo>
                  <a:lnTo>
                    <a:pt x="18" y="39"/>
                  </a:lnTo>
                  <a:lnTo>
                    <a:pt x="13" y="43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5" name="Freeform 203"/>
            <p:cNvSpPr>
              <a:spLocks/>
            </p:cNvSpPr>
            <p:nvPr/>
          </p:nvSpPr>
          <p:spPr bwMode="auto">
            <a:xfrm>
              <a:off x="8005763" y="2554288"/>
              <a:ext cx="34925" cy="41275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9" y="52"/>
                </a:cxn>
                <a:cxn ang="0">
                  <a:pos x="4" y="52"/>
                </a:cxn>
                <a:cxn ang="0">
                  <a:pos x="2" y="51"/>
                </a:cxn>
                <a:cxn ang="0">
                  <a:pos x="0" y="51"/>
                </a:cxn>
                <a:cxn ang="0">
                  <a:pos x="2" y="47"/>
                </a:cxn>
                <a:cxn ang="0">
                  <a:pos x="5" y="43"/>
                </a:cxn>
                <a:cxn ang="0">
                  <a:pos x="8" y="40"/>
                </a:cxn>
                <a:cxn ang="0">
                  <a:pos x="9" y="36"/>
                </a:cxn>
                <a:cxn ang="0">
                  <a:pos x="12" y="33"/>
                </a:cxn>
                <a:cxn ang="0">
                  <a:pos x="15" y="30"/>
                </a:cxn>
                <a:cxn ang="0">
                  <a:pos x="17" y="26"/>
                </a:cxn>
                <a:cxn ang="0">
                  <a:pos x="21" y="22"/>
                </a:cxn>
                <a:cxn ang="0">
                  <a:pos x="23" y="19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30" y="7"/>
                </a:cxn>
                <a:cxn ang="0">
                  <a:pos x="34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42" y="2"/>
                </a:cxn>
                <a:cxn ang="0">
                  <a:pos x="40" y="5"/>
                </a:cxn>
                <a:cxn ang="0">
                  <a:pos x="37" y="9"/>
                </a:cxn>
                <a:cxn ang="0">
                  <a:pos x="35" y="13"/>
                </a:cxn>
                <a:cxn ang="0">
                  <a:pos x="31" y="16"/>
                </a:cxn>
                <a:cxn ang="0">
                  <a:pos x="29" y="21"/>
                </a:cxn>
                <a:cxn ang="0">
                  <a:pos x="27" y="24"/>
                </a:cxn>
                <a:cxn ang="0">
                  <a:pos x="25" y="29"/>
                </a:cxn>
                <a:cxn ang="0">
                  <a:pos x="23" y="31"/>
                </a:cxn>
                <a:cxn ang="0">
                  <a:pos x="21" y="35"/>
                </a:cxn>
                <a:cxn ang="0">
                  <a:pos x="18" y="39"/>
                </a:cxn>
                <a:cxn ang="0">
                  <a:pos x="17" y="42"/>
                </a:cxn>
                <a:cxn ang="0">
                  <a:pos x="14" y="46"/>
                </a:cxn>
                <a:cxn ang="0">
                  <a:pos x="11" y="52"/>
                </a:cxn>
                <a:cxn ang="0">
                  <a:pos x="11" y="52"/>
                </a:cxn>
              </a:cxnLst>
              <a:rect l="0" t="0" r="r" b="b"/>
              <a:pathLst>
                <a:path w="45" h="52">
                  <a:moveTo>
                    <a:pt x="11" y="52"/>
                  </a:moveTo>
                  <a:lnTo>
                    <a:pt x="9" y="52"/>
                  </a:lnTo>
                  <a:lnTo>
                    <a:pt x="4" y="5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9" y="36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7" y="26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5" y="15"/>
                  </a:lnTo>
                  <a:lnTo>
                    <a:pt x="28" y="11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40" y="5"/>
                  </a:lnTo>
                  <a:lnTo>
                    <a:pt x="37" y="9"/>
                  </a:lnTo>
                  <a:lnTo>
                    <a:pt x="35" y="13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27" y="24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1" y="35"/>
                  </a:lnTo>
                  <a:lnTo>
                    <a:pt x="18" y="39"/>
                  </a:lnTo>
                  <a:lnTo>
                    <a:pt x="17" y="42"/>
                  </a:lnTo>
                  <a:lnTo>
                    <a:pt x="14" y="46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6" name="Freeform 204"/>
            <p:cNvSpPr>
              <a:spLocks/>
            </p:cNvSpPr>
            <p:nvPr/>
          </p:nvSpPr>
          <p:spPr bwMode="auto">
            <a:xfrm>
              <a:off x="8312150" y="2301875"/>
              <a:ext cx="179388" cy="8255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24" y="3"/>
                </a:cxn>
                <a:cxn ang="0">
                  <a:pos x="226" y="13"/>
                </a:cxn>
                <a:cxn ang="0">
                  <a:pos x="221" y="29"/>
                </a:cxn>
                <a:cxn ang="0">
                  <a:pos x="217" y="45"/>
                </a:cxn>
                <a:cxn ang="0">
                  <a:pos x="210" y="59"/>
                </a:cxn>
                <a:cxn ang="0">
                  <a:pos x="200" y="74"/>
                </a:cxn>
                <a:cxn ang="0">
                  <a:pos x="186" y="85"/>
                </a:cxn>
                <a:cxn ang="0">
                  <a:pos x="171" y="91"/>
                </a:cxn>
                <a:cxn ang="0">
                  <a:pos x="156" y="95"/>
                </a:cxn>
                <a:cxn ang="0">
                  <a:pos x="140" y="98"/>
                </a:cxn>
                <a:cxn ang="0">
                  <a:pos x="124" y="99"/>
                </a:cxn>
                <a:cxn ang="0">
                  <a:pos x="113" y="103"/>
                </a:cxn>
                <a:cxn ang="0">
                  <a:pos x="107" y="99"/>
                </a:cxn>
                <a:cxn ang="0">
                  <a:pos x="122" y="96"/>
                </a:cxn>
                <a:cxn ang="0">
                  <a:pos x="142" y="94"/>
                </a:cxn>
                <a:cxn ang="0">
                  <a:pos x="153" y="91"/>
                </a:cxn>
                <a:cxn ang="0">
                  <a:pos x="169" y="86"/>
                </a:cxn>
                <a:cxn ang="0">
                  <a:pos x="186" y="77"/>
                </a:cxn>
                <a:cxn ang="0">
                  <a:pos x="200" y="67"/>
                </a:cxn>
                <a:cxn ang="0">
                  <a:pos x="205" y="56"/>
                </a:cxn>
                <a:cxn ang="0">
                  <a:pos x="211" y="45"/>
                </a:cxn>
                <a:cxn ang="0">
                  <a:pos x="216" y="34"/>
                </a:cxn>
                <a:cxn ang="0">
                  <a:pos x="219" y="23"/>
                </a:cxn>
                <a:cxn ang="0">
                  <a:pos x="221" y="12"/>
                </a:cxn>
                <a:cxn ang="0">
                  <a:pos x="214" y="3"/>
                </a:cxn>
                <a:cxn ang="0">
                  <a:pos x="202" y="12"/>
                </a:cxn>
                <a:cxn ang="0">
                  <a:pos x="195" y="26"/>
                </a:cxn>
                <a:cxn ang="0">
                  <a:pos x="187" y="36"/>
                </a:cxn>
                <a:cxn ang="0">
                  <a:pos x="174" y="48"/>
                </a:cxn>
                <a:cxn ang="0">
                  <a:pos x="157" y="55"/>
                </a:cxn>
                <a:cxn ang="0">
                  <a:pos x="139" y="56"/>
                </a:cxn>
                <a:cxn ang="0">
                  <a:pos x="119" y="54"/>
                </a:cxn>
                <a:cxn ang="0">
                  <a:pos x="102" y="52"/>
                </a:cxn>
                <a:cxn ang="0">
                  <a:pos x="86" y="50"/>
                </a:cxn>
                <a:cxn ang="0">
                  <a:pos x="71" y="48"/>
                </a:cxn>
                <a:cxn ang="0">
                  <a:pos x="57" y="46"/>
                </a:cxn>
                <a:cxn ang="0">
                  <a:pos x="44" y="45"/>
                </a:cxn>
                <a:cxn ang="0">
                  <a:pos x="30" y="43"/>
                </a:cxn>
                <a:cxn ang="0">
                  <a:pos x="18" y="42"/>
                </a:cxn>
                <a:cxn ang="0">
                  <a:pos x="4" y="41"/>
                </a:cxn>
                <a:cxn ang="0">
                  <a:pos x="0" y="36"/>
                </a:cxn>
                <a:cxn ang="0">
                  <a:pos x="14" y="36"/>
                </a:cxn>
                <a:cxn ang="0">
                  <a:pos x="27" y="37"/>
                </a:cxn>
                <a:cxn ang="0">
                  <a:pos x="39" y="38"/>
                </a:cxn>
                <a:cxn ang="0">
                  <a:pos x="51" y="41"/>
                </a:cxn>
                <a:cxn ang="0">
                  <a:pos x="63" y="42"/>
                </a:cxn>
                <a:cxn ang="0">
                  <a:pos x="79" y="45"/>
                </a:cxn>
                <a:cxn ang="0">
                  <a:pos x="97" y="47"/>
                </a:cxn>
                <a:cxn ang="0">
                  <a:pos x="116" y="51"/>
                </a:cxn>
                <a:cxn ang="0">
                  <a:pos x="134" y="52"/>
                </a:cxn>
                <a:cxn ang="0">
                  <a:pos x="151" y="51"/>
                </a:cxn>
                <a:cxn ang="0">
                  <a:pos x="165" y="47"/>
                </a:cxn>
                <a:cxn ang="0">
                  <a:pos x="177" y="40"/>
                </a:cxn>
                <a:cxn ang="0">
                  <a:pos x="189" y="25"/>
                </a:cxn>
                <a:cxn ang="0">
                  <a:pos x="195" y="15"/>
                </a:cxn>
                <a:cxn ang="0">
                  <a:pos x="201" y="5"/>
                </a:cxn>
              </a:cxnLst>
              <a:rect l="0" t="0" r="r" b="b"/>
              <a:pathLst>
                <a:path w="226" h="104">
                  <a:moveTo>
                    <a:pt x="202" y="2"/>
                  </a:moveTo>
                  <a:lnTo>
                    <a:pt x="206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0" y="2"/>
                  </a:lnTo>
                  <a:lnTo>
                    <a:pt x="224" y="3"/>
                  </a:lnTo>
                  <a:lnTo>
                    <a:pt x="226" y="5"/>
                  </a:lnTo>
                  <a:lnTo>
                    <a:pt x="226" y="9"/>
                  </a:lnTo>
                  <a:lnTo>
                    <a:pt x="226" y="13"/>
                  </a:lnTo>
                  <a:lnTo>
                    <a:pt x="224" y="19"/>
                  </a:lnTo>
                  <a:lnTo>
                    <a:pt x="223" y="24"/>
                  </a:lnTo>
                  <a:lnTo>
                    <a:pt x="221" y="29"/>
                  </a:lnTo>
                  <a:lnTo>
                    <a:pt x="220" y="34"/>
                  </a:lnTo>
                  <a:lnTo>
                    <a:pt x="218" y="40"/>
                  </a:lnTo>
                  <a:lnTo>
                    <a:pt x="217" y="45"/>
                  </a:lnTo>
                  <a:lnTo>
                    <a:pt x="214" y="50"/>
                  </a:lnTo>
                  <a:lnTo>
                    <a:pt x="213" y="55"/>
                  </a:lnTo>
                  <a:lnTo>
                    <a:pt x="210" y="59"/>
                  </a:lnTo>
                  <a:lnTo>
                    <a:pt x="206" y="65"/>
                  </a:lnTo>
                  <a:lnTo>
                    <a:pt x="202" y="69"/>
                  </a:lnTo>
                  <a:lnTo>
                    <a:pt x="200" y="74"/>
                  </a:lnTo>
                  <a:lnTo>
                    <a:pt x="195" y="77"/>
                  </a:lnTo>
                  <a:lnTo>
                    <a:pt x="190" y="82"/>
                  </a:lnTo>
                  <a:lnTo>
                    <a:pt x="186" y="85"/>
                  </a:lnTo>
                  <a:lnTo>
                    <a:pt x="181" y="88"/>
                  </a:lnTo>
                  <a:lnTo>
                    <a:pt x="176" y="90"/>
                  </a:lnTo>
                  <a:lnTo>
                    <a:pt x="171" y="91"/>
                  </a:lnTo>
                  <a:lnTo>
                    <a:pt x="166" y="93"/>
                  </a:lnTo>
                  <a:lnTo>
                    <a:pt x="162" y="95"/>
                  </a:lnTo>
                  <a:lnTo>
                    <a:pt x="156" y="95"/>
                  </a:lnTo>
                  <a:lnTo>
                    <a:pt x="151" y="96"/>
                  </a:lnTo>
                  <a:lnTo>
                    <a:pt x="145" y="97"/>
                  </a:lnTo>
                  <a:lnTo>
                    <a:pt x="140" y="98"/>
                  </a:lnTo>
                  <a:lnTo>
                    <a:pt x="135" y="98"/>
                  </a:lnTo>
                  <a:lnTo>
                    <a:pt x="130" y="99"/>
                  </a:lnTo>
                  <a:lnTo>
                    <a:pt x="124" y="99"/>
                  </a:lnTo>
                  <a:lnTo>
                    <a:pt x="121" y="100"/>
                  </a:lnTo>
                  <a:lnTo>
                    <a:pt x="116" y="100"/>
                  </a:lnTo>
                  <a:lnTo>
                    <a:pt x="113" y="103"/>
                  </a:lnTo>
                  <a:lnTo>
                    <a:pt x="109" y="103"/>
                  </a:lnTo>
                  <a:lnTo>
                    <a:pt x="107" y="104"/>
                  </a:lnTo>
                  <a:lnTo>
                    <a:pt x="107" y="99"/>
                  </a:lnTo>
                  <a:lnTo>
                    <a:pt x="111" y="98"/>
                  </a:lnTo>
                  <a:lnTo>
                    <a:pt x="116" y="97"/>
                  </a:lnTo>
                  <a:lnTo>
                    <a:pt x="122" y="96"/>
                  </a:lnTo>
                  <a:lnTo>
                    <a:pt x="129" y="96"/>
                  </a:lnTo>
                  <a:lnTo>
                    <a:pt x="135" y="95"/>
                  </a:lnTo>
                  <a:lnTo>
                    <a:pt x="142" y="94"/>
                  </a:lnTo>
                  <a:lnTo>
                    <a:pt x="145" y="93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7" y="90"/>
                  </a:lnTo>
                  <a:lnTo>
                    <a:pt x="163" y="88"/>
                  </a:lnTo>
                  <a:lnTo>
                    <a:pt x="169" y="86"/>
                  </a:lnTo>
                  <a:lnTo>
                    <a:pt x="175" y="83"/>
                  </a:lnTo>
                  <a:lnTo>
                    <a:pt x="181" y="80"/>
                  </a:lnTo>
                  <a:lnTo>
                    <a:pt x="186" y="77"/>
                  </a:lnTo>
                  <a:lnTo>
                    <a:pt x="190" y="75"/>
                  </a:lnTo>
                  <a:lnTo>
                    <a:pt x="195" y="70"/>
                  </a:lnTo>
                  <a:lnTo>
                    <a:pt x="200" y="67"/>
                  </a:lnTo>
                  <a:lnTo>
                    <a:pt x="201" y="63"/>
                  </a:lnTo>
                  <a:lnTo>
                    <a:pt x="204" y="59"/>
                  </a:lnTo>
                  <a:lnTo>
                    <a:pt x="205" y="56"/>
                  </a:lnTo>
                  <a:lnTo>
                    <a:pt x="207" y="53"/>
                  </a:lnTo>
                  <a:lnTo>
                    <a:pt x="210" y="48"/>
                  </a:lnTo>
                  <a:lnTo>
                    <a:pt x="211" y="45"/>
                  </a:lnTo>
                  <a:lnTo>
                    <a:pt x="213" y="42"/>
                  </a:lnTo>
                  <a:lnTo>
                    <a:pt x="216" y="38"/>
                  </a:lnTo>
                  <a:lnTo>
                    <a:pt x="216" y="34"/>
                  </a:lnTo>
                  <a:lnTo>
                    <a:pt x="217" y="31"/>
                  </a:lnTo>
                  <a:lnTo>
                    <a:pt x="218" y="26"/>
                  </a:lnTo>
                  <a:lnTo>
                    <a:pt x="219" y="23"/>
                  </a:lnTo>
                  <a:lnTo>
                    <a:pt x="220" y="19"/>
                  </a:lnTo>
                  <a:lnTo>
                    <a:pt x="221" y="15"/>
                  </a:lnTo>
                  <a:lnTo>
                    <a:pt x="221" y="12"/>
                  </a:lnTo>
                  <a:lnTo>
                    <a:pt x="223" y="9"/>
                  </a:lnTo>
                  <a:lnTo>
                    <a:pt x="218" y="4"/>
                  </a:lnTo>
                  <a:lnTo>
                    <a:pt x="214" y="3"/>
                  </a:lnTo>
                  <a:lnTo>
                    <a:pt x="210" y="4"/>
                  </a:lnTo>
                  <a:lnTo>
                    <a:pt x="206" y="8"/>
                  </a:lnTo>
                  <a:lnTo>
                    <a:pt x="202" y="12"/>
                  </a:lnTo>
                  <a:lnTo>
                    <a:pt x="200" y="17"/>
                  </a:lnTo>
                  <a:lnTo>
                    <a:pt x="198" y="21"/>
                  </a:lnTo>
                  <a:lnTo>
                    <a:pt x="195" y="26"/>
                  </a:lnTo>
                  <a:lnTo>
                    <a:pt x="192" y="30"/>
                  </a:lnTo>
                  <a:lnTo>
                    <a:pt x="189" y="33"/>
                  </a:lnTo>
                  <a:lnTo>
                    <a:pt x="187" y="36"/>
                  </a:lnTo>
                  <a:lnTo>
                    <a:pt x="184" y="40"/>
                  </a:lnTo>
                  <a:lnTo>
                    <a:pt x="180" y="44"/>
                  </a:lnTo>
                  <a:lnTo>
                    <a:pt x="174" y="48"/>
                  </a:lnTo>
                  <a:lnTo>
                    <a:pt x="168" y="52"/>
                  </a:lnTo>
                  <a:lnTo>
                    <a:pt x="163" y="54"/>
                  </a:lnTo>
                  <a:lnTo>
                    <a:pt x="157" y="55"/>
                  </a:lnTo>
                  <a:lnTo>
                    <a:pt x="151" y="55"/>
                  </a:lnTo>
                  <a:lnTo>
                    <a:pt x="144" y="55"/>
                  </a:lnTo>
                  <a:lnTo>
                    <a:pt x="139" y="56"/>
                  </a:lnTo>
                  <a:lnTo>
                    <a:pt x="132" y="55"/>
                  </a:lnTo>
                  <a:lnTo>
                    <a:pt x="126" y="55"/>
                  </a:lnTo>
                  <a:lnTo>
                    <a:pt x="119" y="54"/>
                  </a:lnTo>
                  <a:lnTo>
                    <a:pt x="113" y="54"/>
                  </a:lnTo>
                  <a:lnTo>
                    <a:pt x="108" y="53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2" y="51"/>
                  </a:lnTo>
                  <a:lnTo>
                    <a:pt x="86" y="50"/>
                  </a:lnTo>
                  <a:lnTo>
                    <a:pt x="81" y="50"/>
                  </a:lnTo>
                  <a:lnTo>
                    <a:pt x="75" y="48"/>
                  </a:lnTo>
                  <a:lnTo>
                    <a:pt x="71" y="48"/>
                  </a:lnTo>
                  <a:lnTo>
                    <a:pt x="66" y="47"/>
                  </a:lnTo>
                  <a:lnTo>
                    <a:pt x="62" y="47"/>
                  </a:lnTo>
                  <a:lnTo>
                    <a:pt x="57" y="46"/>
                  </a:lnTo>
                  <a:lnTo>
                    <a:pt x="53" y="46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39" y="44"/>
                  </a:lnTo>
                  <a:lnTo>
                    <a:pt x="35" y="44"/>
                  </a:lnTo>
                  <a:lnTo>
                    <a:pt x="30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9" y="37"/>
                  </a:lnTo>
                  <a:lnTo>
                    <a:pt x="24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6" y="38"/>
                  </a:lnTo>
                  <a:lnTo>
                    <a:pt x="39" y="38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1"/>
                  </a:lnTo>
                  <a:lnTo>
                    <a:pt x="55" y="41"/>
                  </a:lnTo>
                  <a:lnTo>
                    <a:pt x="59" y="42"/>
                  </a:lnTo>
                  <a:lnTo>
                    <a:pt x="63" y="42"/>
                  </a:lnTo>
                  <a:lnTo>
                    <a:pt x="68" y="44"/>
                  </a:lnTo>
                  <a:lnTo>
                    <a:pt x="74" y="44"/>
                  </a:lnTo>
                  <a:lnTo>
                    <a:pt x="79" y="45"/>
                  </a:lnTo>
                  <a:lnTo>
                    <a:pt x="86" y="45"/>
                  </a:lnTo>
                  <a:lnTo>
                    <a:pt x="92" y="47"/>
                  </a:lnTo>
                  <a:lnTo>
                    <a:pt x="97" y="47"/>
                  </a:lnTo>
                  <a:lnTo>
                    <a:pt x="104" y="48"/>
                  </a:lnTo>
                  <a:lnTo>
                    <a:pt x="110" y="50"/>
                  </a:lnTo>
                  <a:lnTo>
                    <a:pt x="116" y="51"/>
                  </a:lnTo>
                  <a:lnTo>
                    <a:pt x="122" y="51"/>
                  </a:lnTo>
                  <a:lnTo>
                    <a:pt x="128" y="52"/>
                  </a:lnTo>
                  <a:lnTo>
                    <a:pt x="134" y="52"/>
                  </a:lnTo>
                  <a:lnTo>
                    <a:pt x="140" y="52"/>
                  </a:lnTo>
                  <a:lnTo>
                    <a:pt x="145" y="52"/>
                  </a:lnTo>
                  <a:lnTo>
                    <a:pt x="151" y="51"/>
                  </a:lnTo>
                  <a:lnTo>
                    <a:pt x="157" y="50"/>
                  </a:lnTo>
                  <a:lnTo>
                    <a:pt x="162" y="50"/>
                  </a:lnTo>
                  <a:lnTo>
                    <a:pt x="165" y="47"/>
                  </a:lnTo>
                  <a:lnTo>
                    <a:pt x="170" y="45"/>
                  </a:lnTo>
                  <a:lnTo>
                    <a:pt x="174" y="42"/>
                  </a:lnTo>
                  <a:lnTo>
                    <a:pt x="177" y="40"/>
                  </a:lnTo>
                  <a:lnTo>
                    <a:pt x="183" y="34"/>
                  </a:lnTo>
                  <a:lnTo>
                    <a:pt x="188" y="29"/>
                  </a:lnTo>
                  <a:lnTo>
                    <a:pt x="189" y="25"/>
                  </a:lnTo>
                  <a:lnTo>
                    <a:pt x="192" y="22"/>
                  </a:lnTo>
                  <a:lnTo>
                    <a:pt x="194" y="19"/>
                  </a:lnTo>
                  <a:lnTo>
                    <a:pt x="195" y="15"/>
                  </a:lnTo>
                  <a:lnTo>
                    <a:pt x="198" y="12"/>
                  </a:lnTo>
                  <a:lnTo>
                    <a:pt x="199" y="9"/>
                  </a:lnTo>
                  <a:lnTo>
                    <a:pt x="201" y="5"/>
                  </a:lnTo>
                  <a:lnTo>
                    <a:pt x="202" y="2"/>
                  </a:lnTo>
                  <a:lnTo>
                    <a:pt x="20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7" name="Freeform 205"/>
            <p:cNvSpPr>
              <a:spLocks/>
            </p:cNvSpPr>
            <p:nvPr/>
          </p:nvSpPr>
          <p:spPr bwMode="auto">
            <a:xfrm>
              <a:off x="8291513" y="2371725"/>
              <a:ext cx="123825" cy="254000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10" y="46"/>
                </a:cxn>
                <a:cxn ang="0">
                  <a:pos x="7" y="75"/>
                </a:cxn>
                <a:cxn ang="0">
                  <a:pos x="6" y="106"/>
                </a:cxn>
                <a:cxn ang="0">
                  <a:pos x="6" y="139"/>
                </a:cxn>
                <a:cxn ang="0">
                  <a:pos x="4" y="172"/>
                </a:cxn>
                <a:cxn ang="0">
                  <a:pos x="4" y="205"/>
                </a:cxn>
                <a:cxn ang="0">
                  <a:pos x="6" y="237"/>
                </a:cxn>
                <a:cxn ang="0">
                  <a:pos x="7" y="265"/>
                </a:cxn>
                <a:cxn ang="0">
                  <a:pos x="8" y="289"/>
                </a:cxn>
                <a:cxn ang="0">
                  <a:pos x="19" y="307"/>
                </a:cxn>
                <a:cxn ang="0">
                  <a:pos x="44" y="315"/>
                </a:cxn>
                <a:cxn ang="0">
                  <a:pos x="71" y="316"/>
                </a:cxn>
                <a:cxn ang="0">
                  <a:pos x="100" y="313"/>
                </a:cxn>
                <a:cxn ang="0">
                  <a:pos x="128" y="307"/>
                </a:cxn>
                <a:cxn ang="0">
                  <a:pos x="148" y="298"/>
                </a:cxn>
                <a:cxn ang="0">
                  <a:pos x="141" y="272"/>
                </a:cxn>
                <a:cxn ang="0">
                  <a:pos x="133" y="244"/>
                </a:cxn>
                <a:cxn ang="0">
                  <a:pos x="124" y="215"/>
                </a:cxn>
                <a:cxn ang="0">
                  <a:pos x="117" y="187"/>
                </a:cxn>
                <a:cxn ang="0">
                  <a:pos x="111" y="158"/>
                </a:cxn>
                <a:cxn ang="0">
                  <a:pos x="107" y="127"/>
                </a:cxn>
                <a:cxn ang="0">
                  <a:pos x="106" y="98"/>
                </a:cxn>
                <a:cxn ang="0">
                  <a:pos x="109" y="69"/>
                </a:cxn>
                <a:cxn ang="0">
                  <a:pos x="116" y="41"/>
                </a:cxn>
                <a:cxn ang="0">
                  <a:pos x="127" y="12"/>
                </a:cxn>
                <a:cxn ang="0">
                  <a:pos x="135" y="9"/>
                </a:cxn>
                <a:cxn ang="0">
                  <a:pos x="122" y="38"/>
                </a:cxn>
                <a:cxn ang="0">
                  <a:pos x="115" y="67"/>
                </a:cxn>
                <a:cxn ang="0">
                  <a:pos x="112" y="99"/>
                </a:cxn>
                <a:cxn ang="0">
                  <a:pos x="113" y="130"/>
                </a:cxn>
                <a:cxn ang="0">
                  <a:pos x="117" y="161"/>
                </a:cxn>
                <a:cxn ang="0">
                  <a:pos x="123" y="192"/>
                </a:cxn>
                <a:cxn ang="0">
                  <a:pos x="130" y="221"/>
                </a:cxn>
                <a:cxn ang="0">
                  <a:pos x="139" y="248"/>
                </a:cxn>
                <a:cxn ang="0">
                  <a:pos x="146" y="273"/>
                </a:cxn>
                <a:cxn ang="0">
                  <a:pos x="153" y="296"/>
                </a:cxn>
                <a:cxn ang="0">
                  <a:pos x="145" y="308"/>
                </a:cxn>
                <a:cxn ang="0">
                  <a:pos x="124" y="313"/>
                </a:cxn>
                <a:cxn ang="0">
                  <a:pos x="104" y="317"/>
                </a:cxn>
                <a:cxn ang="0">
                  <a:pos x="82" y="320"/>
                </a:cxn>
                <a:cxn ang="0">
                  <a:pos x="61" y="321"/>
                </a:cxn>
                <a:cxn ang="0">
                  <a:pos x="40" y="319"/>
                </a:cxn>
                <a:cxn ang="0">
                  <a:pos x="13" y="310"/>
                </a:cxn>
                <a:cxn ang="0">
                  <a:pos x="2" y="288"/>
                </a:cxn>
                <a:cxn ang="0">
                  <a:pos x="2" y="260"/>
                </a:cxn>
                <a:cxn ang="0">
                  <a:pos x="2" y="230"/>
                </a:cxn>
                <a:cxn ang="0">
                  <a:pos x="0" y="199"/>
                </a:cxn>
                <a:cxn ang="0">
                  <a:pos x="0" y="167"/>
                </a:cxn>
                <a:cxn ang="0">
                  <a:pos x="1" y="136"/>
                </a:cxn>
                <a:cxn ang="0">
                  <a:pos x="1" y="105"/>
                </a:cxn>
                <a:cxn ang="0">
                  <a:pos x="2" y="75"/>
                </a:cxn>
                <a:cxn ang="0">
                  <a:pos x="6" y="49"/>
                </a:cxn>
                <a:cxn ang="0">
                  <a:pos x="10" y="25"/>
                </a:cxn>
                <a:cxn ang="0">
                  <a:pos x="16" y="6"/>
                </a:cxn>
              </a:cxnLst>
              <a:rect l="0" t="0" r="r" b="b"/>
              <a:pathLst>
                <a:path w="156" h="321">
                  <a:moveTo>
                    <a:pt x="22" y="4"/>
                  </a:moveTo>
                  <a:lnTo>
                    <a:pt x="20" y="9"/>
                  </a:lnTo>
                  <a:lnTo>
                    <a:pt x="18" y="13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2" y="38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9" y="61"/>
                  </a:lnTo>
                  <a:lnTo>
                    <a:pt x="8" y="65"/>
                  </a:lnTo>
                  <a:lnTo>
                    <a:pt x="8" y="70"/>
                  </a:lnTo>
                  <a:lnTo>
                    <a:pt x="7" y="75"/>
                  </a:lnTo>
                  <a:lnTo>
                    <a:pt x="7" y="80"/>
                  </a:lnTo>
                  <a:lnTo>
                    <a:pt x="7" y="85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6" y="101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6" y="117"/>
                  </a:lnTo>
                  <a:lnTo>
                    <a:pt x="6" y="123"/>
                  </a:lnTo>
                  <a:lnTo>
                    <a:pt x="6" y="127"/>
                  </a:lnTo>
                  <a:lnTo>
                    <a:pt x="6" y="134"/>
                  </a:lnTo>
                  <a:lnTo>
                    <a:pt x="6" y="139"/>
                  </a:lnTo>
                  <a:lnTo>
                    <a:pt x="6" y="145"/>
                  </a:lnTo>
                  <a:lnTo>
                    <a:pt x="4" y="150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7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4" y="183"/>
                  </a:lnTo>
                  <a:lnTo>
                    <a:pt x="4" y="190"/>
                  </a:lnTo>
                  <a:lnTo>
                    <a:pt x="4" y="194"/>
                  </a:lnTo>
                  <a:lnTo>
                    <a:pt x="4" y="200"/>
                  </a:lnTo>
                  <a:lnTo>
                    <a:pt x="4" y="205"/>
                  </a:lnTo>
                  <a:lnTo>
                    <a:pt x="6" y="211"/>
                  </a:lnTo>
                  <a:lnTo>
                    <a:pt x="6" y="216"/>
                  </a:lnTo>
                  <a:lnTo>
                    <a:pt x="6" y="222"/>
                  </a:lnTo>
                  <a:lnTo>
                    <a:pt x="6" y="228"/>
                  </a:lnTo>
                  <a:lnTo>
                    <a:pt x="6" y="233"/>
                  </a:lnTo>
                  <a:lnTo>
                    <a:pt x="6" y="237"/>
                  </a:lnTo>
                  <a:lnTo>
                    <a:pt x="6" y="242"/>
                  </a:lnTo>
                  <a:lnTo>
                    <a:pt x="6" y="247"/>
                  </a:lnTo>
                  <a:lnTo>
                    <a:pt x="7" y="252"/>
                  </a:lnTo>
                  <a:lnTo>
                    <a:pt x="7" y="256"/>
                  </a:lnTo>
                  <a:lnTo>
                    <a:pt x="7" y="261"/>
                  </a:lnTo>
                  <a:lnTo>
                    <a:pt x="7" y="265"/>
                  </a:lnTo>
                  <a:lnTo>
                    <a:pt x="7" y="271"/>
                  </a:lnTo>
                  <a:lnTo>
                    <a:pt x="7" y="274"/>
                  </a:lnTo>
                  <a:lnTo>
                    <a:pt x="7" y="278"/>
                  </a:lnTo>
                  <a:lnTo>
                    <a:pt x="7" y="282"/>
                  </a:lnTo>
                  <a:lnTo>
                    <a:pt x="8" y="286"/>
                  </a:lnTo>
                  <a:lnTo>
                    <a:pt x="8" y="289"/>
                  </a:lnTo>
                  <a:lnTo>
                    <a:pt x="8" y="293"/>
                  </a:lnTo>
                  <a:lnTo>
                    <a:pt x="8" y="296"/>
                  </a:lnTo>
                  <a:lnTo>
                    <a:pt x="8" y="300"/>
                  </a:lnTo>
                  <a:lnTo>
                    <a:pt x="12" y="303"/>
                  </a:lnTo>
                  <a:lnTo>
                    <a:pt x="15" y="305"/>
                  </a:lnTo>
                  <a:lnTo>
                    <a:pt x="19" y="307"/>
                  </a:lnTo>
                  <a:lnTo>
                    <a:pt x="24" y="309"/>
                  </a:lnTo>
                  <a:lnTo>
                    <a:pt x="27" y="310"/>
                  </a:lnTo>
                  <a:lnTo>
                    <a:pt x="31" y="311"/>
                  </a:lnTo>
                  <a:lnTo>
                    <a:pt x="34" y="313"/>
                  </a:lnTo>
                  <a:lnTo>
                    <a:pt x="39" y="314"/>
                  </a:lnTo>
                  <a:lnTo>
                    <a:pt x="44" y="315"/>
                  </a:lnTo>
                  <a:lnTo>
                    <a:pt x="49" y="315"/>
                  </a:lnTo>
                  <a:lnTo>
                    <a:pt x="52" y="316"/>
                  </a:lnTo>
                  <a:lnTo>
                    <a:pt x="57" y="316"/>
                  </a:lnTo>
                  <a:lnTo>
                    <a:pt x="62" y="316"/>
                  </a:lnTo>
                  <a:lnTo>
                    <a:pt x="67" y="316"/>
                  </a:lnTo>
                  <a:lnTo>
                    <a:pt x="71" y="316"/>
                  </a:lnTo>
                  <a:lnTo>
                    <a:pt x="76" y="316"/>
                  </a:lnTo>
                  <a:lnTo>
                    <a:pt x="81" y="315"/>
                  </a:lnTo>
                  <a:lnTo>
                    <a:pt x="86" y="315"/>
                  </a:lnTo>
                  <a:lnTo>
                    <a:pt x="91" y="314"/>
                  </a:lnTo>
                  <a:lnTo>
                    <a:pt x="95" y="314"/>
                  </a:lnTo>
                  <a:lnTo>
                    <a:pt x="100" y="313"/>
                  </a:lnTo>
                  <a:lnTo>
                    <a:pt x="105" y="311"/>
                  </a:lnTo>
                  <a:lnTo>
                    <a:pt x="110" y="311"/>
                  </a:lnTo>
                  <a:lnTo>
                    <a:pt x="115" y="310"/>
                  </a:lnTo>
                  <a:lnTo>
                    <a:pt x="119" y="309"/>
                  </a:lnTo>
                  <a:lnTo>
                    <a:pt x="123" y="308"/>
                  </a:lnTo>
                  <a:lnTo>
                    <a:pt x="128" y="307"/>
                  </a:lnTo>
                  <a:lnTo>
                    <a:pt x="133" y="307"/>
                  </a:lnTo>
                  <a:lnTo>
                    <a:pt x="137" y="306"/>
                  </a:lnTo>
                  <a:lnTo>
                    <a:pt x="141" y="305"/>
                  </a:lnTo>
                  <a:lnTo>
                    <a:pt x="146" y="304"/>
                  </a:lnTo>
                  <a:lnTo>
                    <a:pt x="150" y="304"/>
                  </a:lnTo>
                  <a:lnTo>
                    <a:pt x="148" y="298"/>
                  </a:lnTo>
                  <a:lnTo>
                    <a:pt x="147" y="295"/>
                  </a:lnTo>
                  <a:lnTo>
                    <a:pt x="146" y="289"/>
                  </a:lnTo>
                  <a:lnTo>
                    <a:pt x="145" y="286"/>
                  </a:lnTo>
                  <a:lnTo>
                    <a:pt x="143" y="281"/>
                  </a:lnTo>
                  <a:lnTo>
                    <a:pt x="142" y="276"/>
                  </a:lnTo>
                  <a:lnTo>
                    <a:pt x="141" y="272"/>
                  </a:lnTo>
                  <a:lnTo>
                    <a:pt x="140" y="268"/>
                  </a:lnTo>
                  <a:lnTo>
                    <a:pt x="137" y="263"/>
                  </a:lnTo>
                  <a:lnTo>
                    <a:pt x="136" y="258"/>
                  </a:lnTo>
                  <a:lnTo>
                    <a:pt x="135" y="254"/>
                  </a:lnTo>
                  <a:lnTo>
                    <a:pt x="134" y="250"/>
                  </a:lnTo>
                  <a:lnTo>
                    <a:pt x="133" y="244"/>
                  </a:lnTo>
                  <a:lnTo>
                    <a:pt x="130" y="240"/>
                  </a:lnTo>
                  <a:lnTo>
                    <a:pt x="129" y="235"/>
                  </a:lnTo>
                  <a:lnTo>
                    <a:pt x="129" y="231"/>
                  </a:lnTo>
                  <a:lnTo>
                    <a:pt x="127" y="225"/>
                  </a:lnTo>
                  <a:lnTo>
                    <a:pt x="125" y="221"/>
                  </a:lnTo>
                  <a:lnTo>
                    <a:pt x="124" y="215"/>
                  </a:lnTo>
                  <a:lnTo>
                    <a:pt x="123" y="211"/>
                  </a:lnTo>
                  <a:lnTo>
                    <a:pt x="122" y="207"/>
                  </a:lnTo>
                  <a:lnTo>
                    <a:pt x="121" y="201"/>
                  </a:lnTo>
                  <a:lnTo>
                    <a:pt x="119" y="197"/>
                  </a:lnTo>
                  <a:lnTo>
                    <a:pt x="118" y="192"/>
                  </a:lnTo>
                  <a:lnTo>
                    <a:pt x="117" y="187"/>
                  </a:lnTo>
                  <a:lnTo>
                    <a:pt x="116" y="182"/>
                  </a:lnTo>
                  <a:lnTo>
                    <a:pt x="115" y="177"/>
                  </a:lnTo>
                  <a:lnTo>
                    <a:pt x="115" y="172"/>
                  </a:lnTo>
                  <a:lnTo>
                    <a:pt x="113" y="167"/>
                  </a:lnTo>
                  <a:lnTo>
                    <a:pt x="112" y="162"/>
                  </a:lnTo>
                  <a:lnTo>
                    <a:pt x="111" y="158"/>
                  </a:lnTo>
                  <a:lnTo>
                    <a:pt x="111" y="154"/>
                  </a:lnTo>
                  <a:lnTo>
                    <a:pt x="110" y="148"/>
                  </a:lnTo>
                  <a:lnTo>
                    <a:pt x="110" y="142"/>
                  </a:lnTo>
                  <a:lnTo>
                    <a:pt x="109" y="138"/>
                  </a:lnTo>
                  <a:lnTo>
                    <a:pt x="109" y="133"/>
                  </a:lnTo>
                  <a:lnTo>
                    <a:pt x="107" y="127"/>
                  </a:lnTo>
                  <a:lnTo>
                    <a:pt x="106" y="123"/>
                  </a:lnTo>
                  <a:lnTo>
                    <a:pt x="106" y="118"/>
                  </a:lnTo>
                  <a:lnTo>
                    <a:pt x="106" y="114"/>
                  </a:lnTo>
                  <a:lnTo>
                    <a:pt x="106" y="108"/>
                  </a:lnTo>
                  <a:lnTo>
                    <a:pt x="106" y="103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7" y="78"/>
                  </a:lnTo>
                  <a:lnTo>
                    <a:pt x="109" y="74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11" y="60"/>
                  </a:lnTo>
                  <a:lnTo>
                    <a:pt x="112" y="55"/>
                  </a:lnTo>
                  <a:lnTo>
                    <a:pt x="112" y="50"/>
                  </a:lnTo>
                  <a:lnTo>
                    <a:pt x="113" y="45"/>
                  </a:lnTo>
                  <a:lnTo>
                    <a:pt x="116" y="41"/>
                  </a:lnTo>
                  <a:lnTo>
                    <a:pt x="117" y="36"/>
                  </a:lnTo>
                  <a:lnTo>
                    <a:pt x="118" y="31"/>
                  </a:lnTo>
                  <a:lnTo>
                    <a:pt x="121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7" y="12"/>
                  </a:lnTo>
                  <a:lnTo>
                    <a:pt x="129" y="9"/>
                  </a:lnTo>
                  <a:lnTo>
                    <a:pt x="133" y="4"/>
                  </a:lnTo>
                  <a:lnTo>
                    <a:pt x="135" y="0"/>
                  </a:lnTo>
                  <a:lnTo>
                    <a:pt x="137" y="1"/>
                  </a:lnTo>
                  <a:lnTo>
                    <a:pt x="139" y="4"/>
                  </a:lnTo>
                  <a:lnTo>
                    <a:pt x="135" y="9"/>
                  </a:lnTo>
                  <a:lnTo>
                    <a:pt x="133" y="13"/>
                  </a:lnTo>
                  <a:lnTo>
                    <a:pt x="129" y="18"/>
                  </a:lnTo>
                  <a:lnTo>
                    <a:pt x="128" y="23"/>
                  </a:lnTo>
                  <a:lnTo>
                    <a:pt x="125" y="28"/>
                  </a:lnTo>
                  <a:lnTo>
                    <a:pt x="123" y="33"/>
                  </a:lnTo>
                  <a:lnTo>
                    <a:pt x="122" y="38"/>
                  </a:lnTo>
                  <a:lnTo>
                    <a:pt x="121" y="43"/>
                  </a:lnTo>
                  <a:lnTo>
                    <a:pt x="118" y="48"/>
                  </a:lnTo>
                  <a:lnTo>
                    <a:pt x="117" y="52"/>
                  </a:lnTo>
                  <a:lnTo>
                    <a:pt x="116" y="57"/>
                  </a:lnTo>
                  <a:lnTo>
                    <a:pt x="116" y="63"/>
                  </a:lnTo>
                  <a:lnTo>
                    <a:pt x="115" y="67"/>
                  </a:lnTo>
                  <a:lnTo>
                    <a:pt x="113" y="73"/>
                  </a:lnTo>
                  <a:lnTo>
                    <a:pt x="113" y="78"/>
                  </a:lnTo>
                  <a:lnTo>
                    <a:pt x="113" y="84"/>
                  </a:lnTo>
                  <a:lnTo>
                    <a:pt x="112" y="88"/>
                  </a:lnTo>
                  <a:lnTo>
                    <a:pt x="112" y="94"/>
                  </a:lnTo>
                  <a:lnTo>
                    <a:pt x="112" y="99"/>
                  </a:lnTo>
                  <a:lnTo>
                    <a:pt x="112" y="104"/>
                  </a:lnTo>
                  <a:lnTo>
                    <a:pt x="112" y="109"/>
                  </a:lnTo>
                  <a:lnTo>
                    <a:pt x="112" y="115"/>
                  </a:lnTo>
                  <a:lnTo>
                    <a:pt x="112" y="119"/>
                  </a:lnTo>
                  <a:lnTo>
                    <a:pt x="113" y="125"/>
                  </a:lnTo>
                  <a:lnTo>
                    <a:pt x="113" y="130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5" y="146"/>
                  </a:lnTo>
                  <a:lnTo>
                    <a:pt x="116" y="151"/>
                  </a:lnTo>
                  <a:lnTo>
                    <a:pt x="117" y="157"/>
                  </a:lnTo>
                  <a:lnTo>
                    <a:pt x="117" y="161"/>
                  </a:lnTo>
                  <a:lnTo>
                    <a:pt x="118" y="167"/>
                  </a:lnTo>
                  <a:lnTo>
                    <a:pt x="119" y="172"/>
                  </a:lnTo>
                  <a:lnTo>
                    <a:pt x="121" y="177"/>
                  </a:lnTo>
                  <a:lnTo>
                    <a:pt x="121" y="182"/>
                  </a:lnTo>
                  <a:lnTo>
                    <a:pt x="122" y="187"/>
                  </a:lnTo>
                  <a:lnTo>
                    <a:pt x="123" y="192"/>
                  </a:lnTo>
                  <a:lnTo>
                    <a:pt x="124" y="197"/>
                  </a:lnTo>
                  <a:lnTo>
                    <a:pt x="125" y="202"/>
                  </a:lnTo>
                  <a:lnTo>
                    <a:pt x="127" y="208"/>
                  </a:lnTo>
                  <a:lnTo>
                    <a:pt x="128" y="212"/>
                  </a:lnTo>
                  <a:lnTo>
                    <a:pt x="129" y="216"/>
                  </a:lnTo>
                  <a:lnTo>
                    <a:pt x="130" y="221"/>
                  </a:lnTo>
                  <a:lnTo>
                    <a:pt x="133" y="225"/>
                  </a:lnTo>
                  <a:lnTo>
                    <a:pt x="134" y="231"/>
                  </a:lnTo>
                  <a:lnTo>
                    <a:pt x="135" y="235"/>
                  </a:lnTo>
                  <a:lnTo>
                    <a:pt x="136" y="240"/>
                  </a:lnTo>
                  <a:lnTo>
                    <a:pt x="139" y="244"/>
                  </a:lnTo>
                  <a:lnTo>
                    <a:pt x="139" y="248"/>
                  </a:lnTo>
                  <a:lnTo>
                    <a:pt x="141" y="253"/>
                  </a:lnTo>
                  <a:lnTo>
                    <a:pt x="141" y="256"/>
                  </a:lnTo>
                  <a:lnTo>
                    <a:pt x="143" y="261"/>
                  </a:lnTo>
                  <a:lnTo>
                    <a:pt x="143" y="265"/>
                  </a:lnTo>
                  <a:lnTo>
                    <a:pt x="146" y="269"/>
                  </a:lnTo>
                  <a:lnTo>
                    <a:pt x="146" y="273"/>
                  </a:lnTo>
                  <a:lnTo>
                    <a:pt x="148" y="277"/>
                  </a:lnTo>
                  <a:lnTo>
                    <a:pt x="148" y="281"/>
                  </a:lnTo>
                  <a:lnTo>
                    <a:pt x="149" y="285"/>
                  </a:lnTo>
                  <a:lnTo>
                    <a:pt x="150" y="289"/>
                  </a:lnTo>
                  <a:lnTo>
                    <a:pt x="152" y="293"/>
                  </a:lnTo>
                  <a:lnTo>
                    <a:pt x="153" y="296"/>
                  </a:lnTo>
                  <a:lnTo>
                    <a:pt x="154" y="299"/>
                  </a:lnTo>
                  <a:lnTo>
                    <a:pt x="155" y="304"/>
                  </a:lnTo>
                  <a:lnTo>
                    <a:pt x="156" y="307"/>
                  </a:lnTo>
                  <a:lnTo>
                    <a:pt x="152" y="307"/>
                  </a:lnTo>
                  <a:lnTo>
                    <a:pt x="148" y="308"/>
                  </a:lnTo>
                  <a:lnTo>
                    <a:pt x="145" y="308"/>
                  </a:lnTo>
                  <a:lnTo>
                    <a:pt x="142" y="309"/>
                  </a:lnTo>
                  <a:lnTo>
                    <a:pt x="139" y="309"/>
                  </a:lnTo>
                  <a:lnTo>
                    <a:pt x="135" y="310"/>
                  </a:lnTo>
                  <a:lnTo>
                    <a:pt x="131" y="311"/>
                  </a:lnTo>
                  <a:lnTo>
                    <a:pt x="128" y="313"/>
                  </a:lnTo>
                  <a:lnTo>
                    <a:pt x="124" y="313"/>
                  </a:lnTo>
                  <a:lnTo>
                    <a:pt x="121" y="314"/>
                  </a:lnTo>
                  <a:lnTo>
                    <a:pt x="117" y="314"/>
                  </a:lnTo>
                  <a:lnTo>
                    <a:pt x="115" y="315"/>
                  </a:lnTo>
                  <a:lnTo>
                    <a:pt x="111" y="316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100" y="318"/>
                  </a:lnTo>
                  <a:lnTo>
                    <a:pt x="97" y="318"/>
                  </a:lnTo>
                  <a:lnTo>
                    <a:pt x="93" y="319"/>
                  </a:lnTo>
                  <a:lnTo>
                    <a:pt x="89" y="319"/>
                  </a:lnTo>
                  <a:lnTo>
                    <a:pt x="87" y="320"/>
                  </a:lnTo>
                  <a:lnTo>
                    <a:pt x="82" y="320"/>
                  </a:lnTo>
                  <a:lnTo>
                    <a:pt x="79" y="320"/>
                  </a:lnTo>
                  <a:lnTo>
                    <a:pt x="75" y="321"/>
                  </a:lnTo>
                  <a:lnTo>
                    <a:pt x="73" y="321"/>
                  </a:lnTo>
                  <a:lnTo>
                    <a:pt x="69" y="321"/>
                  </a:lnTo>
                  <a:lnTo>
                    <a:pt x="64" y="321"/>
                  </a:lnTo>
                  <a:lnTo>
                    <a:pt x="61" y="321"/>
                  </a:lnTo>
                  <a:lnTo>
                    <a:pt x="58" y="321"/>
                  </a:lnTo>
                  <a:lnTo>
                    <a:pt x="55" y="321"/>
                  </a:lnTo>
                  <a:lnTo>
                    <a:pt x="51" y="321"/>
                  </a:lnTo>
                  <a:lnTo>
                    <a:pt x="48" y="320"/>
                  </a:lnTo>
                  <a:lnTo>
                    <a:pt x="44" y="320"/>
                  </a:lnTo>
                  <a:lnTo>
                    <a:pt x="40" y="319"/>
                  </a:lnTo>
                  <a:lnTo>
                    <a:pt x="37" y="319"/>
                  </a:lnTo>
                  <a:lnTo>
                    <a:pt x="33" y="318"/>
                  </a:lnTo>
                  <a:lnTo>
                    <a:pt x="31" y="317"/>
                  </a:lnTo>
                  <a:lnTo>
                    <a:pt x="25" y="315"/>
                  </a:lnTo>
                  <a:lnTo>
                    <a:pt x="19" y="313"/>
                  </a:lnTo>
                  <a:lnTo>
                    <a:pt x="13" y="310"/>
                  </a:lnTo>
                  <a:lnTo>
                    <a:pt x="8" y="307"/>
                  </a:lnTo>
                  <a:lnTo>
                    <a:pt x="4" y="305"/>
                  </a:lnTo>
                  <a:lnTo>
                    <a:pt x="2" y="301"/>
                  </a:lnTo>
                  <a:lnTo>
                    <a:pt x="2" y="297"/>
                  </a:lnTo>
                  <a:lnTo>
                    <a:pt x="2" y="293"/>
                  </a:lnTo>
                  <a:lnTo>
                    <a:pt x="2" y="288"/>
                  </a:lnTo>
                  <a:lnTo>
                    <a:pt x="2" y="284"/>
                  </a:lnTo>
                  <a:lnTo>
                    <a:pt x="2" y="278"/>
                  </a:lnTo>
                  <a:lnTo>
                    <a:pt x="2" y="274"/>
                  </a:lnTo>
                  <a:lnTo>
                    <a:pt x="2" y="269"/>
                  </a:lnTo>
                  <a:lnTo>
                    <a:pt x="2" y="265"/>
                  </a:lnTo>
                  <a:lnTo>
                    <a:pt x="2" y="260"/>
                  </a:lnTo>
                  <a:lnTo>
                    <a:pt x="2" y="255"/>
                  </a:lnTo>
                  <a:lnTo>
                    <a:pt x="2" y="250"/>
                  </a:lnTo>
                  <a:lnTo>
                    <a:pt x="2" y="245"/>
                  </a:lnTo>
                  <a:lnTo>
                    <a:pt x="2" y="240"/>
                  </a:lnTo>
                  <a:lnTo>
                    <a:pt x="2" y="235"/>
                  </a:lnTo>
                  <a:lnTo>
                    <a:pt x="2" y="230"/>
                  </a:lnTo>
                  <a:lnTo>
                    <a:pt x="2" y="225"/>
                  </a:lnTo>
                  <a:lnTo>
                    <a:pt x="1" y="220"/>
                  </a:lnTo>
                  <a:lnTo>
                    <a:pt x="1" y="214"/>
                  </a:lnTo>
                  <a:lnTo>
                    <a:pt x="1" y="210"/>
                  </a:lnTo>
                  <a:lnTo>
                    <a:pt x="1" y="204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1" y="141"/>
                  </a:lnTo>
                  <a:lnTo>
                    <a:pt x="1" y="136"/>
                  </a:lnTo>
                  <a:lnTo>
                    <a:pt x="1" y="130"/>
                  </a:lnTo>
                  <a:lnTo>
                    <a:pt x="1" y="125"/>
                  </a:lnTo>
                  <a:lnTo>
                    <a:pt x="1" y="120"/>
                  </a:lnTo>
                  <a:lnTo>
                    <a:pt x="1" y="115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89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75"/>
                  </a:lnTo>
                  <a:lnTo>
                    <a:pt x="3" y="71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6" y="49"/>
                  </a:lnTo>
                  <a:lnTo>
                    <a:pt x="6" y="44"/>
                  </a:lnTo>
                  <a:lnTo>
                    <a:pt x="7" y="40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9" y="29"/>
                  </a:lnTo>
                  <a:lnTo>
                    <a:pt x="10" y="25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8" name="Freeform 206"/>
            <p:cNvSpPr>
              <a:spLocks/>
            </p:cNvSpPr>
            <p:nvPr/>
          </p:nvSpPr>
          <p:spPr bwMode="auto">
            <a:xfrm>
              <a:off x="8270875" y="2214563"/>
              <a:ext cx="79375" cy="9366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" y="15"/>
                </a:cxn>
                <a:cxn ang="0">
                  <a:pos x="9" y="21"/>
                </a:cxn>
                <a:cxn ang="0">
                  <a:pos x="10" y="28"/>
                </a:cxn>
                <a:cxn ang="0">
                  <a:pos x="11" y="35"/>
                </a:cxn>
                <a:cxn ang="0">
                  <a:pos x="12" y="42"/>
                </a:cxn>
                <a:cxn ang="0">
                  <a:pos x="13" y="50"/>
                </a:cxn>
                <a:cxn ang="0">
                  <a:pos x="13" y="58"/>
                </a:cxn>
                <a:cxn ang="0">
                  <a:pos x="15" y="66"/>
                </a:cxn>
                <a:cxn ang="0">
                  <a:pos x="16" y="73"/>
                </a:cxn>
                <a:cxn ang="0">
                  <a:pos x="17" y="81"/>
                </a:cxn>
                <a:cxn ang="0">
                  <a:pos x="18" y="89"/>
                </a:cxn>
                <a:cxn ang="0">
                  <a:pos x="19" y="95"/>
                </a:cxn>
                <a:cxn ang="0">
                  <a:pos x="21" y="103"/>
                </a:cxn>
                <a:cxn ang="0">
                  <a:pos x="23" y="110"/>
                </a:cxn>
                <a:cxn ang="0">
                  <a:pos x="25" y="113"/>
                </a:cxn>
                <a:cxn ang="0">
                  <a:pos x="33" y="112"/>
                </a:cxn>
                <a:cxn ang="0">
                  <a:pos x="42" y="112"/>
                </a:cxn>
                <a:cxn ang="0">
                  <a:pos x="54" y="112"/>
                </a:cxn>
                <a:cxn ang="0">
                  <a:pos x="65" y="111"/>
                </a:cxn>
                <a:cxn ang="0">
                  <a:pos x="78" y="111"/>
                </a:cxn>
                <a:cxn ang="0">
                  <a:pos x="89" y="111"/>
                </a:cxn>
                <a:cxn ang="0">
                  <a:pos x="97" y="111"/>
                </a:cxn>
                <a:cxn ang="0">
                  <a:pos x="95" y="117"/>
                </a:cxn>
                <a:cxn ang="0">
                  <a:pos x="89" y="117"/>
                </a:cxn>
                <a:cxn ang="0">
                  <a:pos x="79" y="117"/>
                </a:cxn>
                <a:cxn ang="0">
                  <a:pos x="67" y="117"/>
                </a:cxn>
                <a:cxn ang="0">
                  <a:pos x="55" y="117"/>
                </a:cxn>
                <a:cxn ang="0">
                  <a:pos x="42" y="117"/>
                </a:cxn>
                <a:cxn ang="0">
                  <a:pos x="33" y="117"/>
                </a:cxn>
                <a:cxn ang="0">
                  <a:pos x="23" y="117"/>
                </a:cxn>
                <a:cxn ang="0">
                  <a:pos x="18" y="119"/>
                </a:cxn>
                <a:cxn ang="0">
                  <a:pos x="17" y="110"/>
                </a:cxn>
                <a:cxn ang="0">
                  <a:pos x="15" y="103"/>
                </a:cxn>
                <a:cxn ang="0">
                  <a:pos x="13" y="94"/>
                </a:cxn>
                <a:cxn ang="0">
                  <a:pos x="12" y="88"/>
                </a:cxn>
                <a:cxn ang="0">
                  <a:pos x="11" y="80"/>
                </a:cxn>
                <a:cxn ang="0">
                  <a:pos x="10" y="72"/>
                </a:cxn>
                <a:cxn ang="0">
                  <a:pos x="9" y="64"/>
                </a:cxn>
                <a:cxn ang="0">
                  <a:pos x="7" y="57"/>
                </a:cxn>
                <a:cxn ang="0">
                  <a:pos x="6" y="50"/>
                </a:cxn>
                <a:cxn ang="0">
                  <a:pos x="5" y="42"/>
                </a:cxn>
                <a:cxn ang="0">
                  <a:pos x="4" y="36"/>
                </a:cxn>
                <a:cxn ang="0">
                  <a:pos x="3" y="29"/>
                </a:cxn>
                <a:cxn ang="0">
                  <a:pos x="1" y="21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101" h="119">
                  <a:moveTo>
                    <a:pt x="5" y="0"/>
                  </a:moveTo>
                  <a:lnTo>
                    <a:pt x="6" y="6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3" y="50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5" y="62"/>
                  </a:lnTo>
                  <a:lnTo>
                    <a:pt x="15" y="66"/>
                  </a:lnTo>
                  <a:lnTo>
                    <a:pt x="16" y="70"/>
                  </a:lnTo>
                  <a:lnTo>
                    <a:pt x="16" y="73"/>
                  </a:lnTo>
                  <a:lnTo>
                    <a:pt x="16" y="78"/>
                  </a:lnTo>
                  <a:lnTo>
                    <a:pt x="17" y="81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21" y="100"/>
                  </a:lnTo>
                  <a:lnTo>
                    <a:pt x="21" y="103"/>
                  </a:lnTo>
                  <a:lnTo>
                    <a:pt x="22" y="106"/>
                  </a:lnTo>
                  <a:lnTo>
                    <a:pt x="23" y="110"/>
                  </a:lnTo>
                  <a:lnTo>
                    <a:pt x="24" y="113"/>
                  </a:lnTo>
                  <a:lnTo>
                    <a:pt x="25" y="113"/>
                  </a:lnTo>
                  <a:lnTo>
                    <a:pt x="29" y="113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2" y="112"/>
                  </a:lnTo>
                  <a:lnTo>
                    <a:pt x="48" y="112"/>
                  </a:lnTo>
                  <a:lnTo>
                    <a:pt x="54" y="112"/>
                  </a:lnTo>
                  <a:lnTo>
                    <a:pt x="60" y="112"/>
                  </a:lnTo>
                  <a:lnTo>
                    <a:pt x="65" y="111"/>
                  </a:lnTo>
                  <a:lnTo>
                    <a:pt x="72" y="111"/>
                  </a:lnTo>
                  <a:lnTo>
                    <a:pt x="78" y="111"/>
                  </a:lnTo>
                  <a:lnTo>
                    <a:pt x="84" y="111"/>
                  </a:lnTo>
                  <a:lnTo>
                    <a:pt x="89" y="111"/>
                  </a:lnTo>
                  <a:lnTo>
                    <a:pt x="94" y="111"/>
                  </a:lnTo>
                  <a:lnTo>
                    <a:pt x="97" y="111"/>
                  </a:lnTo>
                  <a:lnTo>
                    <a:pt x="101" y="111"/>
                  </a:lnTo>
                  <a:lnTo>
                    <a:pt x="95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4" y="117"/>
                  </a:lnTo>
                  <a:lnTo>
                    <a:pt x="79" y="117"/>
                  </a:lnTo>
                  <a:lnTo>
                    <a:pt x="73" y="117"/>
                  </a:lnTo>
                  <a:lnTo>
                    <a:pt x="67" y="117"/>
                  </a:lnTo>
                  <a:lnTo>
                    <a:pt x="61" y="117"/>
                  </a:lnTo>
                  <a:lnTo>
                    <a:pt x="55" y="117"/>
                  </a:lnTo>
                  <a:lnTo>
                    <a:pt x="49" y="117"/>
                  </a:lnTo>
                  <a:lnTo>
                    <a:pt x="42" y="117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27" y="117"/>
                  </a:lnTo>
                  <a:lnTo>
                    <a:pt x="23" y="117"/>
                  </a:lnTo>
                  <a:lnTo>
                    <a:pt x="19" y="117"/>
                  </a:lnTo>
                  <a:lnTo>
                    <a:pt x="18" y="119"/>
                  </a:lnTo>
                  <a:lnTo>
                    <a:pt x="17" y="114"/>
                  </a:lnTo>
                  <a:lnTo>
                    <a:pt x="17" y="110"/>
                  </a:lnTo>
                  <a:lnTo>
                    <a:pt x="16" y="106"/>
                  </a:lnTo>
                  <a:lnTo>
                    <a:pt x="15" y="103"/>
                  </a:lnTo>
                  <a:lnTo>
                    <a:pt x="13" y="99"/>
                  </a:lnTo>
                  <a:lnTo>
                    <a:pt x="13" y="94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1" y="83"/>
                  </a:lnTo>
                  <a:lnTo>
                    <a:pt x="11" y="80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9" y="68"/>
                  </a:lnTo>
                  <a:lnTo>
                    <a:pt x="9" y="64"/>
                  </a:lnTo>
                  <a:lnTo>
                    <a:pt x="7" y="61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5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39" name="Freeform 207"/>
            <p:cNvSpPr>
              <a:spLocks/>
            </p:cNvSpPr>
            <p:nvPr/>
          </p:nvSpPr>
          <p:spPr bwMode="auto">
            <a:xfrm>
              <a:off x="8270875" y="2192338"/>
              <a:ext cx="187325" cy="107950"/>
            </a:xfrm>
            <a:custGeom>
              <a:avLst/>
              <a:gdLst/>
              <a:ahLst/>
              <a:cxnLst>
                <a:cxn ang="0">
                  <a:pos x="229" y="127"/>
                </a:cxn>
                <a:cxn ang="0">
                  <a:pos x="227" y="117"/>
                </a:cxn>
                <a:cxn ang="0">
                  <a:pos x="224" y="106"/>
                </a:cxn>
                <a:cxn ang="0">
                  <a:pos x="221" y="93"/>
                </a:cxn>
                <a:cxn ang="0">
                  <a:pos x="218" y="79"/>
                </a:cxn>
                <a:cxn ang="0">
                  <a:pos x="215" y="66"/>
                </a:cxn>
                <a:cxn ang="0">
                  <a:pos x="212" y="52"/>
                </a:cxn>
                <a:cxn ang="0">
                  <a:pos x="209" y="39"/>
                </a:cxn>
                <a:cxn ang="0">
                  <a:pos x="206" y="25"/>
                </a:cxn>
                <a:cxn ang="0">
                  <a:pos x="203" y="14"/>
                </a:cxn>
                <a:cxn ang="0">
                  <a:pos x="200" y="4"/>
                </a:cxn>
                <a:cxn ang="0">
                  <a:pos x="193" y="4"/>
                </a:cxn>
                <a:cxn ang="0">
                  <a:pos x="180" y="7"/>
                </a:cxn>
                <a:cxn ang="0">
                  <a:pos x="163" y="9"/>
                </a:cxn>
                <a:cxn ang="0">
                  <a:pos x="153" y="10"/>
                </a:cxn>
                <a:cxn ang="0">
                  <a:pos x="141" y="12"/>
                </a:cxn>
                <a:cxn ang="0">
                  <a:pos x="127" y="14"/>
                </a:cxn>
                <a:cxn ang="0">
                  <a:pos x="115" y="15"/>
                </a:cxn>
                <a:cxn ang="0">
                  <a:pos x="102" y="18"/>
                </a:cxn>
                <a:cxn ang="0">
                  <a:pos x="88" y="19"/>
                </a:cxn>
                <a:cxn ang="0">
                  <a:pos x="76" y="21"/>
                </a:cxn>
                <a:cxn ang="0">
                  <a:pos x="63" y="22"/>
                </a:cxn>
                <a:cxn ang="0">
                  <a:pos x="51" y="24"/>
                </a:cxn>
                <a:cxn ang="0">
                  <a:pos x="39" y="25"/>
                </a:cxn>
                <a:cxn ang="0">
                  <a:pos x="29" y="28"/>
                </a:cxn>
                <a:cxn ang="0">
                  <a:pos x="16" y="29"/>
                </a:cxn>
                <a:cxn ang="0">
                  <a:pos x="4" y="31"/>
                </a:cxn>
                <a:cxn ang="0">
                  <a:pos x="2" y="29"/>
                </a:cxn>
                <a:cxn ang="0">
                  <a:pos x="9" y="26"/>
                </a:cxn>
                <a:cxn ang="0">
                  <a:pos x="23" y="24"/>
                </a:cxn>
                <a:cxn ang="0">
                  <a:pos x="33" y="23"/>
                </a:cxn>
                <a:cxn ang="0">
                  <a:pos x="44" y="22"/>
                </a:cxn>
                <a:cxn ang="0">
                  <a:pos x="56" y="20"/>
                </a:cxn>
                <a:cxn ang="0">
                  <a:pos x="69" y="19"/>
                </a:cxn>
                <a:cxn ang="0">
                  <a:pos x="82" y="16"/>
                </a:cxn>
                <a:cxn ang="0">
                  <a:pos x="96" y="15"/>
                </a:cxn>
                <a:cxn ang="0">
                  <a:pos x="108" y="13"/>
                </a:cxn>
                <a:cxn ang="0">
                  <a:pos x="123" y="11"/>
                </a:cxn>
                <a:cxn ang="0">
                  <a:pos x="136" y="9"/>
                </a:cxn>
                <a:cxn ang="0">
                  <a:pos x="148" y="8"/>
                </a:cxn>
                <a:cxn ang="0">
                  <a:pos x="161" y="5"/>
                </a:cxn>
                <a:cxn ang="0">
                  <a:pos x="172" y="4"/>
                </a:cxn>
                <a:cxn ang="0">
                  <a:pos x="190" y="1"/>
                </a:cxn>
                <a:cxn ang="0">
                  <a:pos x="203" y="0"/>
                </a:cxn>
                <a:cxn ang="0">
                  <a:pos x="206" y="3"/>
                </a:cxn>
                <a:cxn ang="0">
                  <a:pos x="209" y="16"/>
                </a:cxn>
                <a:cxn ang="0">
                  <a:pos x="211" y="29"/>
                </a:cxn>
                <a:cxn ang="0">
                  <a:pos x="215" y="42"/>
                </a:cxn>
                <a:cxn ang="0">
                  <a:pos x="217" y="55"/>
                </a:cxn>
                <a:cxn ang="0">
                  <a:pos x="222" y="69"/>
                </a:cxn>
                <a:cxn ang="0">
                  <a:pos x="224" y="82"/>
                </a:cxn>
                <a:cxn ang="0">
                  <a:pos x="228" y="95"/>
                </a:cxn>
                <a:cxn ang="0">
                  <a:pos x="230" y="108"/>
                </a:cxn>
                <a:cxn ang="0">
                  <a:pos x="233" y="119"/>
                </a:cxn>
                <a:cxn ang="0">
                  <a:pos x="234" y="130"/>
                </a:cxn>
                <a:cxn ang="0">
                  <a:pos x="232" y="134"/>
                </a:cxn>
              </a:cxnLst>
              <a:rect l="0" t="0" r="r" b="b"/>
              <a:pathLst>
                <a:path w="235" h="135">
                  <a:moveTo>
                    <a:pt x="232" y="134"/>
                  </a:moveTo>
                  <a:lnTo>
                    <a:pt x="230" y="130"/>
                  </a:lnTo>
                  <a:lnTo>
                    <a:pt x="229" y="127"/>
                  </a:lnTo>
                  <a:lnTo>
                    <a:pt x="228" y="124"/>
                  </a:lnTo>
                  <a:lnTo>
                    <a:pt x="228" y="120"/>
                  </a:lnTo>
                  <a:lnTo>
                    <a:pt x="227" y="117"/>
                  </a:lnTo>
                  <a:lnTo>
                    <a:pt x="226" y="114"/>
                  </a:lnTo>
                  <a:lnTo>
                    <a:pt x="226" y="109"/>
                  </a:lnTo>
                  <a:lnTo>
                    <a:pt x="224" y="106"/>
                  </a:lnTo>
                  <a:lnTo>
                    <a:pt x="223" y="101"/>
                  </a:lnTo>
                  <a:lnTo>
                    <a:pt x="222" y="97"/>
                  </a:lnTo>
                  <a:lnTo>
                    <a:pt x="221" y="93"/>
                  </a:lnTo>
                  <a:lnTo>
                    <a:pt x="220" y="89"/>
                  </a:lnTo>
                  <a:lnTo>
                    <a:pt x="218" y="84"/>
                  </a:lnTo>
                  <a:lnTo>
                    <a:pt x="218" y="79"/>
                  </a:lnTo>
                  <a:lnTo>
                    <a:pt x="217" y="75"/>
                  </a:lnTo>
                  <a:lnTo>
                    <a:pt x="216" y="71"/>
                  </a:lnTo>
                  <a:lnTo>
                    <a:pt x="215" y="66"/>
                  </a:lnTo>
                  <a:lnTo>
                    <a:pt x="214" y="61"/>
                  </a:lnTo>
                  <a:lnTo>
                    <a:pt x="212" y="56"/>
                  </a:lnTo>
                  <a:lnTo>
                    <a:pt x="212" y="52"/>
                  </a:lnTo>
                  <a:lnTo>
                    <a:pt x="211" y="46"/>
                  </a:lnTo>
                  <a:lnTo>
                    <a:pt x="210" y="43"/>
                  </a:lnTo>
                  <a:lnTo>
                    <a:pt x="209" y="39"/>
                  </a:lnTo>
                  <a:lnTo>
                    <a:pt x="209" y="34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5" y="21"/>
                  </a:lnTo>
                  <a:lnTo>
                    <a:pt x="204" y="18"/>
                  </a:lnTo>
                  <a:lnTo>
                    <a:pt x="203" y="14"/>
                  </a:lnTo>
                  <a:lnTo>
                    <a:pt x="203" y="11"/>
                  </a:lnTo>
                  <a:lnTo>
                    <a:pt x="202" y="8"/>
                  </a:lnTo>
                  <a:lnTo>
                    <a:pt x="200" y="4"/>
                  </a:lnTo>
                  <a:lnTo>
                    <a:pt x="199" y="4"/>
                  </a:lnTo>
                  <a:lnTo>
                    <a:pt x="197" y="4"/>
                  </a:lnTo>
                  <a:lnTo>
                    <a:pt x="193" y="4"/>
                  </a:lnTo>
                  <a:lnTo>
                    <a:pt x="190" y="5"/>
                  </a:lnTo>
                  <a:lnTo>
                    <a:pt x="185" y="5"/>
                  </a:lnTo>
                  <a:lnTo>
                    <a:pt x="180" y="7"/>
                  </a:lnTo>
                  <a:lnTo>
                    <a:pt x="173" y="8"/>
                  </a:lnTo>
                  <a:lnTo>
                    <a:pt x="167" y="9"/>
                  </a:lnTo>
                  <a:lnTo>
                    <a:pt x="163" y="9"/>
                  </a:lnTo>
                  <a:lnTo>
                    <a:pt x="160" y="9"/>
                  </a:lnTo>
                  <a:lnTo>
                    <a:pt x="156" y="10"/>
                  </a:lnTo>
                  <a:lnTo>
                    <a:pt x="153" y="10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2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27" y="14"/>
                  </a:lnTo>
                  <a:lnTo>
                    <a:pt x="124" y="14"/>
                  </a:lnTo>
                  <a:lnTo>
                    <a:pt x="120" y="15"/>
                  </a:lnTo>
                  <a:lnTo>
                    <a:pt x="115" y="15"/>
                  </a:lnTo>
                  <a:lnTo>
                    <a:pt x="111" y="16"/>
                  </a:lnTo>
                  <a:lnTo>
                    <a:pt x="106" y="16"/>
                  </a:lnTo>
                  <a:lnTo>
                    <a:pt x="102" y="18"/>
                  </a:lnTo>
                  <a:lnTo>
                    <a:pt x="97" y="18"/>
                  </a:lnTo>
                  <a:lnTo>
                    <a:pt x="94" y="19"/>
                  </a:lnTo>
                  <a:lnTo>
                    <a:pt x="88" y="19"/>
                  </a:lnTo>
                  <a:lnTo>
                    <a:pt x="84" y="20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1" y="21"/>
                  </a:lnTo>
                  <a:lnTo>
                    <a:pt x="66" y="22"/>
                  </a:lnTo>
                  <a:lnTo>
                    <a:pt x="63" y="22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51" y="24"/>
                  </a:lnTo>
                  <a:lnTo>
                    <a:pt x="47" y="24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6"/>
                  </a:lnTo>
                  <a:lnTo>
                    <a:pt x="33" y="26"/>
                  </a:lnTo>
                  <a:lnTo>
                    <a:pt x="29" y="28"/>
                  </a:lnTo>
                  <a:lnTo>
                    <a:pt x="24" y="28"/>
                  </a:lnTo>
                  <a:lnTo>
                    <a:pt x="22" y="29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9" y="24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7" y="21"/>
                  </a:lnTo>
                  <a:lnTo>
                    <a:pt x="52" y="21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2" y="18"/>
                  </a:lnTo>
                  <a:lnTo>
                    <a:pt x="77" y="18"/>
                  </a:lnTo>
                  <a:lnTo>
                    <a:pt x="82" y="16"/>
                  </a:lnTo>
                  <a:lnTo>
                    <a:pt x="87" y="16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0" y="14"/>
                  </a:lnTo>
                  <a:lnTo>
                    <a:pt x="105" y="14"/>
                  </a:lnTo>
                  <a:lnTo>
                    <a:pt x="108" y="13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3" y="11"/>
                  </a:lnTo>
                  <a:lnTo>
                    <a:pt x="126" y="10"/>
                  </a:lnTo>
                  <a:lnTo>
                    <a:pt x="131" y="10"/>
                  </a:lnTo>
                  <a:lnTo>
                    <a:pt x="136" y="9"/>
                  </a:lnTo>
                  <a:lnTo>
                    <a:pt x="141" y="9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7"/>
                  </a:lnTo>
                  <a:lnTo>
                    <a:pt x="156" y="5"/>
                  </a:lnTo>
                  <a:lnTo>
                    <a:pt x="161" y="5"/>
                  </a:lnTo>
                  <a:lnTo>
                    <a:pt x="165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8" y="3"/>
                  </a:lnTo>
                  <a:lnTo>
                    <a:pt x="185" y="2"/>
                  </a:lnTo>
                  <a:lnTo>
                    <a:pt x="190" y="1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6" y="3"/>
                  </a:lnTo>
                  <a:lnTo>
                    <a:pt x="208" y="8"/>
                  </a:lnTo>
                  <a:lnTo>
                    <a:pt x="208" y="12"/>
                  </a:lnTo>
                  <a:lnTo>
                    <a:pt x="209" y="16"/>
                  </a:lnTo>
                  <a:lnTo>
                    <a:pt x="210" y="20"/>
                  </a:lnTo>
                  <a:lnTo>
                    <a:pt x="211" y="24"/>
                  </a:lnTo>
                  <a:lnTo>
                    <a:pt x="211" y="29"/>
                  </a:lnTo>
                  <a:lnTo>
                    <a:pt x="214" y="33"/>
                  </a:lnTo>
                  <a:lnTo>
                    <a:pt x="214" y="37"/>
                  </a:lnTo>
                  <a:lnTo>
                    <a:pt x="215" y="42"/>
                  </a:lnTo>
                  <a:lnTo>
                    <a:pt x="216" y="46"/>
                  </a:lnTo>
                  <a:lnTo>
                    <a:pt x="217" y="52"/>
                  </a:lnTo>
                  <a:lnTo>
                    <a:pt x="217" y="55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22" y="69"/>
                  </a:lnTo>
                  <a:lnTo>
                    <a:pt x="223" y="74"/>
                  </a:lnTo>
                  <a:lnTo>
                    <a:pt x="224" y="78"/>
                  </a:lnTo>
                  <a:lnTo>
                    <a:pt x="224" y="82"/>
                  </a:lnTo>
                  <a:lnTo>
                    <a:pt x="226" y="87"/>
                  </a:lnTo>
                  <a:lnTo>
                    <a:pt x="227" y="90"/>
                  </a:lnTo>
                  <a:lnTo>
                    <a:pt x="228" y="95"/>
                  </a:lnTo>
                  <a:lnTo>
                    <a:pt x="228" y="99"/>
                  </a:lnTo>
                  <a:lnTo>
                    <a:pt x="229" y="105"/>
                  </a:lnTo>
                  <a:lnTo>
                    <a:pt x="230" y="108"/>
                  </a:lnTo>
                  <a:lnTo>
                    <a:pt x="230" y="111"/>
                  </a:lnTo>
                  <a:lnTo>
                    <a:pt x="232" y="116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4" y="127"/>
                  </a:lnTo>
                  <a:lnTo>
                    <a:pt x="234" y="130"/>
                  </a:lnTo>
                  <a:lnTo>
                    <a:pt x="235" y="135"/>
                  </a:lnTo>
                  <a:lnTo>
                    <a:pt x="232" y="134"/>
                  </a:lnTo>
                  <a:lnTo>
                    <a:pt x="232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0" name="Freeform 208"/>
            <p:cNvSpPr>
              <a:spLocks/>
            </p:cNvSpPr>
            <p:nvPr/>
          </p:nvSpPr>
          <p:spPr bwMode="auto">
            <a:xfrm>
              <a:off x="8385175" y="2298700"/>
              <a:ext cx="73025" cy="63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5"/>
                </a:cxn>
                <a:cxn ang="0">
                  <a:pos x="89" y="5"/>
                </a:cxn>
                <a:cxn ang="0">
                  <a:pos x="85" y="5"/>
                </a:cxn>
                <a:cxn ang="0">
                  <a:pos x="79" y="5"/>
                </a:cxn>
                <a:cxn ang="0">
                  <a:pos x="74" y="6"/>
                </a:cxn>
                <a:cxn ang="0">
                  <a:pos x="67" y="6"/>
                </a:cxn>
                <a:cxn ang="0">
                  <a:pos x="61" y="6"/>
                </a:cxn>
                <a:cxn ang="0">
                  <a:pos x="58" y="6"/>
                </a:cxn>
                <a:cxn ang="0">
                  <a:pos x="54" y="7"/>
                </a:cxn>
                <a:cxn ang="0">
                  <a:pos x="50" y="7"/>
                </a:cxn>
                <a:cxn ang="0">
                  <a:pos x="47" y="7"/>
                </a:cxn>
                <a:cxn ang="0">
                  <a:pos x="43" y="7"/>
                </a:cxn>
                <a:cxn ang="0">
                  <a:pos x="40" y="7"/>
                </a:cxn>
                <a:cxn ang="0">
                  <a:pos x="36" y="7"/>
                </a:cxn>
                <a:cxn ang="0">
                  <a:pos x="32" y="8"/>
                </a:cxn>
                <a:cxn ang="0">
                  <a:pos x="29" y="8"/>
                </a:cxn>
                <a:cxn ang="0">
                  <a:pos x="25" y="8"/>
                </a:cxn>
                <a:cxn ang="0">
                  <a:pos x="22" y="8"/>
                </a:cxn>
                <a:cxn ang="0">
                  <a:pos x="19" y="8"/>
                </a:cxn>
                <a:cxn ang="0">
                  <a:pos x="13" y="8"/>
                </a:cxn>
                <a:cxn ang="0">
                  <a:pos x="9" y="8"/>
                </a:cxn>
                <a:cxn ang="0">
                  <a:pos x="4" y="8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2" h="9">
                  <a:moveTo>
                    <a:pt x="89" y="0"/>
                  </a:moveTo>
                  <a:lnTo>
                    <a:pt x="92" y="5"/>
                  </a:lnTo>
                  <a:lnTo>
                    <a:pt x="89" y="5"/>
                  </a:lnTo>
                  <a:lnTo>
                    <a:pt x="85" y="5"/>
                  </a:lnTo>
                  <a:lnTo>
                    <a:pt x="79" y="5"/>
                  </a:lnTo>
                  <a:lnTo>
                    <a:pt x="74" y="6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4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3" y="8"/>
                  </a:lnTo>
                  <a:lnTo>
                    <a:pt x="9" y="8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1" name="Freeform 209"/>
            <p:cNvSpPr>
              <a:spLocks/>
            </p:cNvSpPr>
            <p:nvPr/>
          </p:nvSpPr>
          <p:spPr bwMode="auto">
            <a:xfrm>
              <a:off x="8507413" y="2178050"/>
              <a:ext cx="47625" cy="603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" y="38"/>
                </a:cxn>
                <a:cxn ang="0">
                  <a:pos x="8" y="69"/>
                </a:cxn>
                <a:cxn ang="0">
                  <a:pos x="17" y="75"/>
                </a:cxn>
                <a:cxn ang="0">
                  <a:pos x="33" y="44"/>
                </a:cxn>
                <a:cxn ang="0">
                  <a:pos x="57" y="64"/>
                </a:cxn>
                <a:cxn ang="0">
                  <a:pos x="62" y="54"/>
                </a:cxn>
                <a:cxn ang="0">
                  <a:pos x="38" y="33"/>
                </a:cxn>
                <a:cxn ang="0">
                  <a:pos x="53" y="10"/>
                </a:cxn>
                <a:cxn ang="0">
                  <a:pos x="44" y="0"/>
                </a:cxn>
                <a:cxn ang="0">
                  <a:pos x="27" y="28"/>
                </a:cxn>
                <a:cxn ang="0">
                  <a:pos x="6" y="11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62" h="75">
                  <a:moveTo>
                    <a:pt x="0" y="24"/>
                  </a:moveTo>
                  <a:lnTo>
                    <a:pt x="23" y="38"/>
                  </a:lnTo>
                  <a:lnTo>
                    <a:pt x="8" y="69"/>
                  </a:lnTo>
                  <a:lnTo>
                    <a:pt x="17" y="75"/>
                  </a:lnTo>
                  <a:lnTo>
                    <a:pt x="33" y="44"/>
                  </a:lnTo>
                  <a:lnTo>
                    <a:pt x="57" y="64"/>
                  </a:lnTo>
                  <a:lnTo>
                    <a:pt x="62" y="54"/>
                  </a:lnTo>
                  <a:lnTo>
                    <a:pt x="38" y="33"/>
                  </a:lnTo>
                  <a:lnTo>
                    <a:pt x="53" y="10"/>
                  </a:lnTo>
                  <a:lnTo>
                    <a:pt x="44" y="0"/>
                  </a:lnTo>
                  <a:lnTo>
                    <a:pt x="27" y="28"/>
                  </a:lnTo>
                  <a:lnTo>
                    <a:pt x="6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2" name="Freeform 210"/>
            <p:cNvSpPr>
              <a:spLocks/>
            </p:cNvSpPr>
            <p:nvPr/>
          </p:nvSpPr>
          <p:spPr bwMode="auto">
            <a:xfrm>
              <a:off x="8212138" y="2425700"/>
              <a:ext cx="349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7" y="1"/>
                </a:cxn>
                <a:cxn ang="0">
                  <a:pos x="20" y="2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4" y="3"/>
                </a:cxn>
                <a:cxn ang="0">
                  <a:pos x="40" y="3"/>
                </a:cxn>
                <a:cxn ang="0">
                  <a:pos x="44" y="4"/>
                </a:cxn>
                <a:cxn ang="0">
                  <a:pos x="43" y="7"/>
                </a:cxn>
                <a:cxn ang="0">
                  <a:pos x="38" y="7"/>
                </a:cxn>
                <a:cxn ang="0">
                  <a:pos x="34" y="7"/>
                </a:cxn>
                <a:cxn ang="0">
                  <a:pos x="28" y="7"/>
                </a:cxn>
                <a:cxn ang="0">
                  <a:pos x="23" y="7"/>
                </a:cxn>
                <a:cxn ang="0">
                  <a:pos x="18" y="7"/>
                </a:cxn>
                <a:cxn ang="0">
                  <a:pos x="12" y="7"/>
                </a:cxn>
                <a:cxn ang="0">
                  <a:pos x="7" y="7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7">
                  <a:moveTo>
                    <a:pt x="0" y="0"/>
                  </a:moveTo>
                  <a:lnTo>
                    <a:pt x="2" y="0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3"/>
                  </a:lnTo>
                  <a:lnTo>
                    <a:pt x="40" y="3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3" name="Freeform 211"/>
            <p:cNvSpPr>
              <a:spLocks/>
            </p:cNvSpPr>
            <p:nvPr/>
          </p:nvSpPr>
          <p:spPr bwMode="auto">
            <a:xfrm>
              <a:off x="8267700" y="2430463"/>
              <a:ext cx="285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20" y="1"/>
                </a:cxn>
                <a:cxn ang="0">
                  <a:pos x="25" y="1"/>
                </a:cxn>
                <a:cxn ang="0">
                  <a:pos x="31" y="1"/>
                </a:cxn>
                <a:cxn ang="0">
                  <a:pos x="36" y="1"/>
                </a:cxn>
                <a:cxn ang="0">
                  <a:pos x="35" y="6"/>
                </a:cxn>
                <a:cxn ang="0">
                  <a:pos x="29" y="6"/>
                </a:cxn>
                <a:cxn ang="0">
                  <a:pos x="25" y="6"/>
                </a:cxn>
                <a:cxn ang="0">
                  <a:pos x="20" y="4"/>
                </a:cxn>
                <a:cxn ang="0">
                  <a:pos x="17" y="4"/>
                </a:cxn>
                <a:cxn ang="0">
                  <a:pos x="13" y="4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4" name="Freeform 212"/>
            <p:cNvSpPr>
              <a:spLocks/>
            </p:cNvSpPr>
            <p:nvPr/>
          </p:nvSpPr>
          <p:spPr bwMode="auto">
            <a:xfrm>
              <a:off x="8205788" y="2398713"/>
              <a:ext cx="523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1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5" y="0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6" y="1"/>
                </a:cxn>
                <a:cxn ang="0">
                  <a:pos x="63" y="4"/>
                </a:cxn>
                <a:cxn ang="0">
                  <a:pos x="59" y="4"/>
                </a:cxn>
                <a:cxn ang="0">
                  <a:pos x="56" y="4"/>
                </a:cxn>
                <a:cxn ang="0">
                  <a:pos x="53" y="4"/>
                </a:cxn>
                <a:cxn ang="0">
                  <a:pos x="49" y="4"/>
                </a:cxn>
                <a:cxn ang="0">
                  <a:pos x="44" y="4"/>
                </a:cxn>
                <a:cxn ang="0">
                  <a:pos x="39" y="4"/>
                </a:cxn>
                <a:cxn ang="0">
                  <a:pos x="35" y="4"/>
                </a:cxn>
                <a:cxn ang="0">
                  <a:pos x="31" y="5"/>
                </a:cxn>
                <a:cxn ang="0">
                  <a:pos x="26" y="5"/>
                </a:cxn>
                <a:cxn ang="0">
                  <a:pos x="21" y="5"/>
                </a:cxn>
                <a:cxn ang="0">
                  <a:pos x="17" y="5"/>
                </a:cxn>
                <a:cxn ang="0">
                  <a:pos x="13" y="5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5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6" y="1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5" name="Freeform 213"/>
            <p:cNvSpPr>
              <a:spLocks/>
            </p:cNvSpPr>
            <p:nvPr/>
          </p:nvSpPr>
          <p:spPr bwMode="auto">
            <a:xfrm>
              <a:off x="8388350" y="2395538"/>
              <a:ext cx="8731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50" y="1"/>
                </a:cxn>
                <a:cxn ang="0">
                  <a:pos x="54" y="1"/>
                </a:cxn>
                <a:cxn ang="0">
                  <a:pos x="57" y="1"/>
                </a:cxn>
                <a:cxn ang="0">
                  <a:pos x="61" y="1"/>
                </a:cxn>
                <a:cxn ang="0">
                  <a:pos x="64" y="1"/>
                </a:cxn>
                <a:cxn ang="0">
                  <a:pos x="68" y="1"/>
                </a:cxn>
                <a:cxn ang="0">
                  <a:pos x="72" y="1"/>
                </a:cxn>
                <a:cxn ang="0">
                  <a:pos x="75" y="1"/>
                </a:cxn>
                <a:cxn ang="0">
                  <a:pos x="79" y="1"/>
                </a:cxn>
                <a:cxn ang="0">
                  <a:pos x="82" y="1"/>
                </a:cxn>
                <a:cxn ang="0">
                  <a:pos x="87" y="1"/>
                </a:cxn>
                <a:cxn ang="0">
                  <a:pos x="93" y="2"/>
                </a:cxn>
                <a:cxn ang="0">
                  <a:pos x="110" y="61"/>
                </a:cxn>
                <a:cxn ang="0">
                  <a:pos x="103" y="60"/>
                </a:cxn>
                <a:cxn ang="0">
                  <a:pos x="91" y="4"/>
                </a:cxn>
                <a:cxn ang="0">
                  <a:pos x="85" y="4"/>
                </a:cxn>
                <a:cxn ang="0">
                  <a:pos x="79" y="4"/>
                </a:cxn>
                <a:cxn ang="0">
                  <a:pos x="72" y="4"/>
                </a:cxn>
                <a:cxn ang="0">
                  <a:pos x="66" y="4"/>
                </a:cxn>
                <a:cxn ang="0">
                  <a:pos x="62" y="4"/>
                </a:cxn>
                <a:cxn ang="0">
                  <a:pos x="58" y="4"/>
                </a:cxn>
                <a:cxn ang="0">
                  <a:pos x="55" y="4"/>
                </a:cxn>
                <a:cxn ang="0">
                  <a:pos x="52" y="4"/>
                </a:cxn>
                <a:cxn ang="0">
                  <a:pos x="48" y="4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4" y="4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5" y="4"/>
                </a:cxn>
                <a:cxn ang="0">
                  <a:pos x="19" y="4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0" h="6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9" y="1"/>
                  </a:lnTo>
                  <a:lnTo>
                    <a:pt x="82" y="1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10" y="61"/>
                  </a:lnTo>
                  <a:lnTo>
                    <a:pt x="103" y="60"/>
                  </a:lnTo>
                  <a:lnTo>
                    <a:pt x="91" y="4"/>
                  </a:lnTo>
                  <a:lnTo>
                    <a:pt x="85" y="4"/>
                  </a:lnTo>
                  <a:lnTo>
                    <a:pt x="79" y="4"/>
                  </a:lnTo>
                  <a:lnTo>
                    <a:pt x="72" y="4"/>
                  </a:lnTo>
                  <a:lnTo>
                    <a:pt x="66" y="4"/>
                  </a:lnTo>
                  <a:lnTo>
                    <a:pt x="62" y="4"/>
                  </a:lnTo>
                  <a:lnTo>
                    <a:pt x="58" y="4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6" name="Freeform 214"/>
            <p:cNvSpPr>
              <a:spLocks/>
            </p:cNvSpPr>
            <p:nvPr/>
          </p:nvSpPr>
          <p:spPr bwMode="auto">
            <a:xfrm>
              <a:off x="8380413" y="2395538"/>
              <a:ext cx="82550" cy="222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1" y="1"/>
                </a:cxn>
                <a:cxn ang="0">
                  <a:pos x="102" y="3"/>
                </a:cxn>
                <a:cxn ang="0">
                  <a:pos x="102" y="4"/>
                </a:cxn>
                <a:cxn ang="0">
                  <a:pos x="103" y="7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6" y="21"/>
                </a:cxn>
                <a:cxn ang="0">
                  <a:pos x="12" y="20"/>
                </a:cxn>
                <a:cxn ang="0">
                  <a:pos x="18" y="18"/>
                </a:cxn>
                <a:cxn ang="0">
                  <a:pos x="25" y="17"/>
                </a:cxn>
                <a:cxn ang="0">
                  <a:pos x="31" y="15"/>
                </a:cxn>
                <a:cxn ang="0">
                  <a:pos x="37" y="14"/>
                </a:cxn>
                <a:cxn ang="0">
                  <a:pos x="44" y="13"/>
                </a:cxn>
                <a:cxn ang="0">
                  <a:pos x="50" y="12"/>
                </a:cxn>
                <a:cxn ang="0">
                  <a:pos x="56" y="11"/>
                </a:cxn>
                <a:cxn ang="0">
                  <a:pos x="64" y="10"/>
                </a:cxn>
                <a:cxn ang="0">
                  <a:pos x="70" y="8"/>
                </a:cxn>
                <a:cxn ang="0">
                  <a:pos x="76" y="7"/>
                </a:cxn>
                <a:cxn ang="0">
                  <a:pos x="82" y="5"/>
                </a:cxn>
                <a:cxn ang="0">
                  <a:pos x="89" y="3"/>
                </a:cxn>
                <a:cxn ang="0">
                  <a:pos x="95" y="2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3" h="28">
                  <a:moveTo>
                    <a:pt x="101" y="0"/>
                  </a:moveTo>
                  <a:lnTo>
                    <a:pt x="101" y="1"/>
                  </a:lnTo>
                  <a:lnTo>
                    <a:pt x="102" y="3"/>
                  </a:lnTo>
                  <a:lnTo>
                    <a:pt x="102" y="4"/>
                  </a:lnTo>
                  <a:lnTo>
                    <a:pt x="103" y="7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6" y="21"/>
                  </a:lnTo>
                  <a:lnTo>
                    <a:pt x="12" y="20"/>
                  </a:lnTo>
                  <a:lnTo>
                    <a:pt x="18" y="18"/>
                  </a:lnTo>
                  <a:lnTo>
                    <a:pt x="25" y="17"/>
                  </a:lnTo>
                  <a:lnTo>
                    <a:pt x="31" y="15"/>
                  </a:lnTo>
                  <a:lnTo>
                    <a:pt x="37" y="14"/>
                  </a:lnTo>
                  <a:lnTo>
                    <a:pt x="44" y="13"/>
                  </a:lnTo>
                  <a:lnTo>
                    <a:pt x="50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0" y="8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7" name="Freeform 215"/>
            <p:cNvSpPr>
              <a:spLocks/>
            </p:cNvSpPr>
            <p:nvPr/>
          </p:nvSpPr>
          <p:spPr bwMode="auto">
            <a:xfrm>
              <a:off x="8226425" y="2493963"/>
              <a:ext cx="698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5" y="3"/>
                </a:cxn>
                <a:cxn ang="0">
                  <a:pos x="40" y="3"/>
                </a:cxn>
                <a:cxn ang="0">
                  <a:pos x="43" y="4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3" y="4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4" y="5"/>
                </a:cxn>
                <a:cxn ang="0">
                  <a:pos x="66" y="5"/>
                </a:cxn>
                <a:cxn ang="0">
                  <a:pos x="70" y="6"/>
                </a:cxn>
                <a:cxn ang="0">
                  <a:pos x="74" y="6"/>
                </a:cxn>
                <a:cxn ang="0">
                  <a:pos x="80" y="6"/>
                </a:cxn>
                <a:cxn ang="0">
                  <a:pos x="84" y="7"/>
                </a:cxn>
                <a:cxn ang="0">
                  <a:pos x="88" y="7"/>
                </a:cxn>
                <a:cxn ang="0">
                  <a:pos x="86" y="12"/>
                </a:cxn>
                <a:cxn ang="0">
                  <a:pos x="83" y="12"/>
                </a:cxn>
                <a:cxn ang="0">
                  <a:pos x="79" y="12"/>
                </a:cxn>
                <a:cxn ang="0">
                  <a:pos x="74" y="11"/>
                </a:cxn>
                <a:cxn ang="0">
                  <a:pos x="70" y="11"/>
                </a:cxn>
                <a:cxn ang="0">
                  <a:pos x="64" y="11"/>
                </a:cxn>
                <a:cxn ang="0">
                  <a:pos x="56" y="10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41" y="8"/>
                </a:cxn>
                <a:cxn ang="0">
                  <a:pos x="37" y="7"/>
                </a:cxn>
                <a:cxn ang="0">
                  <a:pos x="34" y="7"/>
                </a:cxn>
                <a:cxn ang="0">
                  <a:pos x="30" y="7"/>
                </a:cxn>
                <a:cxn ang="0">
                  <a:pos x="24" y="6"/>
                </a:cxn>
                <a:cxn ang="0">
                  <a:pos x="19" y="6"/>
                </a:cxn>
                <a:cxn ang="0">
                  <a:pos x="13" y="5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8" h="12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4" y="5"/>
                  </a:lnTo>
                  <a:lnTo>
                    <a:pt x="66" y="5"/>
                  </a:lnTo>
                  <a:lnTo>
                    <a:pt x="70" y="6"/>
                  </a:lnTo>
                  <a:lnTo>
                    <a:pt x="74" y="6"/>
                  </a:lnTo>
                  <a:lnTo>
                    <a:pt x="80" y="6"/>
                  </a:lnTo>
                  <a:lnTo>
                    <a:pt x="84" y="7"/>
                  </a:lnTo>
                  <a:lnTo>
                    <a:pt x="88" y="7"/>
                  </a:lnTo>
                  <a:lnTo>
                    <a:pt x="86" y="12"/>
                  </a:lnTo>
                  <a:lnTo>
                    <a:pt x="83" y="12"/>
                  </a:lnTo>
                  <a:lnTo>
                    <a:pt x="79" y="12"/>
                  </a:lnTo>
                  <a:lnTo>
                    <a:pt x="74" y="11"/>
                  </a:lnTo>
                  <a:lnTo>
                    <a:pt x="70" y="11"/>
                  </a:lnTo>
                  <a:lnTo>
                    <a:pt x="64" y="11"/>
                  </a:lnTo>
                  <a:lnTo>
                    <a:pt x="56" y="10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4" y="6"/>
                  </a:lnTo>
                  <a:lnTo>
                    <a:pt x="19" y="6"/>
                  </a:lnTo>
                  <a:lnTo>
                    <a:pt x="13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8" name="Freeform 216"/>
            <p:cNvSpPr>
              <a:spLocks/>
            </p:cNvSpPr>
            <p:nvPr/>
          </p:nvSpPr>
          <p:spPr bwMode="auto">
            <a:xfrm>
              <a:off x="8137525" y="2279650"/>
              <a:ext cx="26988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20" y="34"/>
                </a:cxn>
                <a:cxn ang="0">
                  <a:pos x="30" y="41"/>
                </a:cxn>
                <a:cxn ang="0">
                  <a:pos x="33" y="55"/>
                </a:cxn>
                <a:cxn ang="0">
                  <a:pos x="21" y="49"/>
                </a:cxn>
                <a:cxn ang="0">
                  <a:pos x="27" y="77"/>
                </a:cxn>
                <a:cxn ang="0">
                  <a:pos x="20" y="75"/>
                </a:cxn>
                <a:cxn ang="0">
                  <a:pos x="14" y="43"/>
                </a:cxn>
                <a:cxn ang="0">
                  <a:pos x="3" y="37"/>
                </a:cxn>
                <a:cxn ang="0">
                  <a:pos x="0" y="21"/>
                </a:cxn>
                <a:cxn ang="0">
                  <a:pos x="13" y="28"/>
                </a:cxn>
                <a:cxn ang="0">
                  <a:pos x="8" y="0"/>
                </a:cxn>
                <a:cxn ang="0">
                  <a:pos x="13" y="5"/>
                </a:cxn>
                <a:cxn ang="0">
                  <a:pos x="13" y="5"/>
                </a:cxn>
              </a:cxnLst>
              <a:rect l="0" t="0" r="r" b="b"/>
              <a:pathLst>
                <a:path w="33" h="77">
                  <a:moveTo>
                    <a:pt x="13" y="5"/>
                  </a:moveTo>
                  <a:lnTo>
                    <a:pt x="20" y="34"/>
                  </a:lnTo>
                  <a:lnTo>
                    <a:pt x="30" y="41"/>
                  </a:lnTo>
                  <a:lnTo>
                    <a:pt x="33" y="55"/>
                  </a:lnTo>
                  <a:lnTo>
                    <a:pt x="21" y="49"/>
                  </a:lnTo>
                  <a:lnTo>
                    <a:pt x="27" y="77"/>
                  </a:lnTo>
                  <a:lnTo>
                    <a:pt x="20" y="75"/>
                  </a:lnTo>
                  <a:lnTo>
                    <a:pt x="14" y="43"/>
                  </a:lnTo>
                  <a:lnTo>
                    <a:pt x="3" y="37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9849" name="Freeform 217"/>
            <p:cNvSpPr>
              <a:spLocks/>
            </p:cNvSpPr>
            <p:nvPr/>
          </p:nvSpPr>
          <p:spPr bwMode="auto">
            <a:xfrm>
              <a:off x="8139113" y="2279650"/>
              <a:ext cx="25400" cy="58738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19" y="37"/>
                </a:cxn>
                <a:cxn ang="0">
                  <a:pos x="32" y="65"/>
                </a:cxn>
                <a:cxn ang="0">
                  <a:pos x="31" y="74"/>
                </a:cxn>
                <a:cxn ang="0">
                  <a:pos x="16" y="44"/>
                </a:cxn>
                <a:cxn ang="0">
                  <a:pos x="14" y="65"/>
                </a:cxn>
                <a:cxn ang="0">
                  <a:pos x="8" y="55"/>
                </a:cxn>
                <a:cxn ang="0">
                  <a:pos x="12" y="33"/>
                </a:cxn>
                <a:cxn ang="0">
                  <a:pos x="0" y="11"/>
                </a:cxn>
                <a:cxn ang="0">
                  <a:pos x="1" y="0"/>
                </a:cxn>
                <a:cxn ang="0">
                  <a:pos x="14" y="27"/>
                </a:cxn>
                <a:cxn ang="0">
                  <a:pos x="18" y="9"/>
                </a:cxn>
                <a:cxn ang="0">
                  <a:pos x="23" y="22"/>
                </a:cxn>
                <a:cxn ang="0">
                  <a:pos x="23" y="22"/>
                </a:cxn>
              </a:cxnLst>
              <a:rect l="0" t="0" r="r" b="b"/>
              <a:pathLst>
                <a:path w="32" h="74">
                  <a:moveTo>
                    <a:pt x="23" y="22"/>
                  </a:moveTo>
                  <a:lnTo>
                    <a:pt x="19" y="37"/>
                  </a:lnTo>
                  <a:lnTo>
                    <a:pt x="32" y="65"/>
                  </a:lnTo>
                  <a:lnTo>
                    <a:pt x="31" y="74"/>
                  </a:lnTo>
                  <a:lnTo>
                    <a:pt x="16" y="44"/>
                  </a:lnTo>
                  <a:lnTo>
                    <a:pt x="14" y="65"/>
                  </a:lnTo>
                  <a:lnTo>
                    <a:pt x="8" y="55"/>
                  </a:lnTo>
                  <a:lnTo>
                    <a:pt x="12" y="33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4" y="27"/>
                  </a:lnTo>
                  <a:lnTo>
                    <a:pt x="18" y="9"/>
                  </a:lnTo>
                  <a:lnTo>
                    <a:pt x="23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cxnSp>
        <p:nvCxnSpPr>
          <p:cNvPr id="235" name="Rett linje 234"/>
          <p:cNvCxnSpPr/>
          <p:nvPr/>
        </p:nvCxnSpPr>
        <p:spPr>
          <a:xfrm rot="5400000" flipH="1" flipV="1">
            <a:off x="933311" y="2838144"/>
            <a:ext cx="5429288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Rett linje 235"/>
          <p:cNvCxnSpPr/>
          <p:nvPr/>
        </p:nvCxnSpPr>
        <p:spPr>
          <a:xfrm rot="16200000" flipV="1">
            <a:off x="3326483" y="2659551"/>
            <a:ext cx="5214974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7" name="Rett pil 236"/>
          <p:cNvCxnSpPr/>
          <p:nvPr/>
        </p:nvCxnSpPr>
        <p:spPr>
          <a:xfrm>
            <a:off x="790435" y="3338210"/>
            <a:ext cx="8001056" cy="1588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9" name="Tittel 1"/>
          <p:cNvSpPr txBox="1">
            <a:spLocks/>
          </p:cNvSpPr>
          <p:nvPr/>
        </p:nvSpPr>
        <p:spPr bwMode="auto">
          <a:xfrm>
            <a:off x="2922584" y="1766582"/>
            <a:ext cx="3429024" cy="9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68655B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b-NO" sz="2400" dirty="0" smtClean="0">
                <a:solidFill>
                  <a:schemeClr val="accent2"/>
                </a:solidFill>
              </a:rPr>
              <a:t>Samhandlingsaktører i helse- og omsorgssektoren</a:t>
            </a:r>
            <a:endParaRPr lang="nb-NO" sz="2400" dirty="0">
              <a:solidFill>
                <a:schemeClr val="accent2"/>
              </a:solidFill>
            </a:endParaRPr>
          </a:p>
        </p:txBody>
      </p:sp>
      <p:grpSp>
        <p:nvGrpSpPr>
          <p:cNvPr id="240" name="Gruppe 239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241" name="Picture 2" descr="http://www.norsk-helsenett.no/logo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2" name="Rett linje 241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Rett linje 242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Rett linje 243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Rett linje 244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Rett linje 245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Rett linje 246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Rett linje 247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0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Lokalmedisinske tjenester</a:t>
            </a:r>
            <a:endParaRPr lang="nb-NO" sz="3600" dirty="0">
              <a:solidFill>
                <a:srgbClr val="0070C0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39552" y="4158228"/>
            <a:ext cx="5183187" cy="2233613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 sz="160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flipH="1">
            <a:off x="3347839" y="4158228"/>
            <a:ext cx="5183188" cy="2233613"/>
          </a:xfrm>
          <a:prstGeom prst="rtTriangle">
            <a:avLst/>
          </a:prstGeom>
          <a:solidFill>
            <a:schemeClr val="accent4">
              <a:lumMod val="40000"/>
              <a:lumOff val="60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nb-NO" sz="1600">
              <a:latin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903339" y="4348728"/>
            <a:ext cx="3276600" cy="817563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nb-NO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nb-N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Lokalmedisinske </a:t>
            </a:r>
          </a:p>
          <a:p>
            <a:pPr algn="ctr" eaLnBrk="1" hangingPunct="1"/>
            <a:r>
              <a:rPr lang="nb-N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tjenester</a:t>
            </a:r>
            <a:endParaRPr lang="nb-NO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 eaLnBrk="1" hangingPunct="1"/>
            <a:endParaRPr lang="nb-NO" sz="1600" dirty="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552" y="5239316"/>
            <a:ext cx="7991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1600" dirty="0">
                <a:solidFill>
                  <a:srgbClr val="333333"/>
                </a:solidFill>
                <a:latin typeface="Arial" charset="0"/>
              </a:rPr>
              <a:t>Tjenester </a:t>
            </a:r>
            <a:r>
              <a:rPr lang="nb-NO" sz="1600" dirty="0" smtClean="0">
                <a:solidFill>
                  <a:srgbClr val="333333"/>
                </a:solidFill>
                <a:latin typeface="Arial" charset="0"/>
              </a:rPr>
              <a:t>fra</a:t>
            </a:r>
            <a:r>
              <a:rPr lang="nb-NO" sz="1600" dirty="0">
                <a:solidFill>
                  <a:srgbClr val="333333"/>
                </a:solidFill>
                <a:latin typeface="Arial" charset="0"/>
              </a:rPr>
              <a:t>		           </a:t>
            </a:r>
            <a:r>
              <a:rPr lang="nb-NO" sz="1600" dirty="0" smtClean="0">
                <a:solidFill>
                  <a:srgbClr val="333333"/>
                </a:solidFill>
                <a:latin typeface="Arial" charset="0"/>
              </a:rPr>
              <a:t>                                                      Tjenester </a:t>
            </a:r>
            <a:r>
              <a:rPr lang="nb-NO" sz="1600" dirty="0">
                <a:solidFill>
                  <a:srgbClr val="333333"/>
                </a:solidFill>
                <a:latin typeface="Arial" charset="0"/>
              </a:rPr>
              <a:t>fra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 smtClean="0">
                <a:solidFill>
                  <a:srgbClr val="333333"/>
                </a:solidFill>
                <a:latin typeface="Arial" charset="0"/>
              </a:rPr>
              <a:t>kommunehelsetjenesten		                               spesialisthelsetjenesten</a:t>
            </a:r>
            <a:endParaRPr lang="nb-NO" sz="1600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84339" y="5186928"/>
            <a:ext cx="2514600" cy="11849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1600" dirty="0">
                <a:latin typeface="Arial" charset="0"/>
              </a:rPr>
              <a:t>	   </a:t>
            </a:r>
            <a:r>
              <a:rPr lang="nb-NO" sz="1600" b="1" dirty="0" smtClean="0">
                <a:latin typeface="Arial" charset="0"/>
              </a:rPr>
              <a:t>1</a:t>
            </a:r>
          </a:p>
          <a:p>
            <a:pPr eaLnBrk="1" hangingPunct="1"/>
            <a:endParaRPr lang="nb-NO" sz="7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b-NO" sz="1600" dirty="0">
                <a:latin typeface="Arial" charset="0"/>
              </a:rPr>
              <a:t> </a:t>
            </a:r>
            <a:r>
              <a:rPr lang="nb-NO" sz="1600" b="1" dirty="0">
                <a:latin typeface="Arial" charset="0"/>
              </a:rPr>
              <a:t>2		</a:t>
            </a:r>
            <a:r>
              <a:rPr lang="nb-NO" sz="1600" b="1" dirty="0" smtClean="0">
                <a:latin typeface="Arial" charset="0"/>
              </a:rPr>
              <a:t>    </a:t>
            </a:r>
            <a:r>
              <a:rPr lang="nb-NO" sz="1600" b="1" dirty="0">
                <a:latin typeface="Arial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b="1" dirty="0">
                <a:latin typeface="Arial" charset="0"/>
              </a:rPr>
              <a:t>	  </a:t>
            </a:r>
            <a:r>
              <a:rPr lang="nb-NO" sz="1600" b="1" dirty="0" smtClean="0">
                <a:latin typeface="Arial" charset="0"/>
              </a:rPr>
              <a:t> </a:t>
            </a:r>
            <a:r>
              <a:rPr lang="nb-NO" sz="1600" b="1" dirty="0">
                <a:latin typeface="Arial" charset="0"/>
              </a:rPr>
              <a:t>4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95295" y="1295906"/>
            <a:ext cx="611256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1" hangingPunct="1">
              <a:spcBef>
                <a:spcPct val="50000"/>
              </a:spcBef>
              <a:buFontTx/>
              <a:buAutoNum type="arabicPeriod"/>
            </a:pPr>
            <a:r>
              <a:rPr lang="nb-NO" sz="1400" dirty="0">
                <a:latin typeface="Arial" charset="0"/>
              </a:rPr>
              <a:t>Administrasjons- og systemarbeid</a:t>
            </a:r>
          </a:p>
          <a:p>
            <a:pPr marL="457200" indent="-457200" algn="l" eaLnBrk="1" hangingPunct="1"/>
            <a:r>
              <a:rPr lang="nb-NO" sz="1200" dirty="0">
                <a:latin typeface="Arial" charset="0"/>
              </a:rPr>
              <a:t>        </a:t>
            </a:r>
            <a:r>
              <a:rPr lang="nb-NO" sz="1200" dirty="0" smtClean="0">
                <a:latin typeface="Arial" charset="0"/>
              </a:rPr>
              <a:t> - </a:t>
            </a:r>
            <a:r>
              <a:rPr lang="nb-NO" sz="1200" i="1" dirty="0" smtClean="0">
                <a:latin typeface="Arial" charset="0"/>
              </a:rPr>
              <a:t>helseovervåking</a:t>
            </a:r>
            <a:r>
              <a:rPr lang="nb-NO" sz="1200" i="1" dirty="0">
                <a:latin typeface="Arial" charset="0"/>
              </a:rPr>
              <a:t>, m</a:t>
            </a:r>
            <a:r>
              <a:rPr lang="nb-NO" sz="1200" i="1" dirty="0" smtClean="0">
                <a:latin typeface="Arial" charset="0"/>
              </a:rPr>
              <a:t>iljørettet helsearbeid, </a:t>
            </a:r>
            <a:r>
              <a:rPr lang="nb-NO" sz="1200" i="1" dirty="0">
                <a:latin typeface="Arial" charset="0"/>
              </a:rPr>
              <a:t>folkehelsearbeid, strategisk planlegging, </a:t>
            </a:r>
            <a:r>
              <a:rPr lang="nb-NO" sz="1200" i="1" dirty="0" smtClean="0">
                <a:latin typeface="Arial" charset="0"/>
              </a:rPr>
              <a:t>avtaleverk, IKT-opplæring og drift</a:t>
            </a:r>
            <a:endParaRPr lang="nb-NO" sz="1200" i="1" dirty="0">
              <a:latin typeface="Arial" charset="0"/>
            </a:endParaRPr>
          </a:p>
          <a:p>
            <a:pPr marL="457200" indent="-457200" algn="l" eaLnBrk="1" hangingPunct="1">
              <a:spcBef>
                <a:spcPct val="50000"/>
              </a:spcBef>
              <a:buFontTx/>
              <a:buAutoNum type="arabicPeriod" startAt="2"/>
            </a:pPr>
            <a:r>
              <a:rPr lang="nb-NO" sz="1400" dirty="0">
                <a:latin typeface="Arial" charset="0"/>
              </a:rPr>
              <a:t>Interkommunalt samarbeid</a:t>
            </a:r>
          </a:p>
          <a:p>
            <a:pPr marL="457200" indent="-457200" algn="l" eaLnBrk="1" hangingPunct="1"/>
            <a:r>
              <a:rPr lang="nb-NO" sz="1200" dirty="0">
                <a:latin typeface="Arial" charset="0"/>
              </a:rPr>
              <a:t>        </a:t>
            </a:r>
            <a:r>
              <a:rPr lang="nb-NO" sz="1200" dirty="0" smtClean="0">
                <a:latin typeface="Arial" charset="0"/>
              </a:rPr>
              <a:t> - </a:t>
            </a:r>
            <a:r>
              <a:rPr lang="nb-NO" sz="1200" i="1" dirty="0" smtClean="0">
                <a:latin typeface="Arial" charset="0"/>
              </a:rPr>
              <a:t>der </a:t>
            </a:r>
            <a:r>
              <a:rPr lang="nb-NO" sz="1200" i="1" dirty="0">
                <a:latin typeface="Arial" charset="0"/>
              </a:rPr>
              <a:t>kommunene </a:t>
            </a:r>
            <a:r>
              <a:rPr lang="nb-NO" sz="1200" i="1" dirty="0" smtClean="0">
                <a:latin typeface="Arial" charset="0"/>
              </a:rPr>
              <a:t>blir </a:t>
            </a:r>
            <a:r>
              <a:rPr lang="nb-NO" sz="1200" i="1" dirty="0">
                <a:latin typeface="Arial" charset="0"/>
              </a:rPr>
              <a:t>for små til å sikre </a:t>
            </a:r>
            <a:r>
              <a:rPr lang="nb-NO" sz="1200" i="1" dirty="0" smtClean="0">
                <a:latin typeface="Arial" charset="0"/>
              </a:rPr>
              <a:t>kompetanse</a:t>
            </a:r>
            <a:r>
              <a:rPr lang="nb-NO" sz="1200" i="1" dirty="0">
                <a:latin typeface="Arial" charset="0"/>
              </a:rPr>
              <a:t>, rekruttering og </a:t>
            </a:r>
            <a:r>
              <a:rPr lang="nb-NO" sz="1200" i="1" dirty="0" smtClean="0">
                <a:latin typeface="Arial" charset="0"/>
              </a:rPr>
              <a:t>robuste tjenester  (dagens tjenester  (</a:t>
            </a:r>
            <a:r>
              <a:rPr lang="nb-NO" sz="1200" i="1" dirty="0" err="1" smtClean="0">
                <a:latin typeface="Arial" charset="0"/>
              </a:rPr>
              <a:t>f.eks</a:t>
            </a:r>
            <a:r>
              <a:rPr lang="nb-NO" sz="1200" i="1" dirty="0" smtClean="0">
                <a:latin typeface="Arial" charset="0"/>
              </a:rPr>
              <a:t> barnevern) og nye tjenester (</a:t>
            </a:r>
            <a:r>
              <a:rPr lang="nb-NO" sz="1200" i="1" dirty="0" err="1" smtClean="0">
                <a:latin typeface="Arial" charset="0"/>
              </a:rPr>
              <a:t>f.eks</a:t>
            </a:r>
            <a:r>
              <a:rPr lang="nb-NO" sz="1200" i="1" dirty="0" smtClean="0">
                <a:latin typeface="Arial" charset="0"/>
              </a:rPr>
              <a:t> </a:t>
            </a:r>
            <a:r>
              <a:rPr lang="nb-NO" sz="1200" i="1" dirty="0" err="1" smtClean="0">
                <a:latin typeface="Arial" charset="0"/>
              </a:rPr>
              <a:t>ø.hj</a:t>
            </a:r>
            <a:r>
              <a:rPr lang="nb-NO" sz="1200" i="1" dirty="0" smtClean="0">
                <a:latin typeface="Arial" charset="0"/>
              </a:rPr>
              <a:t> tilbud i kommunene, mottak av </a:t>
            </a:r>
            <a:r>
              <a:rPr lang="nb-NO" sz="1200" i="1" dirty="0" err="1" smtClean="0">
                <a:latin typeface="Arial" charset="0"/>
              </a:rPr>
              <a:t>utskrivingsklare</a:t>
            </a:r>
            <a:r>
              <a:rPr lang="nb-NO" sz="1200" i="1" dirty="0" smtClean="0">
                <a:latin typeface="Arial" charset="0"/>
              </a:rPr>
              <a:t>))</a:t>
            </a:r>
            <a:endParaRPr lang="nb-NO" sz="1200" i="1" dirty="0">
              <a:latin typeface="Arial" charset="0"/>
            </a:endParaRPr>
          </a:p>
          <a:p>
            <a:pPr marL="457200" indent="-457200" algn="l" eaLnBrk="1" hangingPunct="1">
              <a:spcBef>
                <a:spcPct val="50000"/>
              </a:spcBef>
              <a:buFontTx/>
              <a:buAutoNum type="arabicPeriod" startAt="3"/>
            </a:pPr>
            <a:r>
              <a:rPr lang="nb-NO" sz="1400" dirty="0">
                <a:latin typeface="Arial" charset="0"/>
              </a:rPr>
              <a:t>Desentraliserte spesialisthelsetjenester</a:t>
            </a:r>
          </a:p>
          <a:p>
            <a:pPr marL="457200" indent="-457200" algn="l" eaLnBrk="1" hangingPunct="1"/>
            <a:r>
              <a:rPr lang="nb-NO" sz="1200" dirty="0">
                <a:latin typeface="Arial" charset="0"/>
              </a:rPr>
              <a:t>        </a:t>
            </a:r>
            <a:r>
              <a:rPr lang="nb-NO" sz="1200" dirty="0" smtClean="0">
                <a:latin typeface="Arial" charset="0"/>
              </a:rPr>
              <a:t> -</a:t>
            </a:r>
            <a:r>
              <a:rPr lang="nb-NO" sz="1200" i="1" dirty="0">
                <a:latin typeface="Arial" charset="0"/>
              </a:rPr>
              <a:t> </a:t>
            </a:r>
            <a:r>
              <a:rPr lang="nb-NO" sz="1200" i="1" dirty="0" smtClean="0">
                <a:latin typeface="Arial" charset="0"/>
              </a:rPr>
              <a:t>DMS, DPS, ambulerende team, deltagelse lokalt og oppfølging ved utskriving</a:t>
            </a:r>
            <a:endParaRPr lang="nb-NO" sz="1200" i="1" dirty="0">
              <a:latin typeface="Arial" charset="0"/>
            </a:endParaRPr>
          </a:p>
          <a:p>
            <a:pPr marL="457200" indent="-457200" algn="l" eaLnBrk="1" hangingPunct="1">
              <a:spcBef>
                <a:spcPct val="50000"/>
              </a:spcBef>
              <a:buFontTx/>
              <a:buAutoNum type="arabicPeriod" startAt="4"/>
            </a:pPr>
            <a:r>
              <a:rPr lang="nb-NO" sz="1400" dirty="0">
                <a:latin typeface="Arial" charset="0"/>
              </a:rPr>
              <a:t>Samarbeidstiltak mellom kommuner og </a:t>
            </a:r>
            <a:r>
              <a:rPr lang="nb-NO" sz="1400" dirty="0" smtClean="0">
                <a:latin typeface="Arial" charset="0"/>
              </a:rPr>
              <a:t>sykehus</a:t>
            </a:r>
            <a:endParaRPr lang="nb-NO" sz="1400" dirty="0">
              <a:latin typeface="Arial" charset="0"/>
            </a:endParaRPr>
          </a:p>
          <a:p>
            <a:pPr marL="457200" indent="-457200" algn="l" eaLnBrk="1" hangingPunct="1"/>
            <a:r>
              <a:rPr lang="nb-NO" sz="1200" dirty="0">
                <a:latin typeface="Arial" charset="0"/>
              </a:rPr>
              <a:t>         </a:t>
            </a:r>
            <a:r>
              <a:rPr lang="nb-NO" sz="1200" dirty="0" smtClean="0">
                <a:latin typeface="Arial" charset="0"/>
              </a:rPr>
              <a:t> - </a:t>
            </a:r>
            <a:r>
              <a:rPr lang="nb-NO" sz="1200" i="1" dirty="0" smtClean="0">
                <a:latin typeface="Arial" charset="0"/>
              </a:rPr>
              <a:t>LMS-senter</a:t>
            </a:r>
            <a:r>
              <a:rPr lang="nb-NO" sz="1200" i="1" dirty="0">
                <a:latin typeface="Arial" charset="0"/>
              </a:rPr>
              <a:t>, ambulante team, </a:t>
            </a:r>
            <a:r>
              <a:rPr lang="nb-NO" sz="1200" i="1" dirty="0" smtClean="0">
                <a:latin typeface="Arial" charset="0"/>
              </a:rPr>
              <a:t>akutt poliklinikk, </a:t>
            </a:r>
            <a:r>
              <a:rPr lang="nb-NO" sz="1200" i="1" dirty="0" err="1" smtClean="0">
                <a:latin typeface="Arial" charset="0"/>
              </a:rPr>
              <a:t>observasjonsplasser</a:t>
            </a:r>
            <a:r>
              <a:rPr lang="nb-NO" sz="1200" i="1" dirty="0" smtClean="0">
                <a:latin typeface="Arial" charset="0"/>
              </a:rPr>
              <a:t>/FAM, praksiskonsulentordning, hospitering</a:t>
            </a:r>
            <a:endParaRPr lang="nb-NO" sz="1200" i="1" dirty="0">
              <a:latin typeface="Arial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788024" y="6525344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Moderert fra Hallingdalsprosjektet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20472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e 46"/>
          <p:cNvGrpSpPr/>
          <p:nvPr/>
        </p:nvGrpSpPr>
        <p:grpSpPr>
          <a:xfrm>
            <a:off x="681377" y="1988840"/>
            <a:ext cx="8176903" cy="664968"/>
            <a:chOff x="738158" y="4192792"/>
            <a:chExt cx="8858312" cy="664968"/>
          </a:xfrm>
        </p:grpSpPr>
        <p:sp>
          <p:nvSpPr>
            <p:cNvPr id="6" name="Vinkeltegn 5"/>
            <p:cNvSpPr/>
            <p:nvPr/>
          </p:nvSpPr>
          <p:spPr bwMode="auto">
            <a:xfrm>
              <a:off x="8596338" y="4192793"/>
              <a:ext cx="500066" cy="285752"/>
            </a:xfrm>
            <a:prstGeom prst="chevron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Vinkeltegn 6"/>
            <p:cNvSpPr/>
            <p:nvPr/>
          </p:nvSpPr>
          <p:spPr bwMode="auto">
            <a:xfrm>
              <a:off x="9096404" y="4192793"/>
              <a:ext cx="500066" cy="285752"/>
            </a:xfrm>
            <a:prstGeom prst="chevron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Vinkeltegn 10"/>
            <p:cNvSpPr/>
            <p:nvPr/>
          </p:nvSpPr>
          <p:spPr bwMode="auto">
            <a:xfrm>
              <a:off x="1166786" y="4192792"/>
              <a:ext cx="7429552" cy="2880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Femkant 26"/>
            <p:cNvSpPr/>
            <p:nvPr/>
          </p:nvSpPr>
          <p:spPr bwMode="auto">
            <a:xfrm>
              <a:off x="738158" y="4192793"/>
              <a:ext cx="500066" cy="285752"/>
            </a:xfrm>
            <a:prstGeom prst="homePlate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3" name="Gruppe 48"/>
            <p:cNvGrpSpPr/>
            <p:nvPr/>
          </p:nvGrpSpPr>
          <p:grpSpPr>
            <a:xfrm>
              <a:off x="4167182" y="4192793"/>
              <a:ext cx="907154" cy="307777"/>
              <a:chOff x="4167182" y="1714488"/>
              <a:chExt cx="907154" cy="307777"/>
            </a:xfrm>
          </p:grpSpPr>
          <p:sp>
            <p:nvSpPr>
              <p:cNvPr id="23" name="Vinkeltegn 22"/>
              <p:cNvSpPr/>
              <p:nvPr/>
            </p:nvSpPr>
            <p:spPr bwMode="auto">
              <a:xfrm>
                <a:off x="4167182" y="1714488"/>
                <a:ext cx="857256" cy="285752"/>
              </a:xfrm>
              <a:prstGeom prst="chevron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4238620" y="1714488"/>
                <a:ext cx="835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>
                    <a:cs typeface="Times New Roman" pitchFamily="18" charset="0"/>
                  </a:rPr>
                  <a:t>Sykehus</a:t>
                </a:r>
                <a:endParaRPr lang="nb-NO" sz="1400" dirty="0">
                  <a:cs typeface="Times New Roman" pitchFamily="18" charset="0"/>
                </a:endParaRPr>
              </a:p>
            </p:txBody>
          </p:sp>
        </p:grpSp>
        <p:grpSp>
          <p:nvGrpSpPr>
            <p:cNvPr id="4" name="Gruppe 49"/>
            <p:cNvGrpSpPr/>
            <p:nvPr/>
          </p:nvGrpSpPr>
          <p:grpSpPr>
            <a:xfrm>
              <a:off x="4881562" y="4192793"/>
              <a:ext cx="3143272" cy="664967"/>
              <a:chOff x="4881562" y="1714488"/>
              <a:chExt cx="3143272" cy="664967"/>
            </a:xfrm>
          </p:grpSpPr>
          <p:sp>
            <p:nvSpPr>
              <p:cNvPr id="29" name="Vinkeltegn 28"/>
              <p:cNvSpPr/>
              <p:nvPr/>
            </p:nvSpPr>
            <p:spPr bwMode="auto">
              <a:xfrm>
                <a:off x="4881562" y="1714488"/>
                <a:ext cx="1428760" cy="285752"/>
              </a:xfrm>
              <a:prstGeom prst="chevron">
                <a:avLst/>
              </a:prstGeom>
              <a:solidFill>
                <a:srgbClr val="80DD9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Parallellogram 33"/>
              <p:cNvSpPr/>
              <p:nvPr/>
            </p:nvSpPr>
            <p:spPr bwMode="auto">
              <a:xfrm>
                <a:off x="6238884" y="1857364"/>
                <a:ext cx="642942" cy="142876"/>
              </a:xfrm>
              <a:prstGeom prst="parallelogram">
                <a:avLst>
                  <a:gd name="adj" fmla="val 96111"/>
                </a:avLst>
              </a:prstGeom>
              <a:solidFill>
                <a:srgbClr val="80DD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5" name="Parallellogram 34"/>
              <p:cNvSpPr/>
              <p:nvPr/>
            </p:nvSpPr>
            <p:spPr bwMode="auto">
              <a:xfrm>
                <a:off x="6810388" y="1857364"/>
                <a:ext cx="642942" cy="142876"/>
              </a:xfrm>
              <a:prstGeom prst="parallelogram">
                <a:avLst>
                  <a:gd name="adj" fmla="val 96111"/>
                </a:avLst>
              </a:prstGeom>
              <a:solidFill>
                <a:srgbClr val="80DD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Parallellogram 35"/>
              <p:cNvSpPr/>
              <p:nvPr/>
            </p:nvSpPr>
            <p:spPr bwMode="auto">
              <a:xfrm>
                <a:off x="7381892" y="1857364"/>
                <a:ext cx="642942" cy="142876"/>
              </a:xfrm>
              <a:prstGeom prst="parallelogram">
                <a:avLst>
                  <a:gd name="adj" fmla="val 96111"/>
                </a:avLst>
              </a:prstGeom>
              <a:solidFill>
                <a:srgbClr val="80DD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2" name="TekstSylinder 11"/>
              <p:cNvSpPr txBox="1"/>
              <p:nvPr/>
            </p:nvSpPr>
            <p:spPr>
              <a:xfrm>
                <a:off x="5167314" y="1714488"/>
                <a:ext cx="95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>
                    <a:cs typeface="Times New Roman" pitchFamily="18" charset="0"/>
                  </a:rPr>
                  <a:t>Sykehjem</a:t>
                </a:r>
                <a:endParaRPr lang="nb-NO" sz="1400" dirty="0">
                  <a:cs typeface="Times New Roman" pitchFamily="18" charset="0"/>
                </a:endParaRPr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6310322" y="2071678"/>
                <a:ext cx="15163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>
                    <a:cs typeface="Times New Roman" pitchFamily="18" charset="0"/>
                  </a:rPr>
                  <a:t>Hjemmetjeneste</a:t>
                </a:r>
                <a:endParaRPr lang="nb-NO" sz="1400" dirty="0">
                  <a:cs typeface="Times New Roman" pitchFamily="18" charset="0"/>
                </a:endParaRPr>
              </a:p>
            </p:txBody>
          </p:sp>
        </p:grpSp>
        <p:sp>
          <p:nvSpPr>
            <p:cNvPr id="8" name="Vinkeltegn 7"/>
            <p:cNvSpPr/>
            <p:nvPr/>
          </p:nvSpPr>
          <p:spPr bwMode="auto">
            <a:xfrm>
              <a:off x="1666852" y="4192793"/>
              <a:ext cx="214314" cy="285752"/>
            </a:xfrm>
            <a:prstGeom prst="chevron">
              <a:avLst>
                <a:gd name="adj" fmla="val 52808"/>
              </a:avLst>
            </a:prstGeom>
            <a:solidFill>
              <a:srgbClr val="00B0F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Vinkeltegn 29"/>
            <p:cNvSpPr/>
            <p:nvPr/>
          </p:nvSpPr>
          <p:spPr bwMode="auto">
            <a:xfrm>
              <a:off x="2095480" y="4192793"/>
              <a:ext cx="214314" cy="285752"/>
            </a:xfrm>
            <a:prstGeom prst="chevron">
              <a:avLst>
                <a:gd name="adj" fmla="val 52808"/>
              </a:avLst>
            </a:prstGeom>
            <a:solidFill>
              <a:srgbClr val="00B0F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Vinkeltegn 30"/>
            <p:cNvSpPr/>
            <p:nvPr/>
          </p:nvSpPr>
          <p:spPr bwMode="auto">
            <a:xfrm>
              <a:off x="3667116" y="4192793"/>
              <a:ext cx="214314" cy="285752"/>
            </a:xfrm>
            <a:prstGeom prst="chevron">
              <a:avLst>
                <a:gd name="adj" fmla="val 52808"/>
              </a:avLst>
            </a:prstGeom>
            <a:solidFill>
              <a:srgbClr val="00B0F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TekstSylinder 39"/>
            <p:cNvSpPr txBox="1"/>
            <p:nvPr/>
          </p:nvSpPr>
          <p:spPr>
            <a:xfrm>
              <a:off x="2309794" y="4549983"/>
              <a:ext cx="1314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 smtClean="0">
                  <a:cs typeface="Times New Roman" pitchFamily="18" charset="0"/>
                </a:rPr>
                <a:t>Fastlegebesøk</a:t>
              </a:r>
              <a:endParaRPr lang="nb-NO" sz="1400" dirty="0">
                <a:cs typeface="Times New Roman" pitchFamily="18" charset="0"/>
              </a:endParaRPr>
            </a:p>
          </p:txBody>
        </p:sp>
        <p:cxnSp>
          <p:nvCxnSpPr>
            <p:cNvPr id="42" name="Rett pil 41"/>
            <p:cNvCxnSpPr>
              <a:stCxn id="40" idx="1"/>
              <a:endCxn id="30" idx="2"/>
            </p:cNvCxnSpPr>
            <p:nvPr/>
          </p:nvCxnSpPr>
          <p:spPr bwMode="auto">
            <a:xfrm flipH="1" flipV="1">
              <a:off x="2146049" y="4478545"/>
              <a:ext cx="163745" cy="2253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Rett pil 43"/>
            <p:cNvCxnSpPr>
              <a:stCxn id="40" idx="3"/>
              <a:endCxn id="31" idx="2"/>
            </p:cNvCxnSpPr>
            <p:nvPr/>
          </p:nvCxnSpPr>
          <p:spPr bwMode="auto">
            <a:xfrm flipV="1">
              <a:off x="3624459" y="4478545"/>
              <a:ext cx="93225" cy="2253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Rett pil 45"/>
            <p:cNvCxnSpPr>
              <a:stCxn id="40" idx="1"/>
              <a:endCxn id="8" idx="2"/>
            </p:cNvCxnSpPr>
            <p:nvPr/>
          </p:nvCxnSpPr>
          <p:spPr bwMode="auto">
            <a:xfrm flipH="1" flipV="1">
              <a:off x="1717421" y="4478545"/>
              <a:ext cx="592373" cy="2253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5" name="Gruppe 50"/>
            <p:cNvGrpSpPr/>
            <p:nvPr/>
          </p:nvGrpSpPr>
          <p:grpSpPr>
            <a:xfrm>
              <a:off x="7596206" y="4192793"/>
              <a:ext cx="714380" cy="285752"/>
              <a:chOff x="7596206" y="1714488"/>
              <a:chExt cx="714380" cy="285752"/>
            </a:xfrm>
          </p:grpSpPr>
          <p:sp>
            <p:nvSpPr>
              <p:cNvPr id="32" name="Vinkeltegn 31"/>
              <p:cNvSpPr/>
              <p:nvPr/>
            </p:nvSpPr>
            <p:spPr bwMode="auto">
              <a:xfrm>
                <a:off x="7596206" y="1714488"/>
                <a:ext cx="214314" cy="285752"/>
              </a:xfrm>
              <a:prstGeom prst="chevron">
                <a:avLst>
                  <a:gd name="adj" fmla="val 52808"/>
                </a:avLst>
              </a:prstGeom>
              <a:solidFill>
                <a:srgbClr val="00B0F0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Vinkeltegn 36"/>
              <p:cNvSpPr/>
              <p:nvPr/>
            </p:nvSpPr>
            <p:spPr bwMode="auto">
              <a:xfrm>
                <a:off x="8096272" y="1714488"/>
                <a:ext cx="214314" cy="285752"/>
              </a:xfrm>
              <a:prstGeom prst="chevron">
                <a:avLst>
                  <a:gd name="adj" fmla="val 52808"/>
                </a:avLst>
              </a:prstGeom>
              <a:solidFill>
                <a:srgbClr val="00B0F0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33" name="TekstSylinder 32"/>
          <p:cNvSpPr txBox="1"/>
          <p:nvPr/>
        </p:nvSpPr>
        <p:spPr>
          <a:xfrm>
            <a:off x="5741093" y="3501008"/>
            <a:ext cx="26822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Brudd i eierskap</a:t>
            </a:r>
          </a:p>
          <a:p>
            <a:r>
              <a:rPr lang="nb-NO" sz="2000" dirty="0" smtClean="0"/>
              <a:t>Brudd i styringssystem</a:t>
            </a:r>
          </a:p>
          <a:p>
            <a:r>
              <a:rPr lang="nb-NO" sz="2000" dirty="0" smtClean="0"/>
              <a:t>Brudd i regelverk</a:t>
            </a:r>
          </a:p>
          <a:p>
            <a:r>
              <a:rPr lang="nb-NO" sz="2000" dirty="0" smtClean="0"/>
              <a:t>Brudd i finansiering</a:t>
            </a:r>
          </a:p>
          <a:p>
            <a:r>
              <a:rPr lang="nb-NO" sz="2000" dirty="0" smtClean="0"/>
              <a:t>Brudd i behandling</a:t>
            </a:r>
          </a:p>
          <a:p>
            <a:r>
              <a:rPr lang="nb-NO" sz="2000" dirty="0" smtClean="0"/>
              <a:t>Brudd i faglige mål</a:t>
            </a:r>
          </a:p>
          <a:p>
            <a:r>
              <a:rPr lang="nb-NO" sz="2000" dirty="0" smtClean="0"/>
              <a:t>Brudd i informasjonsflyt</a:t>
            </a:r>
            <a:endParaRPr lang="nb-NO" sz="2000" dirty="0"/>
          </a:p>
        </p:txBody>
      </p:sp>
      <p:cxnSp>
        <p:nvCxnSpPr>
          <p:cNvPr id="41" name="Rett linje 40"/>
          <p:cNvCxnSpPr/>
          <p:nvPr/>
        </p:nvCxnSpPr>
        <p:spPr bwMode="auto">
          <a:xfrm rot="16200000" flipH="1">
            <a:off x="3377394" y="2164256"/>
            <a:ext cx="932684" cy="57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Rett linje 42"/>
          <p:cNvCxnSpPr/>
          <p:nvPr/>
        </p:nvCxnSpPr>
        <p:spPr bwMode="auto">
          <a:xfrm rot="5400000">
            <a:off x="4171864" y="2166887"/>
            <a:ext cx="932684" cy="5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Rett linje 44"/>
          <p:cNvCxnSpPr/>
          <p:nvPr/>
        </p:nvCxnSpPr>
        <p:spPr bwMode="auto">
          <a:xfrm rot="5400000">
            <a:off x="5363569" y="2162152"/>
            <a:ext cx="932684" cy="99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Bilde 1" descr="http://www.adressa.no/multimedia/dynamic/01172/_b_humor_117282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58" y="3221509"/>
            <a:ext cx="429895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uppe 29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50" name="Picture 2" descr="http://www.norsk-helsenett.no/logo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Rett linje 33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Rett linje 34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Rett linje 35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Rett linje 36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Rett linje 37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Rett linje 38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Rett linje 39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0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Verdikjeden i helsetjenesten: </a:t>
            </a:r>
            <a:r>
              <a:rPr lang="nb-NO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Pasientforløpet</a:t>
            </a:r>
            <a:endParaRPr lang="nb-NO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24912" y="3021454"/>
            <a:ext cx="148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u="sng" dirty="0" smtClean="0"/>
              <a:t>Utfordringer</a:t>
            </a:r>
            <a:endParaRPr lang="nb-NO" sz="2000" u="sng" dirty="0"/>
          </a:p>
        </p:txBody>
      </p:sp>
    </p:spTree>
    <p:extLst>
      <p:ext uri="{BB962C8B-B14F-4D97-AF65-F5344CB8AC3E}">
        <p14:creationId xmlns:p14="http://schemas.microsoft.com/office/powerpoint/2010/main" val="32321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2085" y="55780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Noen hovedpremisser for kommunene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2678" y="2276872"/>
            <a:ext cx="7710395" cy="2880320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  <a:buFont typeface="+mj-lt"/>
              <a:buAutoNum type="alphaUcPeriod"/>
            </a:pPr>
            <a:r>
              <a:rPr lang="nb-NO" sz="1800" dirty="0" smtClean="0"/>
              <a:t>Oppgavene må gjelde problemstillinger som er egnet for den </a:t>
            </a:r>
            <a:r>
              <a:rPr lang="nb-NO" sz="1800" i="1" dirty="0" smtClean="0">
                <a:solidFill>
                  <a:srgbClr val="FF0000"/>
                </a:solidFill>
              </a:rPr>
              <a:t>generalistkompetansen</a:t>
            </a:r>
            <a:r>
              <a:rPr lang="nb-NO" sz="1800" dirty="0" smtClean="0"/>
              <a:t> som yrkesgruppene og organisasjonen i kommunehelsetjenesten har.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lphaUcPeriod"/>
            </a:pPr>
            <a:r>
              <a:rPr lang="nb-NO" sz="1800" dirty="0" smtClean="0"/>
              <a:t>Oppgavene må ha et </a:t>
            </a:r>
            <a:r>
              <a:rPr lang="nb-NO" sz="1800" i="1" dirty="0" smtClean="0">
                <a:solidFill>
                  <a:srgbClr val="FF0000"/>
                </a:solidFill>
              </a:rPr>
              <a:t>tilstrekkelig volum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smtClean="0"/>
              <a:t>som forsvarer de tilpasningene og den ressursøkningen som må iverksettes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lphaUcPeriod"/>
            </a:pPr>
            <a:r>
              <a:rPr lang="nb-NO" sz="1800" dirty="0" smtClean="0"/>
              <a:t>Det må omhandle pasientforløp der kommunen eller kommunens helsepersonell reelt vil </a:t>
            </a:r>
            <a:r>
              <a:rPr lang="nb-NO" sz="1800" i="1" dirty="0" smtClean="0">
                <a:solidFill>
                  <a:srgbClr val="FF0000"/>
                </a:solidFill>
              </a:rPr>
              <a:t>kunne styre valget av behandlingsalternativer</a:t>
            </a:r>
          </a:p>
          <a:p>
            <a:pPr marL="457200" lvl="0" indent="-457200">
              <a:spcBef>
                <a:spcPts val="1200"/>
              </a:spcBef>
              <a:buNone/>
            </a:pPr>
            <a:r>
              <a:rPr lang="nb-NO" sz="1800" dirty="0" smtClean="0"/>
              <a:t>				*    *    *    *</a:t>
            </a:r>
          </a:p>
          <a:p>
            <a:pPr marL="0" indent="0">
              <a:spcBef>
                <a:spcPts val="1200"/>
              </a:spcBef>
              <a:buNone/>
            </a:pPr>
            <a:endParaRPr lang="nb-NO" sz="1800" dirty="0"/>
          </a:p>
        </p:txBody>
      </p:sp>
      <p:grpSp>
        <p:nvGrpSpPr>
          <p:cNvPr id="5" name="Gruppe 4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6" name="Picture 2" descr="http://www.norsk-helsenett.no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Rett linje 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Rett linje 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tt linje 1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ett linje 1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ett linje 1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6926" y="1196752"/>
            <a:ext cx="7741652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Hovedstrømmer ved </a:t>
            </a:r>
            <a:r>
              <a:rPr lang="nb-NO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innleggelser</a:t>
            </a:r>
            <a:endParaRPr lang="nb-NO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65675" y="3366329"/>
            <a:ext cx="263769" cy="574675"/>
            <a:chOff x="2984" y="2614"/>
            <a:chExt cx="181" cy="362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2984" y="2614"/>
              <a:ext cx="181" cy="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5" y="2750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075" y="2886"/>
              <a:ext cx="9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 flipH="1">
              <a:off x="2984" y="2886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2984" y="2840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28789" y="3439349"/>
            <a:ext cx="1062405" cy="373062"/>
            <a:chOff x="1474" y="3067"/>
            <a:chExt cx="1043" cy="507"/>
          </a:xfrm>
        </p:grpSpPr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514" y="3161"/>
              <a:ext cx="965" cy="124"/>
            </a:xfrm>
            <a:custGeom>
              <a:avLst/>
              <a:gdLst>
                <a:gd name="T0" fmla="*/ 254 w 3231"/>
                <a:gd name="T1" fmla="*/ 0 h 458"/>
                <a:gd name="T2" fmla="*/ 0 w 3231"/>
                <a:gd name="T3" fmla="*/ 458 h 458"/>
                <a:gd name="T4" fmla="*/ 3231 w 3231"/>
                <a:gd name="T5" fmla="*/ 458 h 458"/>
                <a:gd name="T6" fmla="*/ 2975 w 3231"/>
                <a:gd name="T7" fmla="*/ 0 h 458"/>
                <a:gd name="T8" fmla="*/ 254 w 3231"/>
                <a:gd name="T9" fmla="*/ 0 h 458"/>
                <a:gd name="T10" fmla="*/ 254 w 3231"/>
                <a:gd name="T11" fmla="*/ 0 h 4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31"/>
                <a:gd name="T19" fmla="*/ 0 h 458"/>
                <a:gd name="T20" fmla="*/ 3231 w 3231"/>
                <a:gd name="T21" fmla="*/ 458 h 4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31" h="458">
                  <a:moveTo>
                    <a:pt x="254" y="0"/>
                  </a:moveTo>
                  <a:lnTo>
                    <a:pt x="0" y="458"/>
                  </a:lnTo>
                  <a:lnTo>
                    <a:pt x="3231" y="458"/>
                  </a:lnTo>
                  <a:lnTo>
                    <a:pt x="2975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165" y="3087"/>
              <a:ext cx="89" cy="90"/>
            </a:xfrm>
            <a:custGeom>
              <a:avLst/>
              <a:gdLst>
                <a:gd name="T0" fmla="*/ 0 w 301"/>
                <a:gd name="T1" fmla="*/ 334 h 334"/>
                <a:gd name="T2" fmla="*/ 0 w 301"/>
                <a:gd name="T3" fmla="*/ 0 h 334"/>
                <a:gd name="T4" fmla="*/ 301 w 301"/>
                <a:gd name="T5" fmla="*/ 0 h 334"/>
                <a:gd name="T6" fmla="*/ 301 w 301"/>
                <a:gd name="T7" fmla="*/ 334 h 334"/>
                <a:gd name="T8" fmla="*/ 0 w 301"/>
                <a:gd name="T9" fmla="*/ 334 h 334"/>
                <a:gd name="T10" fmla="*/ 0 w 301"/>
                <a:gd name="T11" fmla="*/ 334 h 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334"/>
                <a:gd name="T20" fmla="*/ 301 w 301"/>
                <a:gd name="T21" fmla="*/ 334 h 3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334">
                  <a:moveTo>
                    <a:pt x="0" y="334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301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C96623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1779" y="3351"/>
              <a:ext cx="180" cy="208"/>
            </a:xfrm>
            <a:custGeom>
              <a:avLst/>
              <a:gdLst>
                <a:gd name="T0" fmla="*/ 0 w 601"/>
                <a:gd name="T1" fmla="*/ 765 h 765"/>
                <a:gd name="T2" fmla="*/ 0 w 601"/>
                <a:gd name="T3" fmla="*/ 0 h 765"/>
                <a:gd name="T4" fmla="*/ 601 w 601"/>
                <a:gd name="T5" fmla="*/ 0 h 765"/>
                <a:gd name="T6" fmla="*/ 601 w 601"/>
                <a:gd name="T7" fmla="*/ 765 h 765"/>
                <a:gd name="T8" fmla="*/ 0 w 601"/>
                <a:gd name="T9" fmla="*/ 765 h 765"/>
                <a:gd name="T10" fmla="*/ 0 w 601"/>
                <a:gd name="T11" fmla="*/ 765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765"/>
                <a:gd name="T20" fmla="*/ 601 w 601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765">
                  <a:moveTo>
                    <a:pt x="0" y="765"/>
                  </a:moveTo>
                  <a:lnTo>
                    <a:pt x="0" y="0"/>
                  </a:lnTo>
                  <a:lnTo>
                    <a:pt x="601" y="0"/>
                  </a:lnTo>
                  <a:lnTo>
                    <a:pt x="601" y="765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FFEA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1593" y="3287"/>
              <a:ext cx="806" cy="47"/>
            </a:xfrm>
            <a:custGeom>
              <a:avLst/>
              <a:gdLst>
                <a:gd name="T0" fmla="*/ 0 w 2696"/>
                <a:gd name="T1" fmla="*/ 0 h 175"/>
                <a:gd name="T2" fmla="*/ 0 w 2696"/>
                <a:gd name="T3" fmla="*/ 175 h 175"/>
                <a:gd name="T4" fmla="*/ 2696 w 2696"/>
                <a:gd name="T5" fmla="*/ 175 h 175"/>
                <a:gd name="T6" fmla="*/ 2696 w 2696"/>
                <a:gd name="T7" fmla="*/ 0 h 175"/>
                <a:gd name="T8" fmla="*/ 0 w 2696"/>
                <a:gd name="T9" fmla="*/ 0 h 175"/>
                <a:gd name="T10" fmla="*/ 0 w 2696"/>
                <a:gd name="T11" fmla="*/ 0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96"/>
                <a:gd name="T19" fmla="*/ 0 h 175"/>
                <a:gd name="T20" fmla="*/ 2696 w 2696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96" h="175">
                  <a:moveTo>
                    <a:pt x="0" y="0"/>
                  </a:moveTo>
                  <a:lnTo>
                    <a:pt x="0" y="175"/>
                  </a:lnTo>
                  <a:lnTo>
                    <a:pt x="2696" y="175"/>
                  </a:lnTo>
                  <a:lnTo>
                    <a:pt x="2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474" y="3146"/>
              <a:ext cx="542" cy="158"/>
            </a:xfrm>
            <a:custGeom>
              <a:avLst/>
              <a:gdLst>
                <a:gd name="T0" fmla="*/ 1813 w 1813"/>
                <a:gd name="T1" fmla="*/ 580 h 584"/>
                <a:gd name="T2" fmla="*/ 0 w 1813"/>
                <a:gd name="T3" fmla="*/ 584 h 584"/>
                <a:gd name="T4" fmla="*/ 318 w 1813"/>
                <a:gd name="T5" fmla="*/ 0 h 584"/>
                <a:gd name="T6" fmla="*/ 1813 w 1813"/>
                <a:gd name="T7" fmla="*/ 0 h 584"/>
                <a:gd name="T8" fmla="*/ 1813 w 1813"/>
                <a:gd name="T9" fmla="*/ 117 h 584"/>
                <a:gd name="T10" fmla="*/ 417 w 1813"/>
                <a:gd name="T11" fmla="*/ 117 h 584"/>
                <a:gd name="T12" fmla="*/ 235 w 1813"/>
                <a:gd name="T13" fmla="*/ 463 h 584"/>
                <a:gd name="T14" fmla="*/ 1813 w 1813"/>
                <a:gd name="T15" fmla="*/ 463 h 584"/>
                <a:gd name="T16" fmla="*/ 1813 w 1813"/>
                <a:gd name="T17" fmla="*/ 580 h 584"/>
                <a:gd name="T18" fmla="*/ 1813 w 1813"/>
                <a:gd name="T19" fmla="*/ 58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3"/>
                <a:gd name="T31" fmla="*/ 0 h 584"/>
                <a:gd name="T32" fmla="*/ 1813 w 1813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3" h="584">
                  <a:moveTo>
                    <a:pt x="1813" y="580"/>
                  </a:moveTo>
                  <a:lnTo>
                    <a:pt x="0" y="584"/>
                  </a:lnTo>
                  <a:lnTo>
                    <a:pt x="318" y="0"/>
                  </a:lnTo>
                  <a:lnTo>
                    <a:pt x="1813" y="0"/>
                  </a:lnTo>
                  <a:lnTo>
                    <a:pt x="1813" y="117"/>
                  </a:lnTo>
                  <a:lnTo>
                    <a:pt x="417" y="117"/>
                  </a:lnTo>
                  <a:lnTo>
                    <a:pt x="235" y="463"/>
                  </a:lnTo>
                  <a:lnTo>
                    <a:pt x="1813" y="463"/>
                  </a:lnTo>
                  <a:lnTo>
                    <a:pt x="1813" y="5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1972" y="3146"/>
              <a:ext cx="543" cy="158"/>
            </a:xfrm>
            <a:custGeom>
              <a:avLst/>
              <a:gdLst>
                <a:gd name="T0" fmla="*/ 0 w 1816"/>
                <a:gd name="T1" fmla="*/ 580 h 584"/>
                <a:gd name="T2" fmla="*/ 1816 w 1816"/>
                <a:gd name="T3" fmla="*/ 584 h 584"/>
                <a:gd name="T4" fmla="*/ 1498 w 1816"/>
                <a:gd name="T5" fmla="*/ 0 h 584"/>
                <a:gd name="T6" fmla="*/ 0 w 1816"/>
                <a:gd name="T7" fmla="*/ 0 h 584"/>
                <a:gd name="T8" fmla="*/ 0 w 1816"/>
                <a:gd name="T9" fmla="*/ 117 h 584"/>
                <a:gd name="T10" fmla="*/ 1399 w 1816"/>
                <a:gd name="T11" fmla="*/ 117 h 584"/>
                <a:gd name="T12" fmla="*/ 1578 w 1816"/>
                <a:gd name="T13" fmla="*/ 463 h 584"/>
                <a:gd name="T14" fmla="*/ 0 w 1816"/>
                <a:gd name="T15" fmla="*/ 463 h 584"/>
                <a:gd name="T16" fmla="*/ 0 w 1816"/>
                <a:gd name="T17" fmla="*/ 580 h 584"/>
                <a:gd name="T18" fmla="*/ 0 w 1816"/>
                <a:gd name="T19" fmla="*/ 58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6"/>
                <a:gd name="T31" fmla="*/ 0 h 584"/>
                <a:gd name="T32" fmla="*/ 1816 w 1816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6" h="584">
                  <a:moveTo>
                    <a:pt x="0" y="580"/>
                  </a:moveTo>
                  <a:lnTo>
                    <a:pt x="1816" y="584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399" y="117"/>
                  </a:lnTo>
                  <a:lnTo>
                    <a:pt x="1578" y="463"/>
                  </a:lnTo>
                  <a:lnTo>
                    <a:pt x="0" y="463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1487" y="3309"/>
              <a:ext cx="1030" cy="265"/>
            </a:xfrm>
            <a:custGeom>
              <a:avLst/>
              <a:gdLst>
                <a:gd name="T0" fmla="*/ 454 w 3449"/>
                <a:gd name="T1" fmla="*/ 0 h 1447"/>
                <a:gd name="T2" fmla="*/ 301 w 3449"/>
                <a:gd name="T3" fmla="*/ 0 h 1447"/>
                <a:gd name="T4" fmla="*/ 301 w 3449"/>
                <a:gd name="T5" fmla="*/ 1330 h 1447"/>
                <a:gd name="T6" fmla="*/ 0 w 3449"/>
                <a:gd name="T7" fmla="*/ 1330 h 1447"/>
                <a:gd name="T8" fmla="*/ 0 w 3449"/>
                <a:gd name="T9" fmla="*/ 1447 h 1447"/>
                <a:gd name="T10" fmla="*/ 3449 w 3449"/>
                <a:gd name="T11" fmla="*/ 1447 h 1447"/>
                <a:gd name="T12" fmla="*/ 3449 w 3449"/>
                <a:gd name="T13" fmla="*/ 1330 h 1447"/>
                <a:gd name="T14" fmla="*/ 3149 w 3449"/>
                <a:gd name="T15" fmla="*/ 1330 h 1447"/>
                <a:gd name="T16" fmla="*/ 3149 w 3449"/>
                <a:gd name="T17" fmla="*/ 0 h 1447"/>
                <a:gd name="T18" fmla="*/ 3003 w 3449"/>
                <a:gd name="T19" fmla="*/ 0 h 1447"/>
                <a:gd name="T20" fmla="*/ 3003 w 3449"/>
                <a:gd name="T21" fmla="*/ 1330 h 1447"/>
                <a:gd name="T22" fmla="*/ 454 w 3449"/>
                <a:gd name="T23" fmla="*/ 1330 h 1447"/>
                <a:gd name="T24" fmla="*/ 454 w 3449"/>
                <a:gd name="T25" fmla="*/ 0 h 1447"/>
                <a:gd name="T26" fmla="*/ 454 w 3449"/>
                <a:gd name="T27" fmla="*/ 0 h 1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49"/>
                <a:gd name="T43" fmla="*/ 0 h 1447"/>
                <a:gd name="T44" fmla="*/ 3449 w 3449"/>
                <a:gd name="T45" fmla="*/ 1447 h 1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49" h="1447">
                  <a:moveTo>
                    <a:pt x="454" y="0"/>
                  </a:moveTo>
                  <a:lnTo>
                    <a:pt x="301" y="0"/>
                  </a:lnTo>
                  <a:lnTo>
                    <a:pt x="301" y="1330"/>
                  </a:lnTo>
                  <a:lnTo>
                    <a:pt x="0" y="1330"/>
                  </a:lnTo>
                  <a:lnTo>
                    <a:pt x="0" y="1447"/>
                  </a:lnTo>
                  <a:lnTo>
                    <a:pt x="3449" y="1447"/>
                  </a:lnTo>
                  <a:lnTo>
                    <a:pt x="3449" y="1330"/>
                  </a:lnTo>
                  <a:lnTo>
                    <a:pt x="3149" y="1330"/>
                  </a:lnTo>
                  <a:lnTo>
                    <a:pt x="3149" y="0"/>
                  </a:lnTo>
                  <a:lnTo>
                    <a:pt x="3003" y="0"/>
                  </a:lnTo>
                  <a:lnTo>
                    <a:pt x="3003" y="1330"/>
                  </a:lnTo>
                  <a:lnTo>
                    <a:pt x="454" y="133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2121" y="3067"/>
              <a:ext cx="176" cy="112"/>
            </a:xfrm>
            <a:custGeom>
              <a:avLst/>
              <a:gdLst>
                <a:gd name="T0" fmla="*/ 517 w 590"/>
                <a:gd name="T1" fmla="*/ 412 h 412"/>
                <a:gd name="T2" fmla="*/ 517 w 590"/>
                <a:gd name="T3" fmla="*/ 119 h 412"/>
                <a:gd name="T4" fmla="*/ 590 w 590"/>
                <a:gd name="T5" fmla="*/ 119 h 412"/>
                <a:gd name="T6" fmla="*/ 590 w 590"/>
                <a:gd name="T7" fmla="*/ 0 h 412"/>
                <a:gd name="T8" fmla="*/ 0 w 590"/>
                <a:gd name="T9" fmla="*/ 0 h 412"/>
                <a:gd name="T10" fmla="*/ 0 w 590"/>
                <a:gd name="T11" fmla="*/ 119 h 412"/>
                <a:gd name="T12" fmla="*/ 72 w 590"/>
                <a:gd name="T13" fmla="*/ 119 h 412"/>
                <a:gd name="T14" fmla="*/ 72 w 590"/>
                <a:gd name="T15" fmla="*/ 412 h 412"/>
                <a:gd name="T16" fmla="*/ 217 w 590"/>
                <a:gd name="T17" fmla="*/ 412 h 412"/>
                <a:gd name="T18" fmla="*/ 217 w 590"/>
                <a:gd name="T19" fmla="*/ 119 h 412"/>
                <a:gd name="T20" fmla="*/ 371 w 590"/>
                <a:gd name="T21" fmla="*/ 119 h 412"/>
                <a:gd name="T22" fmla="*/ 371 w 590"/>
                <a:gd name="T23" fmla="*/ 412 h 412"/>
                <a:gd name="T24" fmla="*/ 517 w 590"/>
                <a:gd name="T25" fmla="*/ 412 h 412"/>
                <a:gd name="T26" fmla="*/ 517 w 590"/>
                <a:gd name="T27" fmla="*/ 412 h 4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0"/>
                <a:gd name="T43" fmla="*/ 0 h 412"/>
                <a:gd name="T44" fmla="*/ 590 w 590"/>
                <a:gd name="T45" fmla="*/ 412 h 4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0" h="412">
                  <a:moveTo>
                    <a:pt x="517" y="412"/>
                  </a:moveTo>
                  <a:lnTo>
                    <a:pt x="517" y="119"/>
                  </a:lnTo>
                  <a:lnTo>
                    <a:pt x="590" y="119"/>
                  </a:lnTo>
                  <a:lnTo>
                    <a:pt x="590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72" y="119"/>
                  </a:lnTo>
                  <a:lnTo>
                    <a:pt x="72" y="412"/>
                  </a:lnTo>
                  <a:lnTo>
                    <a:pt x="217" y="412"/>
                  </a:lnTo>
                  <a:lnTo>
                    <a:pt x="217" y="119"/>
                  </a:lnTo>
                  <a:lnTo>
                    <a:pt x="371" y="119"/>
                  </a:lnTo>
                  <a:lnTo>
                    <a:pt x="371" y="412"/>
                  </a:lnTo>
                  <a:lnTo>
                    <a:pt x="517" y="4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823" y="3448"/>
              <a:ext cx="28" cy="19"/>
            </a:xfrm>
            <a:custGeom>
              <a:avLst/>
              <a:gdLst>
                <a:gd name="T0" fmla="*/ 92 w 92"/>
                <a:gd name="T1" fmla="*/ 34 h 70"/>
                <a:gd name="T2" fmla="*/ 88 w 92"/>
                <a:gd name="T3" fmla="*/ 21 h 70"/>
                <a:gd name="T4" fmla="*/ 78 w 92"/>
                <a:gd name="T5" fmla="*/ 11 h 70"/>
                <a:gd name="T6" fmla="*/ 66 w 92"/>
                <a:gd name="T7" fmla="*/ 4 h 70"/>
                <a:gd name="T8" fmla="*/ 50 w 92"/>
                <a:gd name="T9" fmla="*/ 0 h 70"/>
                <a:gd name="T10" fmla="*/ 33 w 92"/>
                <a:gd name="T11" fmla="*/ 0 h 70"/>
                <a:gd name="T12" fmla="*/ 19 w 92"/>
                <a:gd name="T13" fmla="*/ 5 h 70"/>
                <a:gd name="T14" fmla="*/ 7 w 92"/>
                <a:gd name="T15" fmla="*/ 14 h 70"/>
                <a:gd name="T16" fmla="*/ 0 w 92"/>
                <a:gd name="T17" fmla="*/ 26 h 70"/>
                <a:gd name="T18" fmla="*/ 0 w 92"/>
                <a:gd name="T19" fmla="*/ 37 h 70"/>
                <a:gd name="T20" fmla="*/ 3 w 92"/>
                <a:gd name="T21" fmla="*/ 49 h 70"/>
                <a:gd name="T22" fmla="*/ 14 w 92"/>
                <a:gd name="T23" fmla="*/ 59 h 70"/>
                <a:gd name="T24" fmla="*/ 27 w 92"/>
                <a:gd name="T25" fmla="*/ 67 h 70"/>
                <a:gd name="T26" fmla="*/ 44 w 92"/>
                <a:gd name="T27" fmla="*/ 70 h 70"/>
                <a:gd name="T28" fmla="*/ 61 w 92"/>
                <a:gd name="T29" fmla="*/ 67 h 70"/>
                <a:gd name="T30" fmla="*/ 75 w 92"/>
                <a:gd name="T31" fmla="*/ 59 h 70"/>
                <a:gd name="T32" fmla="*/ 86 w 92"/>
                <a:gd name="T33" fmla="*/ 50 h 70"/>
                <a:gd name="T34" fmla="*/ 89 w 92"/>
                <a:gd name="T35" fmla="*/ 37 h 70"/>
                <a:gd name="T36" fmla="*/ 92 w 92"/>
                <a:gd name="T37" fmla="*/ 34 h 70"/>
                <a:gd name="T38" fmla="*/ 92 w 92"/>
                <a:gd name="T39" fmla="*/ 34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70"/>
                <a:gd name="T62" fmla="*/ 92 w 92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70">
                  <a:moveTo>
                    <a:pt x="92" y="34"/>
                  </a:moveTo>
                  <a:lnTo>
                    <a:pt x="88" y="21"/>
                  </a:lnTo>
                  <a:lnTo>
                    <a:pt x="78" y="11"/>
                  </a:lnTo>
                  <a:lnTo>
                    <a:pt x="66" y="4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19" y="5"/>
                  </a:lnTo>
                  <a:lnTo>
                    <a:pt x="7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3" y="49"/>
                  </a:lnTo>
                  <a:lnTo>
                    <a:pt x="14" y="59"/>
                  </a:lnTo>
                  <a:lnTo>
                    <a:pt x="27" y="67"/>
                  </a:lnTo>
                  <a:lnTo>
                    <a:pt x="44" y="70"/>
                  </a:lnTo>
                  <a:lnTo>
                    <a:pt x="61" y="67"/>
                  </a:lnTo>
                  <a:lnTo>
                    <a:pt x="75" y="59"/>
                  </a:lnTo>
                  <a:lnTo>
                    <a:pt x="86" y="50"/>
                  </a:lnTo>
                  <a:lnTo>
                    <a:pt x="89" y="37"/>
                  </a:lnTo>
                  <a:lnTo>
                    <a:pt x="9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2002" y="3382"/>
              <a:ext cx="80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2124" y="3382"/>
              <a:ext cx="80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2245" y="3382"/>
              <a:ext cx="81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636" y="3382"/>
              <a:ext cx="81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</p:grpSp>
      <p:pic>
        <p:nvPicPr>
          <p:cNvPr id="5" name="Picture 24" descr="MCj02396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522" y="3782255"/>
            <a:ext cx="1595804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5"/>
          <p:cNvGrpSpPr>
            <a:grpSpLocks/>
          </p:cNvGrpSpPr>
          <p:nvPr/>
        </p:nvGrpSpPr>
        <p:grpSpPr bwMode="auto">
          <a:xfrm flipH="1">
            <a:off x="4023932" y="4231517"/>
            <a:ext cx="599343" cy="431800"/>
            <a:chOff x="2831" y="1952"/>
            <a:chExt cx="578" cy="416"/>
          </a:xfrm>
        </p:grpSpPr>
        <p:pic>
          <p:nvPicPr>
            <p:cNvPr id="32" name="Picture 26" descr="MCj038940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1" y="1952"/>
              <a:ext cx="578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utoShape 27"/>
            <p:cNvSpPr>
              <a:spLocks noChangeArrowheads="1"/>
            </p:cNvSpPr>
            <p:nvPr/>
          </p:nvSpPr>
          <p:spPr bwMode="auto">
            <a:xfrm>
              <a:off x="3165" y="2024"/>
              <a:ext cx="136" cy="13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nn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nb-NO" sz="2000">
                <a:latin typeface="Calibri" pitchFamily="34" charset="0"/>
              </a:endParaRPr>
            </a:p>
          </p:txBody>
        </p:sp>
      </p:grp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2693363" y="3942592"/>
            <a:ext cx="93052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latin typeface="Calibri" pitchFamily="34" charset="0"/>
              </a:rPr>
              <a:t>Legevakt</a:t>
            </a: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1232375" y="4447417"/>
            <a:ext cx="929054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latin typeface="Calibri" pitchFamily="34" charset="0"/>
              </a:rPr>
              <a:t>Fastlege</a:t>
            </a: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5738443" y="3726692"/>
            <a:ext cx="1121027" cy="5000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 smtClean="0">
                <a:latin typeface="Calibri" pitchFamily="34" charset="0"/>
              </a:rPr>
              <a:t>Innleggelse </a:t>
            </a: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2627421" y="4302954"/>
            <a:ext cx="731226" cy="433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V="1">
            <a:off x="3358648" y="4734754"/>
            <a:ext cx="1195754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 flipV="1">
            <a:off x="4554401" y="4155320"/>
            <a:ext cx="1249985" cy="5794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5079016" y="4663317"/>
            <a:ext cx="1063869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latin typeface="Calibri" pitchFamily="34" charset="0"/>
              </a:rPr>
              <a:t>Poliklinikk</a:t>
            </a: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161429" y="4447418"/>
            <a:ext cx="798634" cy="865187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2960064" y="5311018"/>
            <a:ext cx="1329104" cy="1587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 flipV="1">
            <a:off x="4289168" y="4950655"/>
            <a:ext cx="797169" cy="358775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 flipV="1">
            <a:off x="5540615" y="4369634"/>
            <a:ext cx="659428" cy="285751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1362794" y="3726692"/>
            <a:ext cx="3326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2161429" y="4447418"/>
            <a:ext cx="1129811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828787" y="3078993"/>
            <a:ext cx="11257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400">
                <a:latin typeface="Calibri" pitchFamily="34" charset="0"/>
              </a:rPr>
              <a:t>Primærlegen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4554401" y="4790318"/>
            <a:ext cx="45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>
                <a:latin typeface="Calibri" pitchFamily="34" charset="0"/>
              </a:rPr>
              <a:t>37%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3159355" y="4358518"/>
            <a:ext cx="45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>
                <a:latin typeface="Calibri" pitchFamily="34" charset="0"/>
              </a:rPr>
              <a:t>25%</a:t>
            </a:r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V="1">
            <a:off x="4223225" y="5095117"/>
            <a:ext cx="1062404" cy="215900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sz="2000">
              <a:latin typeface="Calibri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674922" y="3871155"/>
            <a:ext cx="980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>
                <a:latin typeface="Calibri" pitchFamily="34" charset="0"/>
              </a:rPr>
              <a:t>2 millioner </a:t>
            </a:r>
          </a:p>
          <a:p>
            <a:r>
              <a:rPr lang="nb-NO" sz="1200">
                <a:latin typeface="Calibri" pitchFamily="34" charset="0"/>
              </a:rPr>
              <a:t>henvisninger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4821101" y="5166555"/>
            <a:ext cx="45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 dirty="0">
                <a:latin typeface="Calibri" pitchFamily="34" charset="0"/>
              </a:rPr>
              <a:t>37%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2960063" y="4733168"/>
            <a:ext cx="12823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>
                <a:latin typeface="Calibri" pitchFamily="34" charset="0"/>
              </a:rPr>
              <a:t>Øyeblikkelig hjelp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2960063" y="5366580"/>
            <a:ext cx="12619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>
                <a:latin typeface="Calibri" pitchFamily="34" charset="0"/>
              </a:rPr>
              <a:t>Vanlig henvisning</a:t>
            </a: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2045648" y="4869701"/>
            <a:ext cx="45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 dirty="0">
                <a:latin typeface="Calibri" pitchFamily="34" charset="0"/>
              </a:rPr>
              <a:t>75%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5181782" y="3990420"/>
            <a:ext cx="522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 dirty="0" smtClean="0">
                <a:latin typeface="Calibri" pitchFamily="34" charset="0"/>
              </a:rPr>
              <a:t>  </a:t>
            </a:r>
            <a:r>
              <a:rPr lang="nb-NO" sz="1200" dirty="0">
                <a:latin typeface="Calibri" pitchFamily="34" charset="0"/>
              </a:rPr>
              <a:t>4</a:t>
            </a:r>
            <a:r>
              <a:rPr lang="nb-NO" sz="1200" dirty="0" smtClean="0">
                <a:latin typeface="Calibri" pitchFamily="34" charset="0"/>
              </a:rPr>
              <a:t>0%</a:t>
            </a:r>
            <a:endParaRPr lang="nb-NO" sz="1200" dirty="0">
              <a:latin typeface="Calibri" pitchFamily="34" charset="0"/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474672" y="4226759"/>
            <a:ext cx="522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 dirty="0" smtClean="0">
                <a:latin typeface="Calibri" pitchFamily="34" charset="0"/>
              </a:rPr>
              <a:t>  60%</a:t>
            </a:r>
          </a:p>
        </p:txBody>
      </p:sp>
      <p:sp>
        <p:nvSpPr>
          <p:cNvPr id="31" name="TekstSylinder 53"/>
          <p:cNvSpPr txBox="1"/>
          <p:nvPr/>
        </p:nvSpPr>
        <p:spPr>
          <a:xfrm>
            <a:off x="6485259" y="3203473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sz="1200" dirty="0" smtClean="0">
                <a:latin typeface="Calibri" pitchFamily="34" charset="0"/>
              </a:rPr>
              <a:t>1,3 mill opphold per år</a:t>
            </a:r>
          </a:p>
          <a:p>
            <a:r>
              <a:rPr lang="nb-NO" sz="1200" dirty="0" smtClean="0">
                <a:latin typeface="Calibri" pitchFamily="34" charset="0"/>
              </a:rPr>
              <a:t>(døgn + </a:t>
            </a:r>
            <a:r>
              <a:rPr lang="nb-NO" sz="1200" dirty="0" err="1" smtClean="0">
                <a:latin typeface="Calibri" pitchFamily="34" charset="0"/>
              </a:rPr>
              <a:t>dagopphold</a:t>
            </a:r>
            <a:r>
              <a:rPr lang="nb-NO" sz="1200" dirty="0" smtClean="0">
                <a:latin typeface="Calibri" pitchFamily="34" charset="0"/>
              </a:rPr>
              <a:t>)</a:t>
            </a:r>
            <a:endParaRPr lang="nb-NO" sz="1200" dirty="0">
              <a:latin typeface="Calibri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5758970" y="5072075"/>
            <a:ext cx="182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latin typeface="Calibri" pitchFamily="34" charset="0"/>
              </a:rPr>
              <a:t>3,7 millioner </a:t>
            </a:r>
          </a:p>
          <a:p>
            <a:r>
              <a:rPr lang="nb-NO" sz="1200" dirty="0">
                <a:latin typeface="Calibri" pitchFamily="34" charset="0"/>
              </a:rPr>
              <a:t>p</a:t>
            </a:r>
            <a:r>
              <a:rPr lang="nb-NO" sz="1200" dirty="0" smtClean="0">
                <a:latin typeface="Calibri" pitchFamily="34" charset="0"/>
              </a:rPr>
              <a:t>olikliniske konsultasjoner</a:t>
            </a:r>
            <a:endParaRPr lang="nb-NO" sz="1200" dirty="0">
              <a:latin typeface="Calibri" pitchFamily="34" charset="0"/>
            </a:endParaRPr>
          </a:p>
        </p:txBody>
      </p:sp>
      <p:grpSp>
        <p:nvGrpSpPr>
          <p:cNvPr id="55" name="Gruppe 54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56" name="Picture 2" descr="http://www.norsk-helsenett.no/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Rett linje 56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Rett linje 57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Rett linje 58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Rett linje 59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Rett linje 60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Rett linje 61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Rett linje 62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5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7196078" y="6309320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kstSylinder 7"/>
          <p:cNvSpPr txBox="1"/>
          <p:nvPr/>
        </p:nvSpPr>
        <p:spPr>
          <a:xfrm>
            <a:off x="7524328" y="626925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NTNU</a:t>
            </a:r>
            <a:endParaRPr lang="nb-NO" sz="2400" b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Hvem legger inn i sykehuset?</a:t>
            </a:r>
            <a:endParaRPr lang="nb-NO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8318"/>
              </p:ext>
            </p:extLst>
          </p:nvPr>
        </p:nvGraphicFramePr>
        <p:xfrm>
          <a:off x="1406747" y="2428868"/>
          <a:ext cx="6594279" cy="1467280"/>
        </p:xfrm>
        <a:graphic>
          <a:graphicData uri="http://schemas.openxmlformats.org/drawingml/2006/table">
            <a:tbl>
              <a:tblPr/>
              <a:tblGrid>
                <a:gridCol w="1714511"/>
                <a:gridCol w="1450741"/>
                <a:gridCol w="1121027"/>
                <a:gridCol w="1109038"/>
                <a:gridCol w="1198962"/>
              </a:tblGrid>
              <a:tr h="36682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Primærlege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Spesialist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82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Innleggelser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Antall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Til sammen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82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Døgn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810 000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" marR="166154" marT="10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" marR="166154" marT="10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</a:t>
                      </a:r>
                    </a:p>
                  </a:txBody>
                  <a:tcPr marL="9969" marR="166154" marT="10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2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Døgn og dag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1 370 000</a:t>
                      </a:r>
                    </a:p>
                  </a:txBody>
                  <a:tcPr marL="8792" marR="8792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</a:t>
                      </a:r>
                    </a:p>
                  </a:txBody>
                  <a:tcPr marL="9969" marR="166154" marT="10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</a:t>
                      </a:r>
                    </a:p>
                  </a:txBody>
                  <a:tcPr marL="9969" marR="166154" marT="10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</a:t>
                      </a:r>
                    </a:p>
                  </a:txBody>
                  <a:tcPr marL="9969" marR="166154" marT="10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374172" y="4929198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latin typeface="Calibri" pitchFamily="34" charset="0"/>
              </a:rPr>
              <a:t>Legevaktslegen</a:t>
            </a:r>
            <a:endParaRPr lang="nb-NO" dirty="0">
              <a:latin typeface="Calibri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352455" y="4929198"/>
            <a:ext cx="111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Calibri" pitchFamily="34" charset="0"/>
              </a:rPr>
              <a:t>Poliklinikk</a:t>
            </a:r>
          </a:p>
          <a:p>
            <a:r>
              <a:rPr lang="nb-NO" dirty="0" smtClean="0">
                <a:latin typeface="Calibri" pitchFamily="34" charset="0"/>
              </a:rPr>
              <a:t>legen</a:t>
            </a:r>
            <a:endParaRPr lang="nb-NO" dirty="0">
              <a:latin typeface="Calibri" pitchFamily="34" charset="0"/>
            </a:endParaRPr>
          </a:p>
        </p:txBody>
      </p:sp>
      <p:cxnSp>
        <p:nvCxnSpPr>
          <p:cNvPr id="8" name="Rett pil 7"/>
          <p:cNvCxnSpPr/>
          <p:nvPr/>
        </p:nvCxnSpPr>
        <p:spPr bwMode="auto">
          <a:xfrm rot="5400000" flipH="1" flipV="1">
            <a:off x="5215308" y="4643080"/>
            <a:ext cx="428628" cy="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Rett pil 9"/>
          <p:cNvCxnSpPr/>
          <p:nvPr/>
        </p:nvCxnSpPr>
        <p:spPr bwMode="auto">
          <a:xfrm rot="5400000" flipH="1" flipV="1">
            <a:off x="6335969" y="4643507"/>
            <a:ext cx="428628" cy="1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Ellipse 8"/>
          <p:cNvSpPr/>
          <p:nvPr/>
        </p:nvSpPr>
        <p:spPr>
          <a:xfrm>
            <a:off x="4283968" y="4725144"/>
            <a:ext cx="1800200" cy="86409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707" b="-2707"/>
          <a:stretch/>
        </p:blipFill>
        <p:spPr>
          <a:xfrm>
            <a:off x="5504301" y="6381328"/>
            <a:ext cx="2968868" cy="411277"/>
          </a:xfrm>
          <a:prstGeom prst="rect">
            <a:avLst/>
          </a:prstGeom>
          <a:effectLst/>
        </p:spPr>
      </p:pic>
      <p:grpSp>
        <p:nvGrpSpPr>
          <p:cNvPr id="12" name="Gruppe 11"/>
          <p:cNvGrpSpPr/>
          <p:nvPr/>
        </p:nvGrpSpPr>
        <p:grpSpPr>
          <a:xfrm>
            <a:off x="467544" y="6446132"/>
            <a:ext cx="1745850" cy="251236"/>
            <a:chOff x="1097958" y="6446132"/>
            <a:chExt cx="1745850" cy="251236"/>
          </a:xfrm>
        </p:grpSpPr>
        <p:pic>
          <p:nvPicPr>
            <p:cNvPr id="13" name="Picture 2" descr="http://www.norsk-helsenett.no/logo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20" y="6446132"/>
              <a:ext cx="1655548" cy="15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Rett linje 13"/>
            <p:cNvCxnSpPr/>
            <p:nvPr/>
          </p:nvCxnSpPr>
          <p:spPr bwMode="auto">
            <a:xfrm>
              <a:off x="1377627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ett linje 14"/>
            <p:cNvCxnSpPr/>
            <p:nvPr/>
          </p:nvCxnSpPr>
          <p:spPr bwMode="auto">
            <a:xfrm flipV="1">
              <a:off x="1097958" y="6696031"/>
              <a:ext cx="286305" cy="133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ett linje 15"/>
            <p:cNvCxnSpPr/>
            <p:nvPr/>
          </p:nvCxnSpPr>
          <p:spPr bwMode="auto">
            <a:xfrm>
              <a:off x="2190351" y="6696031"/>
              <a:ext cx="653457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ett linje 16"/>
            <p:cNvCxnSpPr/>
            <p:nvPr/>
          </p:nvCxnSpPr>
          <p:spPr bwMode="auto">
            <a:xfrm>
              <a:off x="149139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Rett linje 17"/>
            <p:cNvCxnSpPr/>
            <p:nvPr/>
          </p:nvCxnSpPr>
          <p:spPr bwMode="auto">
            <a:xfrm flipV="1">
              <a:off x="1708737" y="6696031"/>
              <a:ext cx="127039" cy="6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Rett linje 18"/>
            <p:cNvCxnSpPr/>
            <p:nvPr/>
          </p:nvCxnSpPr>
          <p:spPr bwMode="auto">
            <a:xfrm>
              <a:off x="1822505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ett linje 19"/>
            <p:cNvCxnSpPr/>
            <p:nvPr/>
          </p:nvCxnSpPr>
          <p:spPr bwMode="auto">
            <a:xfrm>
              <a:off x="2063312" y="6696031"/>
              <a:ext cx="12703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" name="Picture 19" descr="bgr-s1-mellom.bmp                                              00095C1FMacintosh HD                   BCDAEE2C: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0412" r="84988" b="66670"/>
          <a:stretch/>
        </p:blipFill>
        <p:spPr bwMode="auto">
          <a:xfrm>
            <a:off x="8460431" y="6345368"/>
            <a:ext cx="4002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0861" y="614926"/>
            <a:ext cx="7407276" cy="869858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Legevakten har endret seg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1" y="2779803"/>
            <a:ext cx="4919256" cy="2665421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 smtClean="0"/>
              <a:t>80-tallet: Stor andel hjemmebesøk</a:t>
            </a:r>
          </a:p>
          <a:p>
            <a:endParaRPr lang="nb-NO" sz="2400" dirty="0"/>
          </a:p>
          <a:p>
            <a:r>
              <a:rPr lang="nb-NO" sz="2400" dirty="0" smtClean="0"/>
              <a:t>90-tallet: Konsultasjoner på legekontor</a:t>
            </a:r>
          </a:p>
          <a:p>
            <a:endParaRPr lang="nb-NO" sz="2400" dirty="0"/>
          </a:p>
          <a:p>
            <a:pPr marL="355600" indent="-266700"/>
            <a:r>
              <a:rPr lang="nb-NO" sz="2400" dirty="0" smtClean="0"/>
              <a:t>Etter 00: Sammenslåinger i store legevaktsdistrikt</a:t>
            </a:r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582409" y="1990673"/>
            <a:ext cx="268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cs typeface="Arial" pitchFamily="34" charset="0"/>
              </a:rPr>
              <a:t>Kunnskaper og informasjon om pasientene</a:t>
            </a:r>
            <a:endParaRPr lang="nb-NO" sz="2000" dirty="0">
              <a:cs typeface="Arial" pitchFamily="34" charset="0"/>
            </a:endParaRPr>
          </a:p>
        </p:txBody>
      </p:sp>
      <p:sp>
        <p:nvSpPr>
          <p:cNvPr id="5" name="Likebent trekant 4"/>
          <p:cNvSpPr/>
          <p:nvPr/>
        </p:nvSpPr>
        <p:spPr bwMode="auto">
          <a:xfrm rot="10800000">
            <a:off x="6405351" y="3062242"/>
            <a:ext cx="1200016" cy="2143140"/>
          </a:xfrm>
          <a:prstGeom prst="triangle">
            <a:avLst>
              <a:gd name="adj" fmla="val 49804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0070C0"/>
                </a:solidFill>
              </a:rPr>
              <a:t>Årsaker til innleggelse oppgitt av lege i mottakelsen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515938" y="6335715"/>
            <a:ext cx="7048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3A0971-6A63-43F2-A8E0-02D3B8D71EF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5" name="Bil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66" y="1820986"/>
            <a:ext cx="5966160" cy="414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3203848" y="4509120"/>
            <a:ext cx="1800200" cy="129614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5641</TotalTime>
  <Words>1392</Words>
  <Application>Microsoft Office PowerPoint</Application>
  <PresentationFormat>Skjermfremvisning (4:3)</PresentationFormat>
  <Paragraphs>496</Paragraphs>
  <Slides>30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3" baseType="lpstr">
      <vt:lpstr>Office-tema</vt:lpstr>
      <vt:lpstr>Clip</vt:lpstr>
      <vt:lpstr>Acrobat Document</vt:lpstr>
      <vt:lpstr>PowerPoint-presentasjon</vt:lpstr>
      <vt:lpstr>PowerPoint-presentasjon</vt:lpstr>
      <vt:lpstr>PowerPoint-presentasjon</vt:lpstr>
      <vt:lpstr>Verdikjeden i helsetjenesten: Pasientforløpet</vt:lpstr>
      <vt:lpstr>Noen hovedpremisser for kommunene</vt:lpstr>
      <vt:lpstr>Hovedstrømmer ved innleggelser</vt:lpstr>
      <vt:lpstr>Hvem legger inn i sykehuset?</vt:lpstr>
      <vt:lpstr>Legevakten har endret seg</vt:lpstr>
      <vt:lpstr>Årsaker til innleggelse oppgitt av lege i mottakelsen</vt:lpstr>
      <vt:lpstr>Hvorfra kommer pasientene som blir innlagt i sykehus?</vt:lpstr>
      <vt:lpstr>Øyeblikkelig hjelp innleggelser – muligheter?</vt:lpstr>
      <vt:lpstr>”Omsorgs- og rehabiliteringskjeden”</vt:lpstr>
      <vt:lpstr>Utfordringer ved utskriving</vt:lpstr>
      <vt:lpstr>Fastlegens oppfølging av eldre syke</vt:lpstr>
      <vt:lpstr>Helsefaglige tiltak –  med dokumentert effekt </vt:lpstr>
      <vt:lpstr>PowerPoint-presentasjon</vt:lpstr>
      <vt:lpstr>Samhandlingsprosjekt i Midt-Norge</vt:lpstr>
      <vt:lpstr>PowerPoint-presentasjon</vt:lpstr>
      <vt:lpstr>Standardiserte pasientforløp (behandlingslinjer)</vt:lpstr>
      <vt:lpstr>Utvikling og implementering av forløpsplaner</vt:lpstr>
      <vt:lpstr>”Kulturforskjeller”</vt:lpstr>
      <vt:lpstr>Standardiserte pasientforløp (behandlingslinjer)</vt:lpstr>
      <vt:lpstr>PowerPoint-presentasjon</vt:lpstr>
      <vt:lpstr>PowerPoint-presentasjon</vt:lpstr>
      <vt:lpstr>Oppfølgingsplan for pasienten </vt:lpstr>
      <vt:lpstr>KOLS Heim</vt:lpstr>
      <vt:lpstr>Konkrete tilbud (SiO)</vt:lpstr>
      <vt:lpstr>PowerPoint-presentasjon</vt:lpstr>
      <vt:lpstr>24-timerstjeneste - “Helsevakta”</vt:lpstr>
      <vt:lpstr>Lokalmedisinske tjenester</vt:lpstr>
    </vt:vector>
  </TitlesOfParts>
  <Company>Norsk Helsenett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Grimsmo</dc:creator>
  <cp:lastModifiedBy>DagBr</cp:lastModifiedBy>
  <cp:revision>102</cp:revision>
  <dcterms:created xsi:type="dcterms:W3CDTF">2011-05-11T15:49:45Z</dcterms:created>
  <dcterms:modified xsi:type="dcterms:W3CDTF">2012-01-20T21:14:11Z</dcterms:modified>
</cp:coreProperties>
</file>