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>
        <p:scale>
          <a:sx n="78" d="100"/>
          <a:sy n="78" d="100"/>
        </p:scale>
        <p:origin x="-33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D8736-C84C-4E7E-B090-D207207EED9A}" type="datetimeFigureOut">
              <a:rPr lang="nb-NO" smtClean="0"/>
              <a:pPr/>
              <a:t>23.01.2020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B176-E1CF-47C1-9DA7-6F27F9FF6ED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4668011"/>
            <a:ext cx="4800600" cy="3960440"/>
          </a:xfrm>
        </p:spPr>
        <p:txBody>
          <a:bodyPr>
            <a:noAutofit/>
          </a:bodyPr>
          <a:lstStyle/>
          <a:p>
            <a:r>
              <a:rPr lang="nb-NO" sz="1050" b="1" dirty="0">
                <a:solidFill>
                  <a:schemeClr val="tx1"/>
                </a:solidFill>
              </a:rPr>
              <a:t>DATO:  11.februar 2020</a:t>
            </a:r>
          </a:p>
          <a:p>
            <a:r>
              <a:rPr lang="nb-NO" sz="1050" b="1" dirty="0">
                <a:solidFill>
                  <a:schemeClr val="tx1"/>
                </a:solidFill>
              </a:rPr>
              <a:t>STED: </a:t>
            </a:r>
            <a:r>
              <a:rPr lang="nb-NO" sz="1050" b="1" dirty="0" smtClean="0">
                <a:solidFill>
                  <a:schemeClr val="tx1"/>
                </a:solidFill>
              </a:rPr>
              <a:t>Kommunestyresalen</a:t>
            </a:r>
            <a:endParaRPr lang="nb-NO" sz="1050" b="1" dirty="0">
              <a:solidFill>
                <a:schemeClr val="tx1"/>
              </a:solidFill>
            </a:endParaRPr>
          </a:p>
          <a:p>
            <a:r>
              <a:rPr lang="nb-NO" sz="1050" b="1" dirty="0">
                <a:solidFill>
                  <a:schemeClr val="tx1"/>
                </a:solidFill>
              </a:rPr>
              <a:t>TIDSPUNKT: </a:t>
            </a:r>
            <a:r>
              <a:rPr lang="nb-NO" sz="1050" b="1" dirty="0" smtClean="0">
                <a:solidFill>
                  <a:schemeClr val="tx1"/>
                </a:solidFill>
              </a:rPr>
              <a:t>10:00-11:00</a:t>
            </a:r>
            <a:endParaRPr lang="nb-NO" sz="1050" b="1" dirty="0">
              <a:solidFill>
                <a:schemeClr val="tx1"/>
              </a:solidFill>
            </a:endParaRPr>
          </a:p>
          <a:p>
            <a:r>
              <a:rPr lang="nb-NO" sz="1050" dirty="0">
                <a:solidFill>
                  <a:schemeClr val="tx1"/>
                </a:solidFill>
              </a:rPr>
              <a:t>Herved inviteres du som har diabetes, </a:t>
            </a:r>
          </a:p>
          <a:p>
            <a:r>
              <a:rPr lang="nb-NO" sz="1050" dirty="0">
                <a:solidFill>
                  <a:schemeClr val="tx1"/>
                </a:solidFill>
              </a:rPr>
              <a:t>dine pårørende eller øvrige som har lyst til å lære mer om:</a:t>
            </a:r>
          </a:p>
          <a:p>
            <a:r>
              <a:rPr lang="nb-NO" sz="1050" dirty="0">
                <a:solidFill>
                  <a:schemeClr val="tx1"/>
                </a:solidFill>
              </a:rPr>
              <a:t> Diabetes</a:t>
            </a:r>
          </a:p>
          <a:p>
            <a:r>
              <a:rPr lang="nb-NO" sz="1050" dirty="0">
                <a:solidFill>
                  <a:schemeClr val="tx1"/>
                </a:solidFill>
              </a:rPr>
              <a:t>Anbefalt  kosthold ved diabetes</a:t>
            </a:r>
          </a:p>
          <a:p>
            <a:r>
              <a:rPr lang="nb-NO" sz="1050" dirty="0">
                <a:solidFill>
                  <a:schemeClr val="tx1"/>
                </a:solidFill>
              </a:rPr>
              <a:t>Fysisk aktivitet ved diabetes</a:t>
            </a:r>
          </a:p>
          <a:p>
            <a:r>
              <a:rPr lang="nb-NO" sz="1050" dirty="0">
                <a:solidFill>
                  <a:schemeClr val="tx1"/>
                </a:solidFill>
              </a:rPr>
              <a:t>Regulering av blodsukkeret</a:t>
            </a:r>
          </a:p>
          <a:p>
            <a:r>
              <a:rPr lang="nb-NO" sz="1050" dirty="0">
                <a:solidFill>
                  <a:schemeClr val="tx1"/>
                </a:solidFill>
              </a:rPr>
              <a:t>Medikamenter</a:t>
            </a:r>
          </a:p>
          <a:p>
            <a:r>
              <a:rPr lang="nb-NO" sz="1050" dirty="0">
                <a:solidFill>
                  <a:schemeClr val="tx1"/>
                </a:solidFill>
              </a:rPr>
              <a:t>Insulin</a:t>
            </a:r>
          </a:p>
          <a:p>
            <a:r>
              <a:rPr lang="nb-NO" sz="1050" dirty="0">
                <a:solidFill>
                  <a:schemeClr val="tx1"/>
                </a:solidFill>
              </a:rPr>
              <a:t>Fotpleie og tannpleie</a:t>
            </a:r>
          </a:p>
          <a:p>
            <a:r>
              <a:rPr lang="nb-NO" sz="1050" dirty="0">
                <a:solidFill>
                  <a:schemeClr val="tx1"/>
                </a:solidFill>
              </a:rPr>
              <a:t>Kontroller som bør bli gjort på legekontoret</a:t>
            </a:r>
          </a:p>
          <a:p>
            <a:r>
              <a:rPr lang="nb-NO" sz="1050" b="1" dirty="0">
                <a:solidFill>
                  <a:schemeClr val="tx1"/>
                </a:solidFill>
              </a:rPr>
              <a:t>Målsetting</a:t>
            </a:r>
          </a:p>
          <a:p>
            <a:r>
              <a:rPr lang="nb-NO" sz="1050" b="1" dirty="0">
                <a:solidFill>
                  <a:schemeClr val="tx1"/>
                </a:solidFill>
              </a:rPr>
              <a:t>Målet er at du som har Diabetes type 2 og din pårørende skal få hjelp til å mestre hverdagen, oppleve bedre forståelse og kontroll over situasjonen.</a:t>
            </a:r>
          </a:p>
          <a:p>
            <a:endParaRPr lang="nb-NO" sz="1050" b="1" dirty="0">
              <a:solidFill>
                <a:schemeClr val="tx1"/>
              </a:solidFill>
            </a:endParaRPr>
          </a:p>
          <a:p>
            <a:r>
              <a:rPr lang="nb-NO" sz="1000" b="1" dirty="0">
                <a:solidFill>
                  <a:schemeClr val="tx1"/>
                </a:solidFill>
              </a:rPr>
              <a:t>FOREDRAGSHOLDER: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Brit Ryan</a:t>
            </a:r>
          </a:p>
          <a:p>
            <a:r>
              <a:rPr lang="nb-NO" sz="1000" b="1" dirty="0">
                <a:solidFill>
                  <a:schemeClr val="tx1"/>
                </a:solidFill>
              </a:rPr>
              <a:t>Samhandlingskoordinator i diabetes på Helgeland</a:t>
            </a:r>
          </a:p>
          <a:p>
            <a:endParaRPr lang="nb-NO" sz="1000" b="1" dirty="0">
              <a:solidFill>
                <a:schemeClr val="tx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777514" y="2363755"/>
            <a:ext cx="3302972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b-NO" sz="5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DIABETES</a:t>
            </a:r>
            <a:br>
              <a:rPr lang="nb-NO" sz="5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nb-NO" sz="52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DROP IN KURS</a:t>
            </a:r>
          </a:p>
        </p:txBody>
      </p:sp>
      <p:pic>
        <p:nvPicPr>
          <p:cNvPr id="1026" name="Picture 2" descr="C:\Users\Elin\AppData\Local\Microsoft\Windows\Temporary Internet Files\Content.IE5\H651FJ0Z\diabet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28" y="443541"/>
            <a:ext cx="1620180" cy="1824203"/>
          </a:xfrm>
          <a:prstGeom prst="rect">
            <a:avLst/>
          </a:prstGeom>
          <a:noFill/>
        </p:spPr>
      </p:pic>
      <p:pic>
        <p:nvPicPr>
          <p:cNvPr id="1027" name="Picture 3" descr="C:\Users\Elin\AppData\Local\Microsoft\Windows\Temporary Internet Files\Content.IE5\V828TSOO\diabetes-from-camelback-healthcar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9180" y="443541"/>
            <a:ext cx="1512168" cy="1728192"/>
          </a:xfrm>
          <a:prstGeom prst="rect">
            <a:avLst/>
          </a:prstGeom>
          <a:noFill/>
        </p:spPr>
      </p:pic>
      <p:pic>
        <p:nvPicPr>
          <p:cNvPr id="1038" name="Picture 14" descr="C:\Users\Elin\AppData\Local\Microsoft\Windows\Temporary Internet Files\Content.IE5\XKPALW94\jogger-147842_960_7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4668011"/>
            <a:ext cx="936104" cy="2136237"/>
          </a:xfrm>
          <a:prstGeom prst="rect">
            <a:avLst/>
          </a:prstGeom>
          <a:noFill/>
        </p:spPr>
      </p:pic>
      <p:pic>
        <p:nvPicPr>
          <p:cNvPr id="1039" name="Picture 15" descr="C:\Users\Elin\AppData\Local\Microsoft\Windows\Temporary Internet Files\Content.IE5\V828TSOO\Insulin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9180" y="2459765"/>
            <a:ext cx="1512168" cy="1536171"/>
          </a:xfrm>
          <a:prstGeom prst="rect">
            <a:avLst/>
          </a:prstGeom>
          <a:noFill/>
        </p:spPr>
      </p:pic>
      <p:pic>
        <p:nvPicPr>
          <p:cNvPr id="1041" name="Picture 17" descr="C:\Users\Elin\AppData\Local\Microsoft\Windows\Temporary Internet Files\Content.IE5\XKPALW94\1.444984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640" y="2699792"/>
            <a:ext cx="1512168" cy="1536171"/>
          </a:xfrm>
          <a:prstGeom prst="rect">
            <a:avLst/>
          </a:prstGeom>
          <a:noFill/>
        </p:spPr>
      </p:pic>
      <p:pic>
        <p:nvPicPr>
          <p:cNvPr id="1045" name="Picture 21" descr="C:\Users\Elin\AppData\Local\Microsoft\Windows\Temporary Internet Files\Content.IE5\V828TSOO\Kostsirkel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60848" y="395536"/>
            <a:ext cx="2664296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66</Words>
  <Application>Microsoft Office PowerPoint</Application>
  <PresentationFormat>Skjermfremvisning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PowerPoint-presentasjon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Elin</dc:creator>
  <cp:lastModifiedBy>Pia Villmones</cp:lastModifiedBy>
  <cp:revision>25</cp:revision>
  <cp:lastPrinted>2018-06-01T11:32:26Z</cp:lastPrinted>
  <dcterms:created xsi:type="dcterms:W3CDTF">2017-04-19T08:42:38Z</dcterms:created>
  <dcterms:modified xsi:type="dcterms:W3CDTF">2020-01-23T09:04:53Z</dcterms:modified>
</cp:coreProperties>
</file>